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22" r:id="rId2"/>
  </p:sldIdLst>
  <p:sldSz cx="12192000" cy="6858000"/>
  <p:notesSz cx="12192000" cy="6858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jandra Diaz" userId="ec3c4aadfcf0d958" providerId="LiveId" clId="{246337ED-2E68-4E89-8B05-6F6940AB1077}"/>
    <pc:docChg chg="delSld modSld">
      <pc:chgData name="Alejandra Diaz" userId="ec3c4aadfcf0d958" providerId="LiveId" clId="{246337ED-2E68-4E89-8B05-6F6940AB1077}" dt="2020-11-14T11:59:35.233" v="39" actId="47"/>
      <pc:docMkLst>
        <pc:docMk/>
      </pc:docMkLst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56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57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58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59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60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61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62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63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64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65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66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67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68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69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70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71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72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73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74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75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76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77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78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79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80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81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82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83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84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85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86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87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88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89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90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91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92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93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94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95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96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97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98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299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300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301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302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303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304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305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306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307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308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309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310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311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312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313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314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315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316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317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318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319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320"/>
        </pc:sldMkLst>
      </pc:sldChg>
      <pc:sldChg chg="del">
        <pc:chgData name="Alejandra Diaz" userId="ec3c4aadfcf0d958" providerId="LiveId" clId="{246337ED-2E68-4E89-8B05-6F6940AB1077}" dt="2020-11-14T11:59:06.355" v="0" actId="47"/>
        <pc:sldMkLst>
          <pc:docMk/>
          <pc:sldMk cId="0" sldId="321"/>
        </pc:sldMkLst>
      </pc:sldChg>
      <pc:sldChg chg="modSp mod">
        <pc:chgData name="Alejandra Diaz" userId="ec3c4aadfcf0d958" providerId="LiveId" clId="{246337ED-2E68-4E89-8B05-6F6940AB1077}" dt="2020-11-14T11:59:28.198" v="38" actId="14100"/>
        <pc:sldMkLst>
          <pc:docMk/>
          <pc:sldMk cId="0" sldId="322"/>
        </pc:sldMkLst>
        <pc:spChg chg="mod">
          <ac:chgData name="Alejandra Diaz" userId="ec3c4aadfcf0d958" providerId="LiveId" clId="{246337ED-2E68-4E89-8B05-6F6940AB1077}" dt="2020-11-14T11:59:28.198" v="38" actId="14100"/>
          <ac:spMkLst>
            <pc:docMk/>
            <pc:sldMk cId="0" sldId="322"/>
            <ac:spMk id="3" creationId="{00000000-0000-0000-0000-000000000000}"/>
          </ac:spMkLst>
        </pc:spChg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23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24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25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26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27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28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29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30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31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32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33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34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35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36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37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38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39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40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41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42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43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44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45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46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47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48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49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50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51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52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53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54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55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56"/>
        </pc:sldMkLst>
      </pc:sldChg>
      <pc:sldChg chg="del">
        <pc:chgData name="Alejandra Diaz" userId="ec3c4aadfcf0d958" providerId="LiveId" clId="{246337ED-2E68-4E89-8B05-6F6940AB1077}" dt="2020-11-14T11:59:35.233" v="39" actId="47"/>
        <pc:sldMkLst>
          <pc:docMk/>
          <pc:sldMk cId="0" sldId="3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6392" y="235712"/>
            <a:ext cx="11799214" cy="559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3399"/>
                </a:solidFill>
                <a:latin typeface="Arial Rounded MT Bold"/>
                <a:cs typeface="Arial Rounded MT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bg1"/>
                </a:solidFill>
                <a:latin typeface="Arial Rounded MT Bold"/>
                <a:cs typeface="Arial Rounded MT 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3399"/>
                </a:solidFill>
                <a:latin typeface="Arial Rounded MT Bold"/>
                <a:cs typeface="Arial Rounded MT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3399"/>
                </a:solidFill>
                <a:latin typeface="Arial Rounded MT Bold"/>
                <a:cs typeface="Arial Rounded MT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392252" y="6212445"/>
            <a:ext cx="4799747" cy="6455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26236" y="6461759"/>
            <a:ext cx="1100327" cy="3124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8767" y="6409962"/>
            <a:ext cx="862536" cy="3763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044428" y="6541006"/>
            <a:ext cx="876300" cy="2255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49274" y="6453378"/>
            <a:ext cx="0" cy="288290"/>
          </a:xfrm>
          <a:custGeom>
            <a:avLst/>
            <a:gdLst/>
            <a:ahLst/>
            <a:cxnLst/>
            <a:rect l="l" t="t" r="r" b="b"/>
            <a:pathLst>
              <a:path h="288290">
                <a:moveTo>
                  <a:pt x="0" y="0"/>
                </a:moveTo>
                <a:lnTo>
                  <a:pt x="0" y="287999"/>
                </a:lnTo>
              </a:path>
            </a:pathLst>
          </a:custGeom>
          <a:ln w="2895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5701283"/>
            <a:ext cx="2628900" cy="11567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392252" y="6212445"/>
            <a:ext cx="4799747" cy="6455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26236" y="6461759"/>
            <a:ext cx="1100327" cy="3124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8767" y="6409962"/>
            <a:ext cx="862536" cy="37639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044428" y="6541006"/>
            <a:ext cx="876300" cy="2255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49274" y="6453378"/>
            <a:ext cx="0" cy="288290"/>
          </a:xfrm>
          <a:custGeom>
            <a:avLst/>
            <a:gdLst/>
            <a:ahLst/>
            <a:cxnLst/>
            <a:rect l="l" t="t" r="r" b="b"/>
            <a:pathLst>
              <a:path h="288290">
                <a:moveTo>
                  <a:pt x="0" y="0"/>
                </a:moveTo>
                <a:lnTo>
                  <a:pt x="0" y="287999"/>
                </a:lnTo>
              </a:path>
            </a:pathLst>
          </a:custGeom>
          <a:ln w="2895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6392" y="142747"/>
            <a:ext cx="3114675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3399"/>
                </a:solidFill>
                <a:latin typeface="Arial Rounded MT Bold"/>
                <a:cs typeface="Arial Rounded MT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3950" y="2664968"/>
            <a:ext cx="10944098" cy="1946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bg1"/>
                </a:solidFill>
                <a:latin typeface="Arial Rounded MT Bold"/>
                <a:cs typeface="Arial Rounded MT 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53571" y="6445846"/>
            <a:ext cx="2470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3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830580"/>
            <a:ext cx="11540490" cy="76200"/>
          </a:xfrm>
          <a:custGeom>
            <a:avLst/>
            <a:gdLst/>
            <a:ahLst/>
            <a:cxnLst/>
            <a:rect l="l" t="t" r="r" b="b"/>
            <a:pathLst>
              <a:path w="11540490" h="76200">
                <a:moveTo>
                  <a:pt x="11502136" y="0"/>
                </a:moveTo>
                <a:lnTo>
                  <a:pt x="11487342" y="2988"/>
                </a:lnTo>
                <a:lnTo>
                  <a:pt x="11475227" y="11144"/>
                </a:lnTo>
                <a:lnTo>
                  <a:pt x="11467042" y="23252"/>
                </a:lnTo>
                <a:lnTo>
                  <a:pt x="11464036" y="38100"/>
                </a:lnTo>
                <a:lnTo>
                  <a:pt x="11467042" y="52947"/>
                </a:lnTo>
                <a:lnTo>
                  <a:pt x="11475227" y="65055"/>
                </a:lnTo>
                <a:lnTo>
                  <a:pt x="11487342" y="73211"/>
                </a:lnTo>
                <a:lnTo>
                  <a:pt x="11502136" y="76199"/>
                </a:lnTo>
                <a:lnTo>
                  <a:pt x="11516983" y="73211"/>
                </a:lnTo>
                <a:lnTo>
                  <a:pt x="11529091" y="65055"/>
                </a:lnTo>
                <a:lnTo>
                  <a:pt x="11537247" y="52947"/>
                </a:lnTo>
                <a:lnTo>
                  <a:pt x="11538957" y="44450"/>
                </a:lnTo>
                <a:lnTo>
                  <a:pt x="11502136" y="44450"/>
                </a:lnTo>
                <a:lnTo>
                  <a:pt x="11502136" y="31750"/>
                </a:lnTo>
                <a:lnTo>
                  <a:pt x="11538957" y="31750"/>
                </a:lnTo>
                <a:lnTo>
                  <a:pt x="11537247" y="23252"/>
                </a:lnTo>
                <a:lnTo>
                  <a:pt x="11529091" y="11144"/>
                </a:lnTo>
                <a:lnTo>
                  <a:pt x="11516983" y="2988"/>
                </a:lnTo>
                <a:lnTo>
                  <a:pt x="11502136" y="0"/>
                </a:lnTo>
                <a:close/>
              </a:path>
              <a:path w="11540490" h="76200">
                <a:moveTo>
                  <a:pt x="0" y="0"/>
                </a:moveTo>
                <a:lnTo>
                  <a:pt x="0" y="76199"/>
                </a:lnTo>
                <a:lnTo>
                  <a:pt x="14830" y="73211"/>
                </a:lnTo>
                <a:lnTo>
                  <a:pt x="26940" y="65055"/>
                </a:lnTo>
                <a:lnTo>
                  <a:pt x="35105" y="52947"/>
                </a:lnTo>
                <a:lnTo>
                  <a:pt x="38100" y="38100"/>
                </a:lnTo>
                <a:lnTo>
                  <a:pt x="35105" y="23252"/>
                </a:lnTo>
                <a:lnTo>
                  <a:pt x="26940" y="11144"/>
                </a:lnTo>
                <a:lnTo>
                  <a:pt x="14830" y="2988"/>
                </a:lnTo>
                <a:lnTo>
                  <a:pt x="0" y="0"/>
                </a:lnTo>
                <a:close/>
              </a:path>
              <a:path w="11540490" h="76200">
                <a:moveTo>
                  <a:pt x="11465321" y="31750"/>
                </a:moveTo>
                <a:lnTo>
                  <a:pt x="36819" y="31750"/>
                </a:lnTo>
                <a:lnTo>
                  <a:pt x="38100" y="38100"/>
                </a:lnTo>
                <a:lnTo>
                  <a:pt x="36819" y="44450"/>
                </a:lnTo>
                <a:lnTo>
                  <a:pt x="11465321" y="44450"/>
                </a:lnTo>
                <a:lnTo>
                  <a:pt x="11464036" y="38100"/>
                </a:lnTo>
                <a:lnTo>
                  <a:pt x="11465321" y="31750"/>
                </a:lnTo>
                <a:close/>
              </a:path>
              <a:path w="11540490" h="76200">
                <a:moveTo>
                  <a:pt x="11538957" y="31750"/>
                </a:moveTo>
                <a:lnTo>
                  <a:pt x="11502136" y="31750"/>
                </a:lnTo>
                <a:lnTo>
                  <a:pt x="11502136" y="44450"/>
                </a:lnTo>
                <a:lnTo>
                  <a:pt x="11538957" y="44450"/>
                </a:lnTo>
                <a:lnTo>
                  <a:pt x="11540236" y="38100"/>
                </a:lnTo>
                <a:lnTo>
                  <a:pt x="11538957" y="3175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6392" y="235712"/>
            <a:ext cx="9709608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01065" algn="l"/>
              </a:tabLst>
            </a:pPr>
            <a:r>
              <a:rPr lang="es-CO" sz="3500" spc="-15" dirty="0"/>
              <a:t>Modelo de Innovación Abierta UMNG</a:t>
            </a:r>
            <a:endParaRPr sz="3500" dirty="0"/>
          </a:p>
        </p:txBody>
      </p:sp>
      <p:sp>
        <p:nvSpPr>
          <p:cNvPr id="4" name="object 4"/>
          <p:cNvSpPr/>
          <p:nvPr/>
        </p:nvSpPr>
        <p:spPr>
          <a:xfrm>
            <a:off x="130909" y="1518242"/>
            <a:ext cx="12061090" cy="45747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5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Calibri</vt:lpstr>
      <vt:lpstr>Office Theme</vt:lpstr>
      <vt:lpstr>Modelo de Innovación Abierta UMNG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Alejandra Diaz</cp:lastModifiedBy>
  <cp:revision>1</cp:revision>
  <dcterms:created xsi:type="dcterms:W3CDTF">2020-11-14T11:53:41Z</dcterms:created>
  <dcterms:modified xsi:type="dcterms:W3CDTF">2020-11-14T11:59:38Z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2020-10-28T00:00:00Z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2020-11-14T00:00:00Z</vt:filetime>
  </property>
</Properties>
</file>