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sldIdLst>
    <p:sldId id="263" r:id="rId2"/>
    <p:sldId id="256" r:id="rId3"/>
    <p:sldId id="266" r:id="rId4"/>
    <p:sldId id="274" r:id="rId5"/>
    <p:sldId id="273" r:id="rId6"/>
    <p:sldId id="265" r:id="rId7"/>
    <p:sldId id="272" r:id="rId8"/>
    <p:sldId id="270" r:id="rId9"/>
  </p:sldIdLst>
  <p:sldSz cx="11879263" cy="7772400"/>
  <p:notesSz cx="7010400" cy="92964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5405" autoAdjust="0"/>
  </p:normalViewPr>
  <p:slideViewPr>
    <p:cSldViewPr snapToGrid="0" snapToObjects="1">
      <p:cViewPr>
        <p:scale>
          <a:sx n="68" d="100"/>
          <a:sy n="68" d="100"/>
        </p:scale>
        <p:origin x="-846" y="-60"/>
      </p:cViewPr>
      <p:guideLst>
        <p:guide orient="horz" pos="2448"/>
        <p:guide pos="37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281552-49BD-4144-B480-1FA72894C986}" type="datetimeFigureOut">
              <a:rPr lang="es-CO" smtClean="0"/>
              <a:t>05/06/2020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1162050"/>
            <a:ext cx="479425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3853509-800E-4813-9020-3D380C64BD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1468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53509-800E-4813-9020-3D380C64BDB9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1680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53509-800E-4813-9020-3D380C64BDB9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5272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945" y="1272011"/>
            <a:ext cx="10097374" cy="2705947"/>
          </a:xfrm>
        </p:spPr>
        <p:txBody>
          <a:bodyPr anchor="b"/>
          <a:lstStyle>
            <a:lvl1pPr algn="ctr">
              <a:defRPr sz="68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4908" y="4082310"/>
            <a:ext cx="8909447" cy="1876530"/>
          </a:xfrm>
        </p:spPr>
        <p:txBody>
          <a:bodyPr/>
          <a:lstStyle>
            <a:lvl1pPr marL="0" indent="0" algn="ctr">
              <a:buNone/>
              <a:defRPr sz="2720"/>
            </a:lvl1pPr>
            <a:lvl2pPr marL="518145" indent="0" algn="ctr">
              <a:buNone/>
              <a:defRPr sz="2267"/>
            </a:lvl2pPr>
            <a:lvl3pPr marL="1036290" indent="0" algn="ctr">
              <a:buNone/>
              <a:defRPr sz="2040"/>
            </a:lvl3pPr>
            <a:lvl4pPr marL="1554434" indent="0" algn="ctr">
              <a:buNone/>
              <a:defRPr sz="1813"/>
            </a:lvl4pPr>
            <a:lvl5pPr marL="2072579" indent="0" algn="ctr">
              <a:buNone/>
              <a:defRPr sz="1813"/>
            </a:lvl5pPr>
            <a:lvl6pPr marL="2590724" indent="0" algn="ctr">
              <a:buNone/>
              <a:defRPr sz="1813"/>
            </a:lvl6pPr>
            <a:lvl7pPr marL="3108869" indent="0" algn="ctr">
              <a:buNone/>
              <a:defRPr sz="1813"/>
            </a:lvl7pPr>
            <a:lvl8pPr marL="3627013" indent="0" algn="ctr">
              <a:buNone/>
              <a:defRPr sz="1813"/>
            </a:lvl8pPr>
            <a:lvl9pPr marL="4145158" indent="0" algn="ctr">
              <a:buNone/>
              <a:defRPr sz="1813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569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31364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98" y="413808"/>
            <a:ext cx="2561466" cy="6586750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6700" y="413808"/>
            <a:ext cx="7535907" cy="65867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3090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40594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513" y="1937705"/>
            <a:ext cx="10245864" cy="3233102"/>
          </a:xfrm>
        </p:spPr>
        <p:txBody>
          <a:bodyPr anchor="b"/>
          <a:lstStyle>
            <a:lvl1pPr>
              <a:defRPr sz="68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513" y="5201393"/>
            <a:ext cx="10245864" cy="1700212"/>
          </a:xfrm>
        </p:spPr>
        <p:txBody>
          <a:bodyPr/>
          <a:lstStyle>
            <a:lvl1pPr marL="0" indent="0">
              <a:buNone/>
              <a:defRPr sz="2720">
                <a:solidFill>
                  <a:schemeClr val="tx1"/>
                </a:solidFill>
              </a:defRPr>
            </a:lvl1pPr>
            <a:lvl2pPr marL="518145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562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6699" y="2069042"/>
            <a:ext cx="5048687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3877" y="2069042"/>
            <a:ext cx="5048687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74185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7" y="413810"/>
            <a:ext cx="10245864" cy="1502305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248" y="1905318"/>
            <a:ext cx="5025484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248" y="2839085"/>
            <a:ext cx="5025484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3878" y="1905318"/>
            <a:ext cx="5050234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3878" y="2839085"/>
            <a:ext cx="5050234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9449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15393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3647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518160"/>
            <a:ext cx="3831372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234" y="1119083"/>
            <a:ext cx="6013877" cy="5523442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2331720"/>
            <a:ext cx="3831372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9072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518160"/>
            <a:ext cx="3831372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50234" y="1119083"/>
            <a:ext cx="6013877" cy="5523442"/>
          </a:xfrm>
        </p:spPr>
        <p:txBody>
          <a:bodyPr anchor="t"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r>
              <a:rPr lang="es-ES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2331720"/>
            <a:ext cx="3831372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908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6700" y="413810"/>
            <a:ext cx="10245864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700" y="2069042"/>
            <a:ext cx="10245864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6699" y="7203865"/>
            <a:ext cx="2672834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5006" y="7203865"/>
            <a:ext cx="4009251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9730" y="7203865"/>
            <a:ext cx="2672834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6798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36290" rtl="0" eaLnBrk="1" latinLnBrk="0" hangingPunct="1">
        <a:lnSpc>
          <a:spcPct val="90000"/>
        </a:lnSpc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072" indent="-259072" algn="l" defTabSz="103629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7721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567680" y="448267"/>
            <a:ext cx="55560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CALENDARIO DE CARGA ACADÉMICA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Y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PAGO DE MATR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Í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CULAS PROGRAMAS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DE PREGRADO MODALIDAD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PRESENCIAL PERIODO 2020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endParaRPr lang="es-ES_tradnl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878514"/>
              </p:ext>
            </p:extLst>
          </p:nvPr>
        </p:nvGraphicFramePr>
        <p:xfrm>
          <a:off x="299304" y="2174006"/>
          <a:ext cx="11067635" cy="394301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9654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15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68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446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446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84460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029791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FACULTAD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SEDE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JORNADA EN QUE SE OFRECE  EL 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FECHA CARGA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PAGO REGULAR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30028"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DERECHO</a:t>
                      </a:r>
                    </a:p>
                    <a:p>
                      <a:pPr algn="ctr"/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 SEDES BOGOTÁ Y CAMPUS NUEVA GRANADA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Derecho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Y CAMPUS NUEVA GRANADA</a:t>
                      </a:r>
                    </a:p>
                    <a:p>
                      <a:pPr algn="ctr"/>
                      <a:endParaRPr lang="es-CO" sz="1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NOCHE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(6 PM A 10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17 de Junio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19 de Junio al 24 de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83196"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b="1" kern="120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algn="ctr" defTabSz="1036290" rtl="0" eaLnBrk="1" latinLnBrk="0" hangingPunct="1"/>
                      <a:r>
                        <a:rPr lang="es-CO" sz="1400" b="1" kern="1200" dirty="0" smtClean="0">
                          <a:solidFill>
                            <a:srgbClr val="002060"/>
                          </a:solidFill>
                        </a:rPr>
                        <a:t>FACULTAD DE INGENIERÍA SEDES BOGOTÁ Y CAMPUS NUEVA GRANADA</a:t>
                      </a:r>
                    </a:p>
                    <a:p>
                      <a:pPr marL="0" algn="ctr" defTabSz="1036290" rtl="0" eaLnBrk="1" latinLnBrk="0" hangingPunct="1"/>
                      <a:endParaRPr lang="es-CO" sz="14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36290" rtl="0" eaLnBrk="1" latinLnBrk="0" hangingPunct="1"/>
                      <a:endParaRPr lang="es-CO" sz="1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kern="1200" dirty="0" smtClean="0">
                          <a:solidFill>
                            <a:srgbClr val="002060"/>
                          </a:solidFill>
                        </a:rPr>
                        <a:t>Ingeniería Industrial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kern="12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  <a:p>
                      <a:pPr marL="0" algn="ctr" defTabSz="1036290" rtl="0" eaLnBrk="1" latinLnBrk="0" hangingPunct="1"/>
                      <a:endParaRPr lang="es-CO" sz="14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6809" y="6911126"/>
            <a:ext cx="9096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</a:rPr>
              <a:t>Nota:  El sistema estará habilitado desde las 00:00 horas del día asignado para cada programa.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51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310393"/>
              </p:ext>
            </p:extLst>
          </p:nvPr>
        </p:nvGraphicFramePr>
        <p:xfrm>
          <a:off x="337598" y="1143099"/>
          <a:ext cx="10815473" cy="585115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9206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45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25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025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0257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8025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002427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FACULTAD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SEDE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JORNADA EN QUE SE OFRECE  EL 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FECHA CARGA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PAGO REGULAR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6217">
                <a:tc rowSpan="4">
                  <a:txBody>
                    <a:bodyPr/>
                    <a:lstStyle/>
                    <a:p>
                      <a:pPr algn="ctr"/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CIENCIAS ECONOMICAS SEDES BOGOTÁ Y CAMPUS NUEVA GRANADA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Administración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de Empresas 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Y CAMPUS NUEVA GRANADA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NOCHE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(6 PM A 10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18 de Junio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23 de Junio al 24 de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62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Contaduría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Pública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Y CAMPUS NUEVA GRANADA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65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s-CO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Economía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8243272"/>
                  </a:ext>
                </a:extLst>
              </a:tr>
              <a:tr h="756217">
                <a:tc v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s-CO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Tecnología en Contabilidad y Tributaria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97343">
                <a:tc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RELACIONES INTERNACIONALES Y ESTUDIOS POLÍTICOS SEDE</a:t>
                      </a:r>
                      <a:r>
                        <a:rPr lang="es-CO" sz="1400" b="1" baseline="0" dirty="0" smtClean="0">
                          <a:solidFill>
                            <a:srgbClr val="002060"/>
                          </a:solidFill>
                        </a:rPr>
                        <a:t> BOGOTÁ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Administración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de Riesgos, Seguridad y Salud en el Trabajo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6217">
                <a:tc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INGENIERÍA SEDE BOGOTÁ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Tecnología en Electrónica y Comunicaciones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 smtClean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2668847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6809" y="6994254"/>
            <a:ext cx="9096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</a:rPr>
              <a:t>Nota:  El sistema estará habilitado desde las 00:00 horas del día asignado para cada programa.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597005" y="111807"/>
            <a:ext cx="55560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CALENDARIO DE CARGA ACADÉMICA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Y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PAGO DE MATR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Í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CULAS PROGRAMAS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DE PREGRADO MODALIDAD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PRESENCIAL PERIODO 2020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endParaRPr lang="es-ES_tradnl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98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461090"/>
              </p:ext>
            </p:extLst>
          </p:nvPr>
        </p:nvGraphicFramePr>
        <p:xfrm>
          <a:off x="550718" y="1625959"/>
          <a:ext cx="10573028" cy="528516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8304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39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66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602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199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717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68506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FACULTAD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SEDE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JORNADA EN QUE SE OFRECE  EL 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FECHA CARGA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PAGO REGULAR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16802"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FACULTAD DE DERECHO SEDES BOGOTÁ Y CAMPUS NUEVA GRANADA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Derecho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Y CAMPUS NUEVA GRANADA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8 AM A 6 PM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19 de Junio de 2020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24 de Junio</a:t>
                      </a:r>
                      <a:r>
                        <a:rPr lang="es-CO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al</a:t>
                      </a:r>
                      <a:r>
                        <a:rPr lang="es-CO" sz="14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24 de Julio de 2020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43784">
                <a:tc rowSpan="4">
                  <a:txBody>
                    <a:bodyPr/>
                    <a:lstStyle/>
                    <a:p>
                      <a:pPr algn="ctr"/>
                      <a:r>
                        <a:rPr lang="es-CO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CIENCIAS </a:t>
                      </a:r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ECONÓMICAS SEDES BOGOTÁ Y CAMPUS NUEVA GRANADA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Administración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de Empresas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Y CAMPUS NUEVA GRANADA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8 AM/2PM A 6 PM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4378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Contaduría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Pública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Y CAMPUS NUEVA GRANADA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8 AM/2PM A 6 PM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43784">
                <a:tc v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s-CO" sz="1400" kern="1200" dirty="0" smtClean="0">
                          <a:solidFill>
                            <a:srgbClr val="002060"/>
                          </a:solidFill>
                        </a:rPr>
                        <a:t>Economía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Y CAMPUS NUEVA GRANADA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8 AM/2PM A 6 PM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68506">
                <a:tc v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Tecnología en Contabilidad y Tributaria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8 AM/2PM A 6 PM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6809" y="6980821"/>
            <a:ext cx="9096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</a:rPr>
              <a:t>Nota:  El sistema estará habilitado desde las 00:00 horas del día asignado para cada programa.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567680" y="448267"/>
            <a:ext cx="55560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CALENDARIO DE CARGA ACADÉMICA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Y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PAGO DE MATR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Í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CULAS PROGRAMAS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DE PREGRADO MODALIDAD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PRESENCIAL PERIODO 2020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endParaRPr lang="es-ES_tradnl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06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567680" y="448267"/>
            <a:ext cx="55560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CALENDARIO DE CARGA ACADÉMICA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Y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PAGO DE MATR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Í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CULAS PROGRAMAS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DE PREGRADO MODALIDAD PRESENCIAL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PERIODO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2020 II</a:t>
            </a:r>
            <a:endParaRPr lang="es-ES_tradnl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752048"/>
              </p:ext>
            </p:extLst>
          </p:nvPr>
        </p:nvGraphicFramePr>
        <p:xfrm>
          <a:off x="299306" y="2174006"/>
          <a:ext cx="10657728" cy="19565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8926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96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6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762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762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762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204037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FACULTAD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SEDE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JORNADA EN QUE SE OFRECE  EL 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FECHA CARGA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PAGO REGULAR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2523"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MEDICINA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Medicina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</a:t>
                      </a:r>
                    </a:p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DIURNO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23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de Junio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25 de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Junio al 10 de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6809" y="6911126"/>
            <a:ext cx="9096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</a:rPr>
              <a:t>Nota:  El sistema estará habilitado desde las 00:00 horas del día asignado para cada programa.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528852"/>
              </p:ext>
            </p:extLst>
          </p:nvPr>
        </p:nvGraphicFramePr>
        <p:xfrm>
          <a:off x="421174" y="1467112"/>
          <a:ext cx="10551626" cy="528052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7004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966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69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958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5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958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977564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FACULTAD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SEDE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JORNADA EN QUE SE OFRECE  EL 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FECHA CARGA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PAGO REGULAR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6131">
                <a:tc rowSpan="6">
                  <a:txBody>
                    <a:bodyPr/>
                    <a:lstStyle/>
                    <a:p>
                      <a:pPr algn="ctr"/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INGENIERÍA SEDE CAMPUS NUEVA GRANADA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Ambiental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24 de Junio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26 de Junio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al 24 de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097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 Biomédica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6162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Civil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(7/8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61626">
                <a:tc v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Industrial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(7/8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097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Mecatrónica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 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6162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en Multimedia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(7/8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6809" y="6960415"/>
            <a:ext cx="9096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</a:rPr>
              <a:t>Nota:  El sistema estará habilitado desde las 00:00 horas del día asignado para cada programa.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576224" y="364127"/>
            <a:ext cx="55560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CALENDARIO DE CARGA ACADÉMICA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Y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PAGO DE MATR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Í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CULAS PROGRAMAS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DE PREGRADO MODALIDAD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PRESENCIAL PERIODO 2020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endParaRPr lang="es-ES_tradnl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60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672581"/>
              </p:ext>
            </p:extLst>
          </p:nvPr>
        </p:nvGraphicFramePr>
        <p:xfrm>
          <a:off x="446809" y="1795859"/>
          <a:ext cx="10922339" cy="469498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949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499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46163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982888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FACULTAD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SEDE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JORNADA EN QUE SE OFRECE  EL 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FECHA CARGA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PAGO REGULAR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5775">
                <a:tc rowSpan="5">
                  <a:txBody>
                    <a:bodyPr/>
                    <a:lstStyle/>
                    <a:p>
                      <a:pPr algn="ctr"/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INGENIERÍA SEDE BOGOTÁ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Civil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(7/8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26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de Junio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01 al 24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de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65775">
                <a:tc v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Industrial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BOGOTÁ </a:t>
                      </a:r>
                      <a:endParaRPr kumimoji="0" lang="es-CO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(7/8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430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Mecatrónica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BOGOTÁ </a:t>
                      </a:r>
                      <a:endParaRPr kumimoji="0" lang="es-CO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 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6577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en Multimedia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BOGOTÁ </a:t>
                      </a:r>
                      <a:endParaRPr kumimoji="0" lang="es-CO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(7/8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00467">
                <a:tc vMerge="1">
                  <a:txBody>
                    <a:bodyPr/>
                    <a:lstStyle/>
                    <a:p>
                      <a:pPr algn="ctr"/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Ingeniería en Telecomunicaciones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BOGOTÁ </a:t>
                      </a: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(7/8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AM A 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PM)</a:t>
                      </a:r>
                    </a:p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60492600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6809" y="6775749"/>
            <a:ext cx="9096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</a:rPr>
              <a:t>Nota:  El sistema estará habilitado desde las 00:00 horas del día asignado para cada programa.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699712" y="472800"/>
            <a:ext cx="55560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CALENDARIO DE CARGA ACADÉMICA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Y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PAGO DE MATR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Í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CULAS PROGRAMAS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DE PREGRADO MODALIDAD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PRESENCIAL PERIODO 2020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endParaRPr lang="es-ES_tradnl" b="1" dirty="0">
              <a:solidFill>
                <a:schemeClr val="accent5">
                  <a:lumMod val="50000"/>
                </a:schemeClr>
              </a:solidFill>
            </a:endParaRPr>
          </a:p>
          <a:p>
            <a:pPr algn="r"/>
            <a:endParaRPr lang="es-ES_tradnl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29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6809" y="7022886"/>
            <a:ext cx="9096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</a:rPr>
              <a:t>Nota:  El sistema estará habilitado desde las 00:00 horas del día asignado para cada programa.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567680" y="448267"/>
            <a:ext cx="55560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CALENDARIO DE CARGA ACADÉMICA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Y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PAGO DE MATR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Í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CULAS PROGRAMAS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DE PREGRADO MODALIDAD 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PRESENCIAL PERIODO 2020 </a:t>
            </a:r>
            <a:r>
              <a:rPr lang="es-ES_tradnl" b="1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endParaRPr lang="es-ES_tradnl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538864"/>
              </p:ext>
            </p:extLst>
          </p:nvPr>
        </p:nvGraphicFramePr>
        <p:xfrm>
          <a:off x="600887" y="1483357"/>
          <a:ext cx="10869700" cy="542776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9302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68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977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161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116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81161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012064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FACULTAD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SEDE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JORNADA EN QUE SE OFRECE  EL 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FECHA CARGA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PAGO REGULAR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93569">
                <a:tc rowSpan="2"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dirty="0" smtClean="0">
                          <a:solidFill>
                            <a:srgbClr val="002060"/>
                          </a:solidFill>
                        </a:rPr>
                        <a:t>RELACIONES INTERNACIONALES, ESTRATEGÍA Y SEGURIDAD SEDES BOGOTÁ Y CAMPUS NUEVA GRANADA</a:t>
                      </a: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Administración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de Riesgos, Seguridad y Salud en el Trabajo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Y CAMPUS NUEVA GRANADA</a:t>
                      </a:r>
                    </a:p>
                    <a:p>
                      <a:pPr algn="ctr"/>
                      <a:endParaRPr lang="es-CO" sz="1400" dirty="0" smtClean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u="sng" dirty="0" smtClean="0">
                          <a:solidFill>
                            <a:srgbClr val="002060"/>
                          </a:solidFill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(7/8 AM A 6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5"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36290" rtl="0" eaLnBrk="1" latinLnBrk="0" hangingPunct="1"/>
                      <a:r>
                        <a:rPr lang="es-CO" sz="14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30 de Junio de 2020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02</a:t>
                      </a:r>
                      <a:r>
                        <a:rPr lang="es-CO" sz="14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CO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al 24 de Julio de 2020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93569">
                <a:tc vMerge="1"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Relaciones Internacionales y Estudios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Políticos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BOGOTÁ Y CAMPUS NUEVA GRANADA</a:t>
                      </a: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(7/8 AM A 6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2540">
                <a:tc rowSpan="2"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kern="1200" dirty="0" smtClean="0">
                          <a:solidFill>
                            <a:srgbClr val="002060"/>
                          </a:solidFill>
                        </a:rPr>
                        <a:t>FACULTAD DE CIENCIAS BÁSICAS</a:t>
                      </a:r>
                      <a:endParaRPr lang="es-CO" sz="1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Biología Aplicada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(8 AM A 6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2540">
                <a:tc vMerge="1">
                  <a:txBody>
                    <a:bodyPr/>
                    <a:lstStyle/>
                    <a:p>
                      <a:pPr marL="0" algn="ctr" defTabSz="1036290" rtl="0" eaLnBrk="1" latinLnBrk="0" hangingPunct="1"/>
                      <a:endParaRPr lang="es-CO" sz="14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Tecnología en Gestión Hortícola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(8 AM A 6 PM)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63487"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FACULTAD</a:t>
                      </a:r>
                      <a:r>
                        <a:rPr lang="es-CO" sz="14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DE MEDICINA</a:t>
                      </a:r>
                      <a:endParaRPr lang="es-CO" sz="1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Tecnología en Atención Prehospitalaria</a:t>
                      </a:r>
                      <a:endParaRPr lang="es-CO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CAMPUS NUEVA GRANADA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36290" rtl="0" eaLnBrk="1" latinLnBrk="0" hangingPunct="1"/>
                      <a:r>
                        <a:rPr lang="es-CO" sz="14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DÍA</a:t>
                      </a:r>
                    </a:p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AM/2PM A 6 PM</a:t>
                      </a:r>
                    </a:p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24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223692" y="774111"/>
            <a:ext cx="58710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 smtClean="0">
                <a:solidFill>
                  <a:schemeClr val="accent5">
                    <a:lumMod val="50000"/>
                  </a:schemeClr>
                </a:solidFill>
              </a:rPr>
              <a:t>TRANSFERENCIAS INTERNAS</a:t>
            </a:r>
            <a:endParaRPr lang="es-ES_tradnl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010407"/>
              </p:ext>
            </p:extLst>
          </p:nvPr>
        </p:nvGraphicFramePr>
        <p:xfrm>
          <a:off x="487679" y="1808477"/>
          <a:ext cx="10607040" cy="207195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5621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718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61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037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831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83595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PROGRAMA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INSCRIPCIÓN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RESULTADOS DE HOMOLOGACIÓN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CARGA ACADÉMICA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GENERACIÓN  DE RECIBOS Y  PAGO</a:t>
                      </a:r>
                    </a:p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3016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Transferencia entre programas presenciales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29 al 30 de Junio de 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13 de Julio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de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16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de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21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al 24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de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7423">
                <a:tc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Transferencia de programas de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la modalidad presencial a la modalidad distancia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23 al 30 de Junio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08 </a:t>
                      </a:r>
                      <a:r>
                        <a:rPr lang="es-CO" sz="1400" smtClean="0">
                          <a:solidFill>
                            <a:srgbClr val="002060"/>
                          </a:solidFill>
                        </a:rPr>
                        <a:t>de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13 de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al 16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de 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23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3664</TotalTime>
  <Words>949</Words>
  <Application>Microsoft Office PowerPoint</Application>
  <PresentationFormat>Personalizado</PresentationFormat>
  <Paragraphs>210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carlos frasser</cp:lastModifiedBy>
  <cp:revision>141</cp:revision>
  <cp:lastPrinted>2018-11-28T17:09:14Z</cp:lastPrinted>
  <dcterms:created xsi:type="dcterms:W3CDTF">2016-11-23T20:26:38Z</dcterms:created>
  <dcterms:modified xsi:type="dcterms:W3CDTF">2020-06-05T14:33:04Z</dcterms:modified>
</cp:coreProperties>
</file>