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LJTf0VR0HNByD0M+TNU+z/5i8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71FEB-9904-B1F6-0425-D8F117BA4D40}" v="26" dt="2024-07-30T20:08:40.306"/>
  </p1510:revLst>
</p1510:revInfo>
</file>

<file path=ppt/tableStyles.xml><?xml version="1.0" encoding="utf-8"?>
<a:tblStyleLst xmlns:a="http://schemas.openxmlformats.org/drawingml/2006/main" def="{F9FCA1F4-F440-45CD-8E71-D3635E8AD487}">
  <a:tblStyle styleId="{F9FCA1F4-F440-45CD-8E71-D3635E8AD48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9EFF7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/>
        <a:fill>
          <a:solidFill>
            <a:srgbClr val="E9EFF7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/>
    <p:restoredTop sz="94667"/>
  </p:normalViewPr>
  <p:slideViewPr>
    <p:cSldViewPr snapToGrid="0" snapToObjects="1">
      <p:cViewPr varScale="1">
        <p:scale>
          <a:sx n="109" d="100"/>
          <a:sy n="109" d="100"/>
        </p:scale>
        <p:origin x="58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ntro investigación Bogota" userId="S::cinv.economia@unimilitar.edu.co::e25490b8-8c4c-4242-9995-1b2c29796816" providerId="AD" clId="Web-{80271FEB-9904-B1F6-0425-D8F117BA4D40}"/>
    <pc:docChg chg="modSld">
      <pc:chgData name="Centro investigación Bogota" userId="S::cinv.economia@unimilitar.edu.co::e25490b8-8c4c-4242-9995-1b2c29796816" providerId="AD" clId="Web-{80271FEB-9904-B1F6-0425-D8F117BA4D40}" dt="2024-07-30T20:08:35.946" v="11"/>
      <pc:docMkLst>
        <pc:docMk/>
      </pc:docMkLst>
      <pc:sldChg chg="modSp">
        <pc:chgData name="Centro investigación Bogota" userId="S::cinv.economia@unimilitar.edu.co::e25490b8-8c4c-4242-9995-1b2c29796816" providerId="AD" clId="Web-{80271FEB-9904-B1F6-0425-D8F117BA4D40}" dt="2024-07-30T20:08:35.946" v="11"/>
        <pc:sldMkLst>
          <pc:docMk/>
          <pc:sldMk cId="0" sldId="256"/>
        </pc:sldMkLst>
        <pc:graphicFrameChg chg="mod modGraphic">
          <ac:chgData name="Centro investigación Bogota" userId="S::cinv.economia@unimilitar.edu.co::e25490b8-8c4c-4242-9995-1b2c29796816" providerId="AD" clId="Web-{80271FEB-9904-B1F6-0425-D8F117BA4D40}" dt="2024-07-30T20:08:35.946" v="11"/>
          <ac:graphicFrameMkLst>
            <pc:docMk/>
            <pc:sldMk cId="0" sldId="256"/>
            <ac:graphicFrameMk id="8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eet.google.com/tgm-hohq-qau" TargetMode="External"/><Relationship Id="rId3" Type="http://schemas.openxmlformats.org/officeDocument/2006/relationships/hyperlink" Target="https://meet.google.com/lookup/bx56ebovv2" TargetMode="External"/><Relationship Id="rId7" Type="http://schemas.openxmlformats.org/officeDocument/2006/relationships/hyperlink" Target="mailto:luis.sandoval@unimilitar.edu.c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aria.fonseca@unimilitar.edu.co" TargetMode="External"/><Relationship Id="rId5" Type="http://schemas.openxmlformats.org/officeDocument/2006/relationships/hyperlink" Target="http://meet.google.com/ojb-zdsk-jwv" TargetMode="External"/><Relationship Id="rId10" Type="http://schemas.openxmlformats.org/officeDocument/2006/relationships/hyperlink" Target="mailto:enrique.hurtado@unimilitar.edu.co" TargetMode="External"/><Relationship Id="rId4" Type="http://schemas.openxmlformats.org/officeDocument/2006/relationships/hyperlink" Target="mailto:semillerogecs@unimilitar.edu.co" TargetMode="External"/><Relationship Id="rId9" Type="http://schemas.openxmlformats.org/officeDocument/2006/relationships/hyperlink" Target="mailto:grupocie@unimilitar.edu.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552862973"/>
              </p:ext>
            </p:extLst>
          </p:nvPr>
        </p:nvGraphicFramePr>
        <p:xfrm>
          <a:off x="0" y="96252"/>
          <a:ext cx="12192000" cy="4501589"/>
        </p:xfrm>
        <a:graphic>
          <a:graphicData uri="http://schemas.openxmlformats.org/drawingml/2006/table">
            <a:tbl>
              <a:tblPr firstRow="1" bandRow="1">
                <a:noFill/>
                <a:tableStyleId>{F9FCA1F4-F440-45CD-8E71-D3635E8AD487}</a:tableStyleId>
              </a:tblPr>
              <a:tblGrid>
                <a:gridCol w="213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6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0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74"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Georgia" panose="02040502050405020303" pitchFamily="18" charset="0"/>
                        </a:rPr>
                        <a:t>SEMILLEROS DE INVESTIGACIÓN CIENCIAS ECONÓMICAS </a:t>
                      </a: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 dirty="0">
                          <a:latin typeface="Georgia"/>
                        </a:rPr>
                        <a:t>(</a:t>
                      </a:r>
                      <a:r>
                        <a:rPr lang="en-US" sz="2400" u="none" strike="noStrike" cap="none" dirty="0" err="1">
                          <a:latin typeface="Georgia"/>
                        </a:rPr>
                        <a:t>Sede</a:t>
                      </a:r>
                      <a:r>
                        <a:rPr lang="en-US" sz="2400" u="none" strike="noStrike" cap="none" dirty="0">
                          <a:latin typeface="Georgia"/>
                        </a:rPr>
                        <a:t> Bogotá) 2024-2</a:t>
                      </a:r>
                      <a:endParaRPr sz="160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Georgia"/>
                        </a:rPr>
                        <a:t>Semillero</a:t>
                      </a:r>
                      <a:endParaRPr sz="1600" b="1" u="none" strike="noStrike" cap="none" dirty="0" err="1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Georgia" panose="02040502050405020303" pitchFamily="18" charset="0"/>
                        </a:rPr>
                        <a:t>Temas de Investigación</a:t>
                      </a:r>
                      <a:endParaRPr sz="1600" b="1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Georgia"/>
                        </a:rPr>
                        <a:t>Profesor</a:t>
                      </a:r>
                      <a:endParaRPr sz="1600" b="1" u="none" strike="noStrike" cap="none" dirty="0" err="1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Georgia"/>
                        </a:rPr>
                        <a:t>Horario</a:t>
                      </a:r>
                      <a:r>
                        <a:rPr lang="en-US" sz="1600" b="1" u="none" strike="noStrike" cap="none" dirty="0">
                          <a:latin typeface="Georgia"/>
                        </a:rPr>
                        <a:t>/Enlace</a:t>
                      </a:r>
                      <a:endParaRPr sz="1600" b="1" u="none" strike="noStrike" cap="none" dirty="0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Georgia"/>
                        </a:rPr>
                        <a:t>Contacto</a:t>
                      </a:r>
                      <a:endParaRPr sz="1600" b="1" u="none" strike="noStrike" cap="none" dirty="0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391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Grupo de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Estudios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Educación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,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y Sociedad - GECS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Estudios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s-CO" sz="1200" b="0" u="none" strike="noStrike" cap="none" noProof="0" dirty="0">
                          <a:latin typeface="Georgia" panose="02040502050405020303" pitchFamily="18" charset="0"/>
                        </a:rPr>
                        <a:t>Disciplinares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Ética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y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transparencia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institucional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Ángel David Roncancio</a:t>
                      </a:r>
                      <a:endParaRPr sz="1200" b="0" u="none" strike="noStrike" cap="none" dirty="0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Jueves de 6:00 a</a:t>
                      </a:r>
                      <a:r>
                        <a:rPr lang="en-US" sz="1200" b="0" u="none" strike="noStrike" cap="none" baseline="0" dirty="0">
                          <a:latin typeface="Georgia"/>
                        </a:rPr>
                        <a:t> 8:00 y </a:t>
                      </a:r>
                      <a:r>
                        <a:rPr lang="en-US" sz="1200" b="0" u="none" strike="noStrike" cap="none" dirty="0">
                          <a:latin typeface="Georgia"/>
                        </a:rPr>
                        <a:t>Viernes 4:00 </a:t>
                      </a:r>
                      <a:r>
                        <a:rPr lang="en-US" sz="1200" b="0" u="none" strike="noStrike" cap="none" dirty="0" err="1">
                          <a:latin typeface="Georgia"/>
                        </a:rPr>
                        <a:t>p.m</a:t>
                      </a:r>
                      <a:r>
                        <a:rPr lang="en-US" sz="1200" b="0" u="none" strike="noStrike" cap="none" dirty="0">
                          <a:latin typeface="Georgia"/>
                        </a:rPr>
                        <a:t> a 6:00 </a:t>
                      </a:r>
                      <a:r>
                        <a:rPr lang="en-US" sz="1200" b="0" u="none" strike="noStrike" cap="none" dirty="0" err="1">
                          <a:latin typeface="Georgia"/>
                        </a:rPr>
                        <a:t>p.m</a:t>
                      </a:r>
                      <a:endParaRPr sz="1200" b="0" u="none" strike="noStrike" cap="none" dirty="0">
                        <a:latin typeface="Georgi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sng" strike="noStrike" cap="none" dirty="0">
                          <a:solidFill>
                            <a:schemeClr val="hlink"/>
                          </a:solidFill>
                          <a:latin typeface="Georgia" panose="02040502050405020303" pitchFamily="18" charset="0"/>
                          <a:hlinkClick r:id="rId3"/>
                        </a:rPr>
                        <a:t>https://meet.google.com/lookup/bx56ebovv2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4"/>
                        </a:rPr>
                        <a:t>semillerogecs@unimilitar.edu.co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391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GECONTA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Estudios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disciplinares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en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Contabilidad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Estudios en Educación en Ciencias Económicas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María Alejandra Fonseca/Ruth Meneses</a:t>
                      </a:r>
                      <a:endParaRPr sz="1200" b="0" u="none" strike="noStrike" cap="none" dirty="0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 err="1">
                          <a:latin typeface="Georgia"/>
                        </a:rPr>
                        <a:t>jueves</a:t>
                      </a:r>
                      <a:r>
                        <a:rPr lang="en-US" sz="1200" b="0" u="none" strike="noStrike" cap="none" dirty="0">
                          <a:latin typeface="Georgia"/>
                        </a:rPr>
                        <a:t> 6:00 </a:t>
                      </a:r>
                      <a:r>
                        <a:rPr lang="en-US" sz="1200" b="0" u="none" strike="noStrike" cap="none" dirty="0" err="1">
                          <a:latin typeface="Georgia"/>
                        </a:rPr>
                        <a:t>p.m</a:t>
                      </a:r>
                      <a:r>
                        <a:rPr lang="en-US" sz="1200" b="0" u="none" strike="noStrike" cap="none" dirty="0">
                          <a:latin typeface="Georgia"/>
                        </a:rPr>
                        <a:t> a 8:00 </a:t>
                      </a:r>
                      <a:r>
                        <a:rPr lang="en-US" sz="1200" b="0" u="none" strike="noStrike" cap="none" dirty="0" err="1">
                          <a:latin typeface="Georgia"/>
                        </a:rPr>
                        <a:t>p.m</a:t>
                      </a:r>
                      <a:endParaRPr sz="1200" b="0" u="none" strike="noStrike" cap="none" dirty="0">
                        <a:latin typeface="Georgia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5"/>
                        </a:rPr>
                        <a:t>meet.google.com/ojb-zdsk-jwv</a:t>
                      </a:r>
                      <a:endParaRPr sz="1200" b="0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6"/>
                        </a:rPr>
                        <a:t>maria.fonseca@unimilitar.edu.co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096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OIKOS</a:t>
                      </a:r>
                      <a:endParaRPr sz="1200" b="0" u="none" strike="noStrike" cap="none" dirty="0">
                        <a:latin typeface="Georgia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indent="0" rtl="0" fontAlgn="ctr">
                        <a:buFont typeface="Arial" panose="020B0604020202020204" pitchFamily="34" charset="0"/>
                        <a:buNone/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Economía política del conflicto</a:t>
                      </a: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Luis Eduardo Sandoval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/>
                        </a:rPr>
                        <a:t>Lunes 4:00 pm a 6:00 pm </a:t>
                      </a:r>
                      <a:r>
                        <a:rPr lang="en-US" sz="1200" b="0" i="0" u="sng" strike="noStrike" cap="none" noProof="0" dirty="0">
                          <a:solidFill>
                            <a:schemeClr val="hlink"/>
                          </a:solidFill>
                          <a:latin typeface="Georgia"/>
                          <a:ea typeface="Calibri"/>
                          <a:cs typeface="Calibri"/>
                          <a:sym typeface="Arial"/>
                        </a:rPr>
                        <a:t>https://virtual2.umng.edu.co/course/view.php?id=6849</a:t>
                      </a:r>
                      <a:endParaRPr lang="en-US" sz="1200" b="0" i="0" u="sng" strike="noStrike" cap="none" dirty="0">
                        <a:solidFill>
                          <a:schemeClr val="hlink"/>
                        </a:solidFill>
                        <a:latin typeface="Georgia"/>
                        <a:ea typeface="Calibri"/>
                        <a:cs typeface="Calibri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  <a:hlinkClick r:id="rId7"/>
                        </a:rPr>
                        <a:t>luis.sandoval@unimilitar.edu.co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426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Gestión ambiental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Gestión Ambiental, Económica</a:t>
                      </a: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 y  Ecológica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</a:rPr>
                        <a:t>Enrique Hurtado </a:t>
                      </a: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Jueves 11:00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a.m</a:t>
                      </a:r>
                      <a:r>
                        <a:rPr lang="en-US" sz="1200" b="0" u="none" strike="noStrike" cap="none" dirty="0">
                          <a:latin typeface="Georgia" panose="02040502050405020303" pitchFamily="18" charset="0"/>
                        </a:rPr>
                        <a:t> a 1:00 </a:t>
                      </a:r>
                      <a:r>
                        <a:rPr lang="en-US" sz="1200" b="0" u="none" strike="noStrike" cap="none" dirty="0" err="1">
                          <a:latin typeface="Georgia" panose="02040502050405020303" pitchFamily="18" charset="0"/>
                        </a:rPr>
                        <a:t>p.m</a:t>
                      </a:r>
                      <a:endParaRPr lang="en-US" sz="1200" b="0" u="none" strike="noStrike" cap="none" dirty="0">
                        <a:latin typeface="Georgia" panose="02040502050405020303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 </a:t>
                      </a:r>
                      <a:r>
                        <a:rPr lang="es-CO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8"/>
                        </a:rPr>
                        <a:t>https://meet.google.com/tgm-hohq-qau</a:t>
                      </a:r>
                      <a:endParaRPr sz="1200" b="0" u="none" strike="noStrike" cap="none" dirty="0">
                        <a:latin typeface="Georgia" panose="02040502050405020303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ES" sz="1200" b="0" u="none" strike="noStrike" cap="none" dirty="0">
                          <a:latin typeface="Georgia" panose="02040502050405020303" pitchFamily="18" charset="0"/>
                          <a:ea typeface="Calibri"/>
                          <a:cs typeface="Calibri"/>
                          <a:sym typeface="Calibri"/>
                          <a:hlinkClick r:id="rId9"/>
                        </a:rPr>
                        <a:t>grupocie@unimilitar.edu.co</a:t>
                      </a:r>
                      <a:endParaRPr lang="es-ES"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-CO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  <a:hlinkClick r:id="rId10"/>
                        </a:rPr>
                        <a:t>enrique.hurtado@unimilitar.edu.co</a:t>
                      </a:r>
                      <a:endParaRPr lang="es-CO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 dirty="0">
                        <a:latin typeface="Georgia" panose="02040502050405020303" pitchFamily="18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2281079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</TotalTime>
  <Words>210</Words>
  <Application>Microsoft Office PowerPoint</Application>
  <PresentationFormat>Panorámica</PresentationFormat>
  <Paragraphs>60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Leticia Espejo Guzman</dc:creator>
  <cp:lastModifiedBy>Sandra Leticia Espejo Guzman</cp:lastModifiedBy>
  <cp:revision>40</cp:revision>
  <dcterms:created xsi:type="dcterms:W3CDTF">2020-02-06T21:49:19Z</dcterms:created>
  <dcterms:modified xsi:type="dcterms:W3CDTF">2024-07-30T20:08:42Z</dcterms:modified>
</cp:coreProperties>
</file>