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LJTf0VR0HNByD0M+TNU+z/5i8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9FCA1F4-F440-45CD-8E71-D3635E8AD487}">
  <a:tblStyle styleId="{F9FCA1F4-F440-45CD-8E71-D3635E8AD48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tcBdr/>
        <a:fill>
          <a:solidFill>
            <a:srgbClr val="D0DEEF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0DEEF"/>
          </a:solidFill>
        </a:fill>
      </a:tcStyle>
    </a:band1V>
    <a:band2V>
      <a:tcTxStyle b="off" i="off"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E9EFF7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/>
      <a:tcStyle>
        <a:tcBdr/>
        <a:fill>
          <a:solidFill>
            <a:srgbClr val="E9EFF7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58"/>
    <p:restoredTop sz="94667"/>
  </p:normalViewPr>
  <p:slideViewPr>
    <p:cSldViewPr snapToGrid="0" snapToObjects="1">
      <p:cViewPr varScale="1">
        <p:scale>
          <a:sx n="109" d="100"/>
          <a:sy n="109" d="100"/>
        </p:scale>
        <p:origin x="5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virtual2.umng.edu.co/moodle/course/view.php?id=15208" TargetMode="External"/><Relationship Id="rId13" Type="http://schemas.openxmlformats.org/officeDocument/2006/relationships/hyperlink" Target="mailto:semillero.eyg@unimilitar.edu.co" TargetMode="External"/><Relationship Id="rId3" Type="http://schemas.openxmlformats.org/officeDocument/2006/relationships/hyperlink" Target="https://meet.google.com/lookup/bx56ebovv2" TargetMode="External"/><Relationship Id="rId7" Type="http://schemas.openxmlformats.org/officeDocument/2006/relationships/hyperlink" Target="mailto:gesdes@unimilitar.edu.co" TargetMode="External"/><Relationship Id="rId12" Type="http://schemas.openxmlformats.org/officeDocument/2006/relationships/hyperlink" Target="https://teams.microsoft.com/dl/launcher/launcher.html?url=%2F_%23%2Fl%2Fmeetup-join%2F19%3Ameeting_MTBkMmVjMzUtOTg1MS00ODBlLTliMmUtZmZiNGFkNDMzN2M4%40thread.v2%2F0%3Fcontext%3D%257b%2522Tid%2522%253a%2522d646d3a8-7b15-4b53-9d92-9815fd62702c%2522%252c%2522Oid%2522%253a%2522697868ea-ff56-455f-895f-561e3249f88c%2522%257d%26anon%3Dtrue&amp;type=meetup-join&amp;deeplinkId=a198bdad-249d-45bc-89ba-e85116de9eea&amp;directDl=true&amp;msLaunch=true&amp;enableMobilePage=true&amp;suppressPrompt=true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mailto:enrique.hurtado@unimilitar.edu.co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aria.fonseca@unimilitar.edu.co" TargetMode="External"/><Relationship Id="rId11" Type="http://schemas.openxmlformats.org/officeDocument/2006/relationships/hyperlink" Target="mailto:milton.herrera@unimilitar.edu.co" TargetMode="External"/><Relationship Id="rId5" Type="http://schemas.openxmlformats.org/officeDocument/2006/relationships/hyperlink" Target="http://meet.google.com/ojb-zdsk-jwv" TargetMode="External"/><Relationship Id="rId15" Type="http://schemas.openxmlformats.org/officeDocument/2006/relationships/hyperlink" Target="mailto:grupocie@unimilitar.edu.co" TargetMode="External"/><Relationship Id="rId10" Type="http://schemas.openxmlformats.org/officeDocument/2006/relationships/hyperlink" Target="https://meet.google.com/rjy-ifon-tij" TargetMode="External"/><Relationship Id="rId4" Type="http://schemas.openxmlformats.org/officeDocument/2006/relationships/hyperlink" Target="mailto:semillerogecs@unimilitar.edu.co" TargetMode="External"/><Relationship Id="rId9" Type="http://schemas.openxmlformats.org/officeDocument/2006/relationships/hyperlink" Target="mailto:luis.sandoval@unimilitar.edu.co" TargetMode="External"/><Relationship Id="rId14" Type="http://schemas.openxmlformats.org/officeDocument/2006/relationships/hyperlink" Target="https://meet.google.com/tgm-hohq-qa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"/>
          <p:cNvGraphicFramePr/>
          <p:nvPr>
            <p:extLst>
              <p:ext uri="{D42A27DB-BD31-4B8C-83A1-F6EECF244321}">
                <p14:modId xmlns:p14="http://schemas.microsoft.com/office/powerpoint/2010/main" val="298272440"/>
              </p:ext>
            </p:extLst>
          </p:nvPr>
        </p:nvGraphicFramePr>
        <p:xfrm>
          <a:off x="0" y="96252"/>
          <a:ext cx="12192000" cy="6734788"/>
        </p:xfrm>
        <a:graphic>
          <a:graphicData uri="http://schemas.openxmlformats.org/drawingml/2006/table">
            <a:tbl>
              <a:tblPr firstRow="1" bandRow="1">
                <a:noFill/>
                <a:tableStyleId>{F9FCA1F4-F440-45CD-8E71-D3635E8AD487}</a:tableStyleId>
              </a:tblPr>
              <a:tblGrid>
                <a:gridCol w="2132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1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62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06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08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2074">
                <a:tc grid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 dirty="0">
                          <a:latin typeface="Georgia" panose="02040502050405020303" pitchFamily="18" charset="0"/>
                        </a:rPr>
                        <a:t>SEMILLEROS DE INVESTIGACIÓN CIENCIAS ECONÓMICAS </a:t>
                      </a: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 dirty="0">
                          <a:latin typeface="Georgia" panose="02040502050405020303" pitchFamily="18" charset="0"/>
                        </a:rPr>
                        <a:t>(</a:t>
                      </a:r>
                      <a:r>
                        <a:rPr lang="en-US" sz="2400" u="none" strike="noStrike" cap="none" dirty="0" err="1">
                          <a:latin typeface="Georgia" panose="02040502050405020303" pitchFamily="18" charset="0"/>
                        </a:rPr>
                        <a:t>Sede</a:t>
                      </a:r>
                      <a:r>
                        <a:rPr lang="en-US" sz="2400" u="none" strike="noStrike" cap="none" dirty="0">
                          <a:latin typeface="Georgia" panose="02040502050405020303" pitchFamily="18" charset="0"/>
                        </a:rPr>
                        <a:t> Bogotá) </a:t>
                      </a:r>
                      <a:r>
                        <a:rPr lang="en-US" sz="2400" u="none" strike="noStrike" cap="none" dirty="0" smtClean="0">
                          <a:latin typeface="Georgia" panose="02040502050405020303" pitchFamily="18" charset="0"/>
                        </a:rPr>
                        <a:t>2022-1</a:t>
                      </a:r>
                      <a:endParaRPr sz="160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latin typeface="Georgia" panose="02040502050405020303" pitchFamily="18" charset="0"/>
                        </a:rPr>
                        <a:t>Semillero</a:t>
                      </a:r>
                      <a:endParaRPr sz="1600" b="1" u="none" strike="noStrike" cap="none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Georgia" panose="02040502050405020303" pitchFamily="18" charset="0"/>
                        </a:rPr>
                        <a:t>Temas de Investigación</a:t>
                      </a:r>
                      <a:endParaRPr sz="1600" b="1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latin typeface="Georgia" panose="02040502050405020303" pitchFamily="18" charset="0"/>
                        </a:rPr>
                        <a:t>Profesor</a:t>
                      </a:r>
                      <a:endParaRPr sz="1600" b="1" u="none" strike="noStrike" cap="none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latin typeface="Georgia" panose="02040502050405020303" pitchFamily="18" charset="0"/>
                        </a:rPr>
                        <a:t>Horario/Enlace</a:t>
                      </a:r>
                      <a:endParaRPr sz="1600" b="1" u="none" strike="noStrike" cap="none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latin typeface="Georgia" panose="02040502050405020303" pitchFamily="18" charset="0"/>
                        </a:rPr>
                        <a:t>Contacto</a:t>
                      </a:r>
                      <a:endParaRPr sz="1600" b="1" u="none" strike="noStrike" cap="none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391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>
                          <a:latin typeface="Georgia" panose="02040502050405020303" pitchFamily="18" charset="0"/>
                        </a:rPr>
                        <a:t>Grupo de </a:t>
                      </a:r>
                      <a:r>
                        <a:rPr lang="en-US" sz="1200" b="1" u="none" strike="noStrike" cap="none" dirty="0" err="1">
                          <a:latin typeface="Georgia" panose="02040502050405020303" pitchFamily="18" charset="0"/>
                        </a:rPr>
                        <a:t>Estudios</a:t>
                      </a:r>
                      <a:r>
                        <a:rPr lang="en-US" sz="1200" b="1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1" u="none" strike="noStrike" cap="none" dirty="0" err="1">
                          <a:latin typeface="Georgia" panose="02040502050405020303" pitchFamily="18" charset="0"/>
                        </a:rPr>
                        <a:t>en</a:t>
                      </a:r>
                      <a:endParaRPr lang="en-US" sz="1200" b="1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 err="1">
                          <a:latin typeface="Georgia" panose="02040502050405020303" pitchFamily="18" charset="0"/>
                        </a:rPr>
                        <a:t>Educación</a:t>
                      </a:r>
                      <a:r>
                        <a:rPr lang="en-US" sz="1200" b="1" u="none" strike="noStrike" cap="none" dirty="0">
                          <a:latin typeface="Georgia" panose="02040502050405020303" pitchFamily="18" charset="0"/>
                        </a:rPr>
                        <a:t>, </a:t>
                      </a:r>
                      <a:r>
                        <a:rPr lang="en-US" sz="1200" b="1" u="none" strike="noStrike" cap="none" dirty="0" err="1">
                          <a:latin typeface="Georgia" panose="02040502050405020303" pitchFamily="18" charset="0"/>
                        </a:rPr>
                        <a:t>Contabilidad</a:t>
                      </a:r>
                      <a:endParaRPr lang="en-US" sz="1200" b="1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>
                          <a:latin typeface="Georgia" panose="02040502050405020303" pitchFamily="18" charset="0"/>
                        </a:rPr>
                        <a:t> y Sociedad - GECS</a:t>
                      </a:r>
                      <a:endParaRPr sz="1200" b="1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Estudios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s-CO" sz="1200" b="0" u="none" strike="noStrike" cap="none" noProof="0" dirty="0">
                          <a:latin typeface="Georgia" panose="02040502050405020303" pitchFamily="18" charset="0"/>
                        </a:rPr>
                        <a:t>Disciplinares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en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Contabilidad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Ética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 y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transparencia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institucional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Ángel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David Roncancio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Viernes 5:00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p.m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a 7:00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p.m</a:t>
                      </a:r>
                      <a:endParaRPr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sng" strike="noStrike" cap="none" dirty="0">
                          <a:solidFill>
                            <a:schemeClr val="hlink"/>
                          </a:solidFill>
                          <a:latin typeface="Georgia" panose="02040502050405020303" pitchFamily="18" charset="0"/>
                          <a:hlinkClick r:id="rId3"/>
                        </a:rPr>
                        <a:t>https://meet.google.com/lookup/bx56ebovv2</a:t>
                      </a:r>
                      <a:endParaRPr sz="1200" b="0" u="none" strike="noStrike" cap="none" dirty="0">
                        <a:latin typeface="Georgia" panose="02040502050405020303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  <a:hlinkClick r:id="rId4"/>
                        </a:rPr>
                        <a:t>semillerogecs@unimilitar.edu.co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391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>
                          <a:latin typeface="Georgia" panose="02040502050405020303" pitchFamily="18" charset="0"/>
                        </a:rPr>
                        <a:t>GECONTA</a:t>
                      </a:r>
                      <a:endParaRPr sz="1200" b="1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Estudios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disciplinares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en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Contabilidad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ES" sz="12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Estudios en Educación en Ciencias Económicas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>
                          <a:latin typeface="Georgia" panose="02040502050405020303" pitchFamily="18" charset="0"/>
                        </a:rPr>
                        <a:t>María Alejandra Fonseca/Ruth Meneses</a:t>
                      </a:r>
                      <a:endParaRPr sz="1200" b="0" u="none" strike="noStrike" cap="none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Miércoles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6:00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p.m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a 8:00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p.m</a:t>
                      </a:r>
                      <a:endParaRPr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 </a:t>
                      </a:r>
                      <a:r>
                        <a:rPr lang="es-CO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 </a:t>
                      </a:r>
                      <a:r>
                        <a:rPr lang="es-CO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  <a:hlinkClick r:id="rId5"/>
                        </a:rPr>
                        <a:t>meet.google.com/</a:t>
                      </a:r>
                      <a:r>
                        <a:rPr lang="es-CO" sz="1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  <a:hlinkClick r:id="rId5"/>
                        </a:rPr>
                        <a:t>ojb-zdsk-jwv</a:t>
                      </a:r>
                      <a:endParaRPr sz="1200" b="0" dirty="0">
                        <a:latin typeface="Georgia" panose="02040502050405020303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  <a:hlinkClick r:id="rId6"/>
                        </a:rPr>
                        <a:t>maria.fonseca@unimilitar.edu.co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86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>
                          <a:latin typeface="Georgia" panose="02040502050405020303" pitchFamily="18" charset="0"/>
                        </a:rPr>
                        <a:t>Estudios Económicos</a:t>
                      </a:r>
                      <a:endParaRPr sz="1200" b="1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ES" sz="11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Migración y desigualdades poblacionales</a:t>
                      </a: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ES" sz="11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Desigualdades educativas</a:t>
                      </a: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ES" sz="11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Desarrollo social y sostenibilidad</a:t>
                      </a:r>
                      <a:endParaRPr sz="11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>
                          <a:latin typeface="Georgia" panose="02040502050405020303" pitchFamily="18" charset="0"/>
                        </a:rPr>
                        <a:t>Adriana Carolina Silva/Jaime Sarmiento</a:t>
                      </a:r>
                      <a:endParaRPr sz="1200" b="0" u="none" strike="noStrike" cap="none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Lunes 11:00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a.m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a 1:00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p.m</a:t>
                      </a:r>
                      <a:endParaRPr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sng" strike="noStrike" cap="none" dirty="0">
                          <a:solidFill>
                            <a:schemeClr val="hlink"/>
                          </a:solidFill>
                          <a:latin typeface="Georgia" panose="02040502050405020303" pitchFamily="18" charset="0"/>
                        </a:rPr>
                        <a:t>https://meet.google.com/ykg-vyug-yrt</a:t>
                      </a:r>
                      <a:endParaRPr sz="1200" b="0" u="none" strike="noStrike" cap="none" dirty="0">
                        <a:latin typeface="Georgia" panose="02040502050405020303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  <a:hlinkClick r:id="rId7"/>
                        </a:rPr>
                        <a:t>gesdes@unimilitar.edu.co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9096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>
                          <a:latin typeface="Georgia" panose="02040502050405020303" pitchFamily="18" charset="0"/>
                        </a:rPr>
                        <a:t>OIKOS</a:t>
                      </a:r>
                      <a:endParaRPr sz="1200" b="1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indent="0" rtl="0" fontAlgn="ctr">
                        <a:buFont typeface="Arial" panose="020B0604020202020204" pitchFamily="34" charset="0"/>
                        <a:buNone/>
                      </a:pPr>
                      <a:r>
                        <a:rPr lang="es-CO" sz="120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Economía política del conflicto</a:t>
                      </a: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Luis Eduardo Sandoval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>
                          <a:latin typeface="Georgia" panose="02040502050405020303" pitchFamily="18" charset="0"/>
                        </a:rPr>
                        <a:t>Lunes 4:00 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pm </a:t>
                      </a:r>
                      <a:r>
                        <a:rPr lang="en-US" sz="1200" b="0" u="none" strike="noStrike" cap="none">
                          <a:latin typeface="Georgia" panose="02040502050405020303" pitchFamily="18" charset="0"/>
                        </a:rPr>
                        <a:t>a 5:00 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pm </a:t>
                      </a:r>
                      <a:r>
                        <a:rPr lang="en-US" sz="1200" b="0" u="none" strike="noStrike" cap="none" dirty="0">
                          <a:solidFill>
                            <a:srgbClr val="222222"/>
                          </a:solidFill>
                          <a:latin typeface="Georgia" panose="02040502050405020303" pitchFamily="18" charset="0"/>
                          <a:hlinkClick r:id="rId8"/>
                        </a:rPr>
                        <a:t>https://virtual2.umng.edu.co/moodle/course/view.php?id=15208</a:t>
                      </a:r>
                      <a:endParaRPr lang="en-US" sz="1200" b="0" u="none" strike="noStrike" cap="none" dirty="0">
                        <a:solidFill>
                          <a:srgbClr val="222222"/>
                        </a:solidFill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latin typeface="Georgia" panose="02040502050405020303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  <a:hlinkClick r:id="rId9"/>
                        </a:rPr>
                        <a:t>luis.sandoval@unimilitar.edu.co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661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100" b="1" u="none" strike="noStrike" cap="none" dirty="0" err="1">
                          <a:latin typeface="Georgia" panose="02040502050405020303" pitchFamily="18" charset="0"/>
                        </a:rPr>
                        <a:t>Gestión</a:t>
                      </a:r>
                      <a:r>
                        <a:rPr lang="en-US" sz="1100" b="1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100" b="1" u="none" strike="noStrike" cap="none" dirty="0" err="1">
                          <a:latin typeface="Georgia" panose="02040502050405020303" pitchFamily="18" charset="0"/>
                        </a:rPr>
                        <a:t>dinámica</a:t>
                      </a:r>
                      <a:r>
                        <a:rPr lang="en-US" sz="1100" b="1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100" b="1" u="none" strike="noStrike" cap="none" dirty="0" err="1">
                          <a:latin typeface="Georgia" panose="02040502050405020303" pitchFamily="18" charset="0"/>
                        </a:rPr>
                        <a:t>basada</a:t>
                      </a:r>
                      <a:r>
                        <a:rPr lang="en-US" sz="1100" b="1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100" b="1" u="none" strike="noStrike" cap="none" dirty="0" err="1" smtClean="0">
                          <a:latin typeface="Georgia" panose="02040502050405020303" pitchFamily="18" charset="0"/>
                        </a:rPr>
                        <a:t>en</a:t>
                      </a:r>
                      <a:r>
                        <a:rPr lang="en-US" sz="1100" b="1" u="none" strike="noStrike" cap="none" dirty="0" smtClean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100" b="1" u="none" strike="noStrike" cap="none" dirty="0" err="1" smtClean="0">
                          <a:latin typeface="Georgia" panose="02040502050405020303" pitchFamily="18" charset="0"/>
                        </a:rPr>
                        <a:t>modelado</a:t>
                      </a:r>
                      <a:r>
                        <a:rPr lang="en-US" sz="1100" b="1" u="none" strike="noStrike" cap="none" dirty="0" smtClean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100" b="1" u="none" strike="noStrike" cap="none" dirty="0">
                          <a:latin typeface="Georgia" panose="02040502050405020303" pitchFamily="18" charset="0"/>
                        </a:rPr>
                        <a:t>y </a:t>
                      </a:r>
                      <a:r>
                        <a:rPr lang="en-US" sz="1100" b="1" u="none" strike="noStrike" cap="none" dirty="0" err="1">
                          <a:latin typeface="Georgia" panose="02040502050405020303" pitchFamily="18" charset="0"/>
                        </a:rPr>
                        <a:t>simulación</a:t>
                      </a:r>
                      <a:endParaRPr sz="1100" b="1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100" b="1" u="none" strike="noStrike" cap="none" dirty="0">
                          <a:latin typeface="Georgia" panose="02040502050405020303" pitchFamily="18" charset="0"/>
                        </a:rPr>
                        <a:t>-MODYMA</a:t>
                      </a:r>
                      <a:endParaRPr sz="1100" b="1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Herramientas de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modelado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y</a:t>
                      </a:r>
                      <a:endParaRPr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simulación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desde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un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enfoque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de</a:t>
                      </a:r>
                      <a:endParaRPr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gestión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del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desempeño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dinámico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>
                          <a:latin typeface="Georgia" panose="02040502050405020303" pitchFamily="18" charset="0"/>
                        </a:rPr>
                        <a:t>Milton Mauricio Herrera</a:t>
                      </a:r>
                      <a:endParaRPr sz="1200" b="0" u="none" strike="noStrike" cap="none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 err="1" smtClean="0">
                          <a:latin typeface="Georgia" panose="02040502050405020303" pitchFamily="18" charset="0"/>
                        </a:rPr>
                        <a:t>Martes</a:t>
                      </a:r>
                      <a:r>
                        <a:rPr lang="en-US" sz="1200" b="0" u="none" strike="noStrike" cap="none" dirty="0" smtClean="0">
                          <a:latin typeface="Georgia" panose="02040502050405020303" pitchFamily="18" charset="0"/>
                        </a:rPr>
                        <a:t> 10:00 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am a </a:t>
                      </a:r>
                      <a:r>
                        <a:rPr lang="en-US" sz="1200" b="0" u="none" strike="noStrike" cap="none" dirty="0" smtClean="0">
                          <a:latin typeface="Georgia" panose="02040502050405020303" pitchFamily="18" charset="0"/>
                        </a:rPr>
                        <a:t>12:00 p.m. </a:t>
                      </a:r>
                      <a:endParaRPr lang="en-US" sz="1200" b="0" u="sng" strike="noStrike" cap="none" dirty="0">
                        <a:solidFill>
                          <a:schemeClr val="hlink"/>
                        </a:solidFill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CO" sz="14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 </a:t>
                      </a:r>
                      <a:r>
                        <a:rPr lang="es-CO" sz="14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  <a:hlinkClick r:id="rId10"/>
                        </a:rPr>
                        <a:t>https://meet.google.com/rjy-ifon-tij</a:t>
                      </a:r>
                      <a:r>
                        <a:rPr lang="es-CO" sz="14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 </a:t>
                      </a:r>
                      <a:endParaRPr sz="1200" b="0" u="none" strike="noStrike" cap="none" dirty="0">
                        <a:latin typeface="Georgia" panose="02040502050405020303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  <a:hlinkClick r:id="rId11"/>
                        </a:rPr>
                        <a:t>milton.herrera@unimilitar.edu.co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0761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 err="1">
                          <a:latin typeface="Georgia" panose="02040502050405020303" pitchFamily="18" charset="0"/>
                        </a:rPr>
                        <a:t>Estrategia</a:t>
                      </a:r>
                      <a:r>
                        <a:rPr lang="en-US" sz="1200" b="1" u="none" strike="noStrike" cap="none" dirty="0">
                          <a:latin typeface="Georgia" panose="02040502050405020303" pitchFamily="18" charset="0"/>
                        </a:rPr>
                        <a:t> y </a:t>
                      </a:r>
                      <a:r>
                        <a:rPr lang="en-US" sz="1200" b="1" u="none" strike="noStrike" cap="none" dirty="0" err="1">
                          <a:latin typeface="Georgia" panose="02040502050405020303" pitchFamily="18" charset="0"/>
                        </a:rPr>
                        <a:t>Gestión</a:t>
                      </a:r>
                      <a:endParaRPr sz="1200" b="1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Estudios contemporáneos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en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s-ES" sz="1200" b="0" u="none" strike="noStrike" cap="none" noProof="0" dirty="0" smtClean="0">
                          <a:latin typeface="Georgia" panose="02040502050405020303" pitchFamily="18" charset="0"/>
                        </a:rPr>
                        <a:t>gestión</a:t>
                      </a:r>
                      <a:r>
                        <a:rPr lang="en-US" sz="1200" b="0" u="none" strike="noStrike" cap="none" dirty="0" smtClean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y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organizaciones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Yenni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Viviana Duque O.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 err="1" smtClean="0">
                          <a:latin typeface="Georgia" panose="02040502050405020303" pitchFamily="18" charset="0"/>
                        </a:rPr>
                        <a:t>Jueves</a:t>
                      </a:r>
                      <a:r>
                        <a:rPr lang="en-US" sz="1200" b="0" u="none" strike="noStrike" cap="none" dirty="0" smtClean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6:00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p.m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a 8:00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p.m</a:t>
                      </a:r>
                      <a:endParaRPr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CO" sz="1400" b="0" i="0" u="none" strike="noStrike" cap="none" dirty="0" err="1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  <a:hlinkClick r:id="rId12"/>
                        </a:rPr>
                        <a:t>SemilleroE&amp;G</a:t>
                      </a:r>
                      <a:endParaRPr sz="1200" b="0" u="none" strike="noStrike" cap="none" dirty="0">
                        <a:latin typeface="Georgia" panose="02040502050405020303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  <a:hlinkClick r:id="rId13"/>
                        </a:rPr>
                        <a:t>semillero.eyg@unimilitar.edu.co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44268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CO" sz="14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Gestión ambiental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ES" sz="12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Gestión Ambiental, Económica</a:t>
                      </a: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ES" sz="12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 y  Ecológica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ES" sz="12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Enrique Hurtado 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Jueves 11:00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a.m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a 1:00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p.m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CO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 </a:t>
                      </a:r>
                      <a:r>
                        <a:rPr lang="es-CO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  <a:hlinkClick r:id="rId14"/>
                        </a:rPr>
                        <a:t>https://meet.google.com/tgm-hohq-qau</a:t>
                      </a:r>
                      <a:endParaRPr sz="1200" b="0" u="none" strike="noStrike" cap="none" dirty="0">
                        <a:latin typeface="Georgia" panose="02040502050405020303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ES" sz="12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  <a:hlinkClick r:id="rId15"/>
                        </a:rPr>
                        <a:t>grupocie@unimilitar.edu.co</a:t>
                      </a:r>
                      <a:endParaRPr lang="es-ES"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CO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  <a:hlinkClick r:id="rId16"/>
                        </a:rPr>
                        <a:t>enrique.hurtado@unimilitar.edu.co</a:t>
                      </a:r>
                      <a:endParaRPr lang="es-CO" sz="12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322810799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2194</TotalTime>
  <Words>190</Words>
  <Application>Microsoft Office PowerPoint</Application>
  <PresentationFormat>Panorámica</PresentationFormat>
  <Paragraphs>59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Leticia Espejo Guzman</dc:creator>
  <cp:lastModifiedBy>Sandra Leticia Espejo Guzman</cp:lastModifiedBy>
  <cp:revision>13</cp:revision>
  <dcterms:created xsi:type="dcterms:W3CDTF">2020-02-06T21:49:19Z</dcterms:created>
  <dcterms:modified xsi:type="dcterms:W3CDTF">2022-01-21T23:02:23Z</dcterms:modified>
</cp:coreProperties>
</file>