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7" r:id="rId2"/>
    <p:sldId id="262" r:id="rId3"/>
    <p:sldId id="265" r:id="rId4"/>
    <p:sldId id="264" r:id="rId5"/>
  </p:sldIdLst>
  <p:sldSz cx="13679488" cy="79200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447"/>
    <a:srgbClr val="00245E"/>
    <a:srgbClr val="122244"/>
    <a:srgbClr val="000000"/>
    <a:srgbClr val="272E3A"/>
    <a:srgbClr val="8A2639"/>
    <a:srgbClr val="B41E29"/>
    <a:srgbClr val="253F49"/>
    <a:srgbClr val="8BC145"/>
    <a:srgbClr val="00B4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251" autoAdjust="0"/>
    <p:restoredTop sz="96418"/>
  </p:normalViewPr>
  <p:slideViewPr>
    <p:cSldViewPr snapToGrid="0">
      <p:cViewPr varScale="1">
        <p:scale>
          <a:sx n="149" d="100"/>
          <a:sy n="149" d="100"/>
        </p:scale>
        <p:origin x="107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9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76F7EC-67C0-47D9-92B0-76BAE0AA0F5B}" type="datetimeFigureOut">
              <a:rPr lang="es-ES" smtClean="0"/>
              <a:t>24/9/19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63588" y="1143000"/>
            <a:ext cx="53308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A05372-E7AA-4313-B818-A0696B80E54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3862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09936" y="1296173"/>
            <a:ext cx="10259616" cy="2757347"/>
          </a:xfrm>
        </p:spPr>
        <p:txBody>
          <a:bodyPr anchor="b"/>
          <a:lstStyle>
            <a:lvl1pPr algn="ctr">
              <a:defRPr sz="6732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936" y="4159854"/>
            <a:ext cx="10259616" cy="1912175"/>
          </a:xfrm>
        </p:spPr>
        <p:txBody>
          <a:bodyPr/>
          <a:lstStyle>
            <a:lvl1pPr marL="0" indent="0" algn="ctr">
              <a:buNone/>
              <a:defRPr sz="2693"/>
            </a:lvl1pPr>
            <a:lvl2pPr marL="512978" indent="0" algn="ctr">
              <a:buNone/>
              <a:defRPr sz="2244"/>
            </a:lvl2pPr>
            <a:lvl3pPr marL="1025957" indent="0" algn="ctr">
              <a:buNone/>
              <a:defRPr sz="2020"/>
            </a:lvl3pPr>
            <a:lvl4pPr marL="1538935" indent="0" algn="ctr">
              <a:buNone/>
              <a:defRPr sz="1795"/>
            </a:lvl4pPr>
            <a:lvl5pPr marL="2051914" indent="0" algn="ctr">
              <a:buNone/>
              <a:defRPr sz="1795"/>
            </a:lvl5pPr>
            <a:lvl6pPr marL="2564892" indent="0" algn="ctr">
              <a:buNone/>
              <a:defRPr sz="1795"/>
            </a:lvl6pPr>
            <a:lvl7pPr marL="3077870" indent="0" algn="ctr">
              <a:buNone/>
              <a:defRPr sz="1795"/>
            </a:lvl7pPr>
            <a:lvl8pPr marL="3590849" indent="0" algn="ctr">
              <a:buNone/>
              <a:defRPr sz="1795"/>
            </a:lvl8pPr>
            <a:lvl9pPr marL="4103827" indent="0" algn="ctr">
              <a:buNone/>
              <a:defRPr sz="1795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97201-DF28-472B-AC2C-B547E4B2347E}" type="datetimeFigureOut">
              <a:rPr lang="es-CO" smtClean="0"/>
              <a:t>24/09/19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02C6E-4C56-463D-B6A0-2D7E39029AF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16024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89383" y="421669"/>
            <a:ext cx="2949640" cy="6711866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0465" y="421669"/>
            <a:ext cx="8677925" cy="6711866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97201-DF28-472B-AC2C-B547E4B2347E}" type="datetimeFigureOut">
              <a:rPr lang="es-CO" smtClean="0"/>
              <a:t>24/09/19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02C6E-4C56-463D-B6A0-2D7E39029AF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89441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E34B69C7-53A8-4505-A7B7-8BE9755FA5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3510"/>
            <a:ext cx="13679486" cy="791652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FC11FBD-6E14-48A6-BCB0-58BAF666A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4067" y="537552"/>
            <a:ext cx="11235349" cy="415498"/>
          </a:xfrm>
        </p:spPr>
        <p:txBody>
          <a:bodyPr wrap="square" lIns="0" tIns="0" rIns="0" bIns="0">
            <a:spAutoFit/>
          </a:bodyPr>
          <a:lstStyle>
            <a:lvl1pPr algn="r">
              <a:lnSpc>
                <a:spcPts val="3200"/>
              </a:lnSpc>
              <a:defRPr sz="2800" b="0" i="0" spc="0" baseline="0">
                <a:solidFill>
                  <a:srgbClr val="000447"/>
                </a:solidFill>
                <a:latin typeface="Helvetica" pitchFamily="2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5164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54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97201-DF28-472B-AC2C-B547E4B2347E}" type="datetimeFigureOut">
              <a:rPr lang="es-CO" smtClean="0"/>
              <a:t>24/09/19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02C6E-4C56-463D-B6A0-2D7E39029AF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08675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3340" y="1974511"/>
            <a:ext cx="11798558" cy="3294515"/>
          </a:xfrm>
        </p:spPr>
        <p:txBody>
          <a:bodyPr anchor="b"/>
          <a:lstStyle>
            <a:lvl1pPr>
              <a:defRPr sz="6732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3340" y="5300193"/>
            <a:ext cx="11798558" cy="1732508"/>
          </a:xfrm>
        </p:spPr>
        <p:txBody>
          <a:bodyPr/>
          <a:lstStyle>
            <a:lvl1pPr marL="0" indent="0">
              <a:buNone/>
              <a:defRPr sz="2693">
                <a:solidFill>
                  <a:schemeClr val="tx1">
                    <a:tint val="75000"/>
                  </a:schemeClr>
                </a:solidFill>
              </a:defRPr>
            </a:lvl1pPr>
            <a:lvl2pPr marL="512978" indent="0">
              <a:buNone/>
              <a:defRPr sz="2244">
                <a:solidFill>
                  <a:schemeClr val="tx1">
                    <a:tint val="75000"/>
                  </a:schemeClr>
                </a:solidFill>
              </a:defRPr>
            </a:lvl2pPr>
            <a:lvl3pPr marL="1025957" indent="0">
              <a:buNone/>
              <a:defRPr sz="2020">
                <a:solidFill>
                  <a:schemeClr val="tx1">
                    <a:tint val="75000"/>
                  </a:schemeClr>
                </a:solidFill>
              </a:defRPr>
            </a:lvl3pPr>
            <a:lvl4pPr marL="1538935" indent="0">
              <a:buNone/>
              <a:defRPr sz="1795">
                <a:solidFill>
                  <a:schemeClr val="tx1">
                    <a:tint val="75000"/>
                  </a:schemeClr>
                </a:solidFill>
              </a:defRPr>
            </a:lvl4pPr>
            <a:lvl5pPr marL="2051914" indent="0">
              <a:buNone/>
              <a:defRPr sz="1795">
                <a:solidFill>
                  <a:schemeClr val="tx1">
                    <a:tint val="75000"/>
                  </a:schemeClr>
                </a:solidFill>
              </a:defRPr>
            </a:lvl5pPr>
            <a:lvl6pPr marL="2564892" indent="0">
              <a:buNone/>
              <a:defRPr sz="1795">
                <a:solidFill>
                  <a:schemeClr val="tx1">
                    <a:tint val="75000"/>
                  </a:schemeClr>
                </a:solidFill>
              </a:defRPr>
            </a:lvl6pPr>
            <a:lvl7pPr marL="3077870" indent="0">
              <a:buNone/>
              <a:defRPr sz="1795">
                <a:solidFill>
                  <a:schemeClr val="tx1">
                    <a:tint val="75000"/>
                  </a:schemeClr>
                </a:solidFill>
              </a:defRPr>
            </a:lvl7pPr>
            <a:lvl8pPr marL="3590849" indent="0">
              <a:buNone/>
              <a:defRPr sz="1795">
                <a:solidFill>
                  <a:schemeClr val="tx1">
                    <a:tint val="75000"/>
                  </a:schemeClr>
                </a:solidFill>
              </a:defRPr>
            </a:lvl8pPr>
            <a:lvl9pPr marL="4103827" indent="0">
              <a:buNone/>
              <a:defRPr sz="179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97201-DF28-472B-AC2C-B547E4B2347E}" type="datetimeFigureOut">
              <a:rPr lang="es-CO" smtClean="0"/>
              <a:t>24/09/19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02C6E-4C56-463D-B6A0-2D7E39029AF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94758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0465" y="2108344"/>
            <a:ext cx="5813782" cy="5025191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25241" y="2108344"/>
            <a:ext cx="5813782" cy="5025191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97201-DF28-472B-AC2C-B547E4B2347E}" type="datetimeFigureOut">
              <a:rPr lang="es-CO" smtClean="0"/>
              <a:t>24/09/19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02C6E-4C56-463D-B6A0-2D7E39029AF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53305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2247" y="421669"/>
            <a:ext cx="11798558" cy="153084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247" y="1941510"/>
            <a:ext cx="5787064" cy="951504"/>
          </a:xfrm>
        </p:spPr>
        <p:txBody>
          <a:bodyPr anchor="b"/>
          <a:lstStyle>
            <a:lvl1pPr marL="0" indent="0">
              <a:buNone/>
              <a:defRPr sz="2693" b="1"/>
            </a:lvl1pPr>
            <a:lvl2pPr marL="512978" indent="0">
              <a:buNone/>
              <a:defRPr sz="2244" b="1"/>
            </a:lvl2pPr>
            <a:lvl3pPr marL="1025957" indent="0">
              <a:buNone/>
              <a:defRPr sz="2020" b="1"/>
            </a:lvl3pPr>
            <a:lvl4pPr marL="1538935" indent="0">
              <a:buNone/>
              <a:defRPr sz="1795" b="1"/>
            </a:lvl4pPr>
            <a:lvl5pPr marL="2051914" indent="0">
              <a:buNone/>
              <a:defRPr sz="1795" b="1"/>
            </a:lvl5pPr>
            <a:lvl6pPr marL="2564892" indent="0">
              <a:buNone/>
              <a:defRPr sz="1795" b="1"/>
            </a:lvl6pPr>
            <a:lvl7pPr marL="3077870" indent="0">
              <a:buNone/>
              <a:defRPr sz="1795" b="1"/>
            </a:lvl7pPr>
            <a:lvl8pPr marL="3590849" indent="0">
              <a:buNone/>
              <a:defRPr sz="1795" b="1"/>
            </a:lvl8pPr>
            <a:lvl9pPr marL="4103827" indent="0">
              <a:buNone/>
              <a:defRPr sz="1795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2247" y="2893014"/>
            <a:ext cx="5787064" cy="42551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25241" y="1941510"/>
            <a:ext cx="5815564" cy="951504"/>
          </a:xfrm>
        </p:spPr>
        <p:txBody>
          <a:bodyPr anchor="b"/>
          <a:lstStyle>
            <a:lvl1pPr marL="0" indent="0">
              <a:buNone/>
              <a:defRPr sz="2693" b="1"/>
            </a:lvl1pPr>
            <a:lvl2pPr marL="512978" indent="0">
              <a:buNone/>
              <a:defRPr sz="2244" b="1"/>
            </a:lvl2pPr>
            <a:lvl3pPr marL="1025957" indent="0">
              <a:buNone/>
              <a:defRPr sz="2020" b="1"/>
            </a:lvl3pPr>
            <a:lvl4pPr marL="1538935" indent="0">
              <a:buNone/>
              <a:defRPr sz="1795" b="1"/>
            </a:lvl4pPr>
            <a:lvl5pPr marL="2051914" indent="0">
              <a:buNone/>
              <a:defRPr sz="1795" b="1"/>
            </a:lvl5pPr>
            <a:lvl6pPr marL="2564892" indent="0">
              <a:buNone/>
              <a:defRPr sz="1795" b="1"/>
            </a:lvl6pPr>
            <a:lvl7pPr marL="3077870" indent="0">
              <a:buNone/>
              <a:defRPr sz="1795" b="1"/>
            </a:lvl7pPr>
            <a:lvl8pPr marL="3590849" indent="0">
              <a:buNone/>
              <a:defRPr sz="1795" b="1"/>
            </a:lvl8pPr>
            <a:lvl9pPr marL="4103827" indent="0">
              <a:buNone/>
              <a:defRPr sz="1795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25241" y="2893014"/>
            <a:ext cx="5815564" cy="42551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97201-DF28-472B-AC2C-B547E4B2347E}" type="datetimeFigureOut">
              <a:rPr lang="es-CO" smtClean="0"/>
              <a:t>24/09/19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02C6E-4C56-463D-B6A0-2D7E39029AF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78956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41700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2247" y="528002"/>
            <a:ext cx="4411991" cy="1848009"/>
          </a:xfrm>
        </p:spPr>
        <p:txBody>
          <a:bodyPr anchor="b"/>
          <a:lstStyle>
            <a:lvl1pPr>
              <a:defRPr sz="359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5564" y="1140340"/>
            <a:ext cx="6925241" cy="5628360"/>
          </a:xfrm>
        </p:spPr>
        <p:txBody>
          <a:bodyPr/>
          <a:lstStyle>
            <a:lvl1pPr>
              <a:defRPr sz="3590"/>
            </a:lvl1pPr>
            <a:lvl2pPr>
              <a:defRPr sz="3142"/>
            </a:lvl2pPr>
            <a:lvl3pPr>
              <a:defRPr sz="2693"/>
            </a:lvl3pPr>
            <a:lvl4pPr>
              <a:defRPr sz="2244"/>
            </a:lvl4pPr>
            <a:lvl5pPr>
              <a:defRPr sz="2244"/>
            </a:lvl5pPr>
            <a:lvl6pPr>
              <a:defRPr sz="2244"/>
            </a:lvl6pPr>
            <a:lvl7pPr>
              <a:defRPr sz="2244"/>
            </a:lvl7pPr>
            <a:lvl8pPr>
              <a:defRPr sz="2244"/>
            </a:lvl8pPr>
            <a:lvl9pPr>
              <a:defRPr sz="2244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2247" y="2376011"/>
            <a:ext cx="4411991" cy="4401855"/>
          </a:xfrm>
        </p:spPr>
        <p:txBody>
          <a:bodyPr/>
          <a:lstStyle>
            <a:lvl1pPr marL="0" indent="0">
              <a:buNone/>
              <a:defRPr sz="1795"/>
            </a:lvl1pPr>
            <a:lvl2pPr marL="512978" indent="0">
              <a:buNone/>
              <a:defRPr sz="1571"/>
            </a:lvl2pPr>
            <a:lvl3pPr marL="1025957" indent="0">
              <a:buNone/>
              <a:defRPr sz="1346"/>
            </a:lvl3pPr>
            <a:lvl4pPr marL="1538935" indent="0">
              <a:buNone/>
              <a:defRPr sz="1122"/>
            </a:lvl4pPr>
            <a:lvl5pPr marL="2051914" indent="0">
              <a:buNone/>
              <a:defRPr sz="1122"/>
            </a:lvl5pPr>
            <a:lvl6pPr marL="2564892" indent="0">
              <a:buNone/>
              <a:defRPr sz="1122"/>
            </a:lvl6pPr>
            <a:lvl7pPr marL="3077870" indent="0">
              <a:buNone/>
              <a:defRPr sz="1122"/>
            </a:lvl7pPr>
            <a:lvl8pPr marL="3590849" indent="0">
              <a:buNone/>
              <a:defRPr sz="1122"/>
            </a:lvl8pPr>
            <a:lvl9pPr marL="4103827" indent="0">
              <a:buNone/>
              <a:defRPr sz="1122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97201-DF28-472B-AC2C-B547E4B2347E}" type="datetimeFigureOut">
              <a:rPr lang="es-CO" smtClean="0"/>
              <a:t>24/09/19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02C6E-4C56-463D-B6A0-2D7E39029AF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89265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2247" y="528002"/>
            <a:ext cx="4411991" cy="1848009"/>
          </a:xfrm>
        </p:spPr>
        <p:txBody>
          <a:bodyPr anchor="b"/>
          <a:lstStyle>
            <a:lvl1pPr>
              <a:defRPr sz="359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15564" y="1140340"/>
            <a:ext cx="6925241" cy="5628360"/>
          </a:xfrm>
        </p:spPr>
        <p:txBody>
          <a:bodyPr anchor="t"/>
          <a:lstStyle>
            <a:lvl1pPr marL="0" indent="0">
              <a:buNone/>
              <a:defRPr sz="3590"/>
            </a:lvl1pPr>
            <a:lvl2pPr marL="512978" indent="0">
              <a:buNone/>
              <a:defRPr sz="3142"/>
            </a:lvl2pPr>
            <a:lvl3pPr marL="1025957" indent="0">
              <a:buNone/>
              <a:defRPr sz="2693"/>
            </a:lvl3pPr>
            <a:lvl4pPr marL="1538935" indent="0">
              <a:buNone/>
              <a:defRPr sz="2244"/>
            </a:lvl4pPr>
            <a:lvl5pPr marL="2051914" indent="0">
              <a:buNone/>
              <a:defRPr sz="2244"/>
            </a:lvl5pPr>
            <a:lvl6pPr marL="2564892" indent="0">
              <a:buNone/>
              <a:defRPr sz="2244"/>
            </a:lvl6pPr>
            <a:lvl7pPr marL="3077870" indent="0">
              <a:buNone/>
              <a:defRPr sz="2244"/>
            </a:lvl7pPr>
            <a:lvl8pPr marL="3590849" indent="0">
              <a:buNone/>
              <a:defRPr sz="2244"/>
            </a:lvl8pPr>
            <a:lvl9pPr marL="4103827" indent="0">
              <a:buNone/>
              <a:defRPr sz="2244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2247" y="2376011"/>
            <a:ext cx="4411991" cy="4401855"/>
          </a:xfrm>
        </p:spPr>
        <p:txBody>
          <a:bodyPr/>
          <a:lstStyle>
            <a:lvl1pPr marL="0" indent="0">
              <a:buNone/>
              <a:defRPr sz="1795"/>
            </a:lvl1pPr>
            <a:lvl2pPr marL="512978" indent="0">
              <a:buNone/>
              <a:defRPr sz="1571"/>
            </a:lvl2pPr>
            <a:lvl3pPr marL="1025957" indent="0">
              <a:buNone/>
              <a:defRPr sz="1346"/>
            </a:lvl3pPr>
            <a:lvl4pPr marL="1538935" indent="0">
              <a:buNone/>
              <a:defRPr sz="1122"/>
            </a:lvl4pPr>
            <a:lvl5pPr marL="2051914" indent="0">
              <a:buNone/>
              <a:defRPr sz="1122"/>
            </a:lvl5pPr>
            <a:lvl6pPr marL="2564892" indent="0">
              <a:buNone/>
              <a:defRPr sz="1122"/>
            </a:lvl6pPr>
            <a:lvl7pPr marL="3077870" indent="0">
              <a:buNone/>
              <a:defRPr sz="1122"/>
            </a:lvl7pPr>
            <a:lvl8pPr marL="3590849" indent="0">
              <a:buNone/>
              <a:defRPr sz="1122"/>
            </a:lvl8pPr>
            <a:lvl9pPr marL="4103827" indent="0">
              <a:buNone/>
              <a:defRPr sz="1122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97201-DF28-472B-AC2C-B547E4B2347E}" type="datetimeFigureOut">
              <a:rPr lang="es-CO" smtClean="0"/>
              <a:t>24/09/19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02C6E-4C56-463D-B6A0-2D7E39029AF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87462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97201-DF28-472B-AC2C-B547E4B2347E}" type="datetimeFigureOut">
              <a:rPr lang="es-CO" smtClean="0"/>
              <a:t>24/09/19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02C6E-4C56-463D-B6A0-2D7E39029AF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97276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0465" y="421669"/>
            <a:ext cx="11798558" cy="15308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0465" y="2108344"/>
            <a:ext cx="11798558" cy="5025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0465" y="7340702"/>
            <a:ext cx="3077885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4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B97201-DF28-472B-AC2C-B547E4B2347E}" type="datetimeFigureOut">
              <a:rPr lang="es-CO" smtClean="0"/>
              <a:t>24/09/19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31331" y="7340702"/>
            <a:ext cx="4616827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4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61138" y="7340702"/>
            <a:ext cx="3077885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4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402C6E-4C56-463D-B6A0-2D7E39029AF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13289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8" r:id="rId7"/>
    <p:sldLayoutId id="2147483669" r:id="rId8"/>
    <p:sldLayoutId id="2147483670" r:id="rId9"/>
    <p:sldLayoutId id="2147483671" r:id="rId10"/>
    <p:sldLayoutId id="2147483667" r:id="rId11"/>
    <p:sldLayoutId id="2147483672" r:id="rId12"/>
  </p:sldLayoutIdLst>
  <p:txStyles>
    <p:titleStyle>
      <a:lvl1pPr algn="l" defTabSz="1025957" rtl="0" eaLnBrk="1" latinLnBrk="0" hangingPunct="1">
        <a:lnSpc>
          <a:spcPct val="90000"/>
        </a:lnSpc>
        <a:spcBef>
          <a:spcPct val="0"/>
        </a:spcBef>
        <a:buNone/>
        <a:defRPr sz="49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6489" indent="-256489" algn="l" defTabSz="1025957" rtl="0" eaLnBrk="1" latinLnBrk="0" hangingPunct="1">
        <a:lnSpc>
          <a:spcPct val="90000"/>
        </a:lnSpc>
        <a:spcBef>
          <a:spcPts val="1122"/>
        </a:spcBef>
        <a:buFont typeface="Arial" panose="020B0604020202020204" pitchFamily="34" charset="0"/>
        <a:buChar char="•"/>
        <a:defRPr sz="3142" kern="1200">
          <a:solidFill>
            <a:schemeClr val="tx1"/>
          </a:solidFill>
          <a:latin typeface="+mn-lt"/>
          <a:ea typeface="+mn-ea"/>
          <a:cs typeface="+mn-cs"/>
        </a:defRPr>
      </a:lvl1pPr>
      <a:lvl2pPr marL="769468" indent="-256489" algn="l" defTabSz="1025957" rtl="0" eaLnBrk="1" latinLnBrk="0" hangingPunct="1">
        <a:lnSpc>
          <a:spcPct val="90000"/>
        </a:lnSpc>
        <a:spcBef>
          <a:spcPts val="561"/>
        </a:spcBef>
        <a:buFont typeface="Arial" panose="020B0604020202020204" pitchFamily="34" charset="0"/>
        <a:buChar char="•"/>
        <a:defRPr sz="2693" kern="1200">
          <a:solidFill>
            <a:schemeClr val="tx1"/>
          </a:solidFill>
          <a:latin typeface="+mn-lt"/>
          <a:ea typeface="+mn-ea"/>
          <a:cs typeface="+mn-cs"/>
        </a:defRPr>
      </a:lvl2pPr>
      <a:lvl3pPr marL="1282446" indent="-256489" algn="l" defTabSz="1025957" rtl="0" eaLnBrk="1" latinLnBrk="0" hangingPunct="1">
        <a:lnSpc>
          <a:spcPct val="90000"/>
        </a:lnSpc>
        <a:spcBef>
          <a:spcPts val="561"/>
        </a:spcBef>
        <a:buFont typeface="Arial" panose="020B0604020202020204" pitchFamily="34" charset="0"/>
        <a:buChar char="•"/>
        <a:defRPr sz="2244" kern="1200">
          <a:solidFill>
            <a:schemeClr val="tx1"/>
          </a:solidFill>
          <a:latin typeface="+mn-lt"/>
          <a:ea typeface="+mn-ea"/>
          <a:cs typeface="+mn-cs"/>
        </a:defRPr>
      </a:lvl3pPr>
      <a:lvl4pPr marL="1795424" indent="-256489" algn="l" defTabSz="1025957" rtl="0" eaLnBrk="1" latinLnBrk="0" hangingPunct="1">
        <a:lnSpc>
          <a:spcPct val="90000"/>
        </a:lnSpc>
        <a:spcBef>
          <a:spcPts val="561"/>
        </a:spcBef>
        <a:buFont typeface="Arial" panose="020B0604020202020204" pitchFamily="34" charset="0"/>
        <a:buChar char="•"/>
        <a:defRPr sz="2020" kern="1200">
          <a:solidFill>
            <a:schemeClr val="tx1"/>
          </a:solidFill>
          <a:latin typeface="+mn-lt"/>
          <a:ea typeface="+mn-ea"/>
          <a:cs typeface="+mn-cs"/>
        </a:defRPr>
      </a:lvl4pPr>
      <a:lvl5pPr marL="2308403" indent="-256489" algn="l" defTabSz="1025957" rtl="0" eaLnBrk="1" latinLnBrk="0" hangingPunct="1">
        <a:lnSpc>
          <a:spcPct val="90000"/>
        </a:lnSpc>
        <a:spcBef>
          <a:spcPts val="561"/>
        </a:spcBef>
        <a:buFont typeface="Arial" panose="020B0604020202020204" pitchFamily="34" charset="0"/>
        <a:buChar char="•"/>
        <a:defRPr sz="2020" kern="1200">
          <a:solidFill>
            <a:schemeClr val="tx1"/>
          </a:solidFill>
          <a:latin typeface="+mn-lt"/>
          <a:ea typeface="+mn-ea"/>
          <a:cs typeface="+mn-cs"/>
        </a:defRPr>
      </a:lvl5pPr>
      <a:lvl6pPr marL="2821381" indent="-256489" algn="l" defTabSz="1025957" rtl="0" eaLnBrk="1" latinLnBrk="0" hangingPunct="1">
        <a:lnSpc>
          <a:spcPct val="90000"/>
        </a:lnSpc>
        <a:spcBef>
          <a:spcPts val="561"/>
        </a:spcBef>
        <a:buFont typeface="Arial" panose="020B0604020202020204" pitchFamily="34" charset="0"/>
        <a:buChar char="•"/>
        <a:defRPr sz="2020" kern="1200">
          <a:solidFill>
            <a:schemeClr val="tx1"/>
          </a:solidFill>
          <a:latin typeface="+mn-lt"/>
          <a:ea typeface="+mn-ea"/>
          <a:cs typeface="+mn-cs"/>
        </a:defRPr>
      </a:lvl6pPr>
      <a:lvl7pPr marL="3334360" indent="-256489" algn="l" defTabSz="1025957" rtl="0" eaLnBrk="1" latinLnBrk="0" hangingPunct="1">
        <a:lnSpc>
          <a:spcPct val="90000"/>
        </a:lnSpc>
        <a:spcBef>
          <a:spcPts val="561"/>
        </a:spcBef>
        <a:buFont typeface="Arial" panose="020B0604020202020204" pitchFamily="34" charset="0"/>
        <a:buChar char="•"/>
        <a:defRPr sz="2020" kern="1200">
          <a:solidFill>
            <a:schemeClr val="tx1"/>
          </a:solidFill>
          <a:latin typeface="+mn-lt"/>
          <a:ea typeface="+mn-ea"/>
          <a:cs typeface="+mn-cs"/>
        </a:defRPr>
      </a:lvl7pPr>
      <a:lvl8pPr marL="3847338" indent="-256489" algn="l" defTabSz="1025957" rtl="0" eaLnBrk="1" latinLnBrk="0" hangingPunct="1">
        <a:lnSpc>
          <a:spcPct val="90000"/>
        </a:lnSpc>
        <a:spcBef>
          <a:spcPts val="561"/>
        </a:spcBef>
        <a:buFont typeface="Arial" panose="020B0604020202020204" pitchFamily="34" charset="0"/>
        <a:buChar char="•"/>
        <a:defRPr sz="2020" kern="1200">
          <a:solidFill>
            <a:schemeClr val="tx1"/>
          </a:solidFill>
          <a:latin typeface="+mn-lt"/>
          <a:ea typeface="+mn-ea"/>
          <a:cs typeface="+mn-cs"/>
        </a:defRPr>
      </a:lvl8pPr>
      <a:lvl9pPr marL="4360316" indent="-256489" algn="l" defTabSz="1025957" rtl="0" eaLnBrk="1" latinLnBrk="0" hangingPunct="1">
        <a:lnSpc>
          <a:spcPct val="90000"/>
        </a:lnSpc>
        <a:spcBef>
          <a:spcPts val="561"/>
        </a:spcBef>
        <a:buFont typeface="Arial" panose="020B0604020202020204" pitchFamily="34" charset="0"/>
        <a:buChar char="•"/>
        <a:defRPr sz="20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5957" rtl="0" eaLnBrk="1" latinLnBrk="0" hangingPunct="1">
        <a:defRPr sz="2020" kern="1200">
          <a:solidFill>
            <a:schemeClr val="tx1"/>
          </a:solidFill>
          <a:latin typeface="+mn-lt"/>
          <a:ea typeface="+mn-ea"/>
          <a:cs typeface="+mn-cs"/>
        </a:defRPr>
      </a:lvl1pPr>
      <a:lvl2pPr marL="512978" algn="l" defTabSz="1025957" rtl="0" eaLnBrk="1" latinLnBrk="0" hangingPunct="1">
        <a:defRPr sz="2020" kern="1200">
          <a:solidFill>
            <a:schemeClr val="tx1"/>
          </a:solidFill>
          <a:latin typeface="+mn-lt"/>
          <a:ea typeface="+mn-ea"/>
          <a:cs typeface="+mn-cs"/>
        </a:defRPr>
      </a:lvl2pPr>
      <a:lvl3pPr marL="1025957" algn="l" defTabSz="1025957" rtl="0" eaLnBrk="1" latinLnBrk="0" hangingPunct="1">
        <a:defRPr sz="2020" kern="1200">
          <a:solidFill>
            <a:schemeClr val="tx1"/>
          </a:solidFill>
          <a:latin typeface="+mn-lt"/>
          <a:ea typeface="+mn-ea"/>
          <a:cs typeface="+mn-cs"/>
        </a:defRPr>
      </a:lvl3pPr>
      <a:lvl4pPr marL="1538935" algn="l" defTabSz="1025957" rtl="0" eaLnBrk="1" latinLnBrk="0" hangingPunct="1">
        <a:defRPr sz="2020" kern="1200">
          <a:solidFill>
            <a:schemeClr val="tx1"/>
          </a:solidFill>
          <a:latin typeface="+mn-lt"/>
          <a:ea typeface="+mn-ea"/>
          <a:cs typeface="+mn-cs"/>
        </a:defRPr>
      </a:lvl4pPr>
      <a:lvl5pPr marL="2051914" algn="l" defTabSz="1025957" rtl="0" eaLnBrk="1" latinLnBrk="0" hangingPunct="1">
        <a:defRPr sz="2020" kern="1200">
          <a:solidFill>
            <a:schemeClr val="tx1"/>
          </a:solidFill>
          <a:latin typeface="+mn-lt"/>
          <a:ea typeface="+mn-ea"/>
          <a:cs typeface="+mn-cs"/>
        </a:defRPr>
      </a:lvl5pPr>
      <a:lvl6pPr marL="2564892" algn="l" defTabSz="1025957" rtl="0" eaLnBrk="1" latinLnBrk="0" hangingPunct="1">
        <a:defRPr sz="2020" kern="1200">
          <a:solidFill>
            <a:schemeClr val="tx1"/>
          </a:solidFill>
          <a:latin typeface="+mn-lt"/>
          <a:ea typeface="+mn-ea"/>
          <a:cs typeface="+mn-cs"/>
        </a:defRPr>
      </a:lvl6pPr>
      <a:lvl7pPr marL="3077870" algn="l" defTabSz="1025957" rtl="0" eaLnBrk="1" latinLnBrk="0" hangingPunct="1">
        <a:defRPr sz="2020" kern="1200">
          <a:solidFill>
            <a:schemeClr val="tx1"/>
          </a:solidFill>
          <a:latin typeface="+mn-lt"/>
          <a:ea typeface="+mn-ea"/>
          <a:cs typeface="+mn-cs"/>
        </a:defRPr>
      </a:lvl7pPr>
      <a:lvl8pPr marL="3590849" algn="l" defTabSz="1025957" rtl="0" eaLnBrk="1" latinLnBrk="0" hangingPunct="1">
        <a:defRPr sz="2020" kern="1200">
          <a:solidFill>
            <a:schemeClr val="tx1"/>
          </a:solidFill>
          <a:latin typeface="+mn-lt"/>
          <a:ea typeface="+mn-ea"/>
          <a:cs typeface="+mn-cs"/>
        </a:defRPr>
      </a:lvl8pPr>
      <a:lvl9pPr marL="4103827" algn="l" defTabSz="1025957" rtl="0" eaLnBrk="1" latinLnBrk="0" hangingPunct="1">
        <a:defRPr sz="20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7880F153-7765-4249-B307-8732118CB01A}"/>
              </a:ext>
            </a:extLst>
          </p:cNvPr>
          <p:cNvSpPr txBox="1"/>
          <p:nvPr/>
        </p:nvSpPr>
        <p:spPr>
          <a:xfrm>
            <a:off x="6962115" y="1262056"/>
            <a:ext cx="6111089" cy="16927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s-CO" sz="5500" dirty="0">
                <a:solidFill>
                  <a:srgbClr val="00245E"/>
                </a:solidFill>
                <a:latin typeface="Helvetica" pitchFamily="2" charset="0"/>
                <a:ea typeface="Franklin Gothic Demi Cond" charset="0"/>
                <a:cs typeface="Arial Narrow" panose="020B0604020202020204" pitchFamily="34" charset="0"/>
              </a:rPr>
              <a:t>Universidad Militar Nueva Granada</a:t>
            </a:r>
          </a:p>
        </p:txBody>
      </p:sp>
    </p:spTree>
    <p:extLst>
      <p:ext uri="{BB962C8B-B14F-4D97-AF65-F5344CB8AC3E}">
        <p14:creationId xmlns:p14="http://schemas.microsoft.com/office/powerpoint/2010/main" val="278000927"/>
      </p:ext>
    </p:extLst>
  </p:cSld>
  <p:clrMapOvr>
    <a:masterClrMapping/>
  </p:clrMapOvr>
  <p:transition spd="med" advClick="0"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7537C32C-A0E9-6D46-9725-5984751990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87" y="0"/>
            <a:ext cx="13665200" cy="29845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AB69F17-9D24-C042-B1AA-6BFA1BA2A3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10" b="34675"/>
          <a:stretch/>
        </p:blipFill>
        <p:spPr>
          <a:xfrm>
            <a:off x="0" y="3123446"/>
            <a:ext cx="13679488" cy="4795192"/>
          </a:xfrm>
          <a:prstGeom prst="rect">
            <a:avLst/>
          </a:prstGeom>
          <a:solidFill>
            <a:srgbClr val="000000"/>
          </a:solidFill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E6326260-E0D4-4E47-B785-EA577B1AB097}"/>
              </a:ext>
            </a:extLst>
          </p:cNvPr>
          <p:cNvSpPr txBox="1"/>
          <p:nvPr/>
        </p:nvSpPr>
        <p:spPr>
          <a:xfrm>
            <a:off x="2353900" y="2171260"/>
            <a:ext cx="10926263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s-CO" sz="4500" i="1" dirty="0">
                <a:solidFill>
                  <a:srgbClr val="00044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  <a:ea typeface="Franklin Gothic Demi Cond" charset="0"/>
                <a:cs typeface="Arial Narrow" panose="020B0604020202020204" pitchFamily="34" charset="0"/>
              </a:rPr>
              <a:t>Título parte o sección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1D629D90-A151-7043-9700-66EECF1FF9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87" y="7005638"/>
            <a:ext cx="1828800" cy="914400"/>
          </a:xfrm>
          <a:prstGeom prst="rect">
            <a:avLst/>
          </a:prstGeom>
        </p:spPr>
      </p:pic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49F0CCAB-94F4-774F-BC65-C79518005910}"/>
              </a:ext>
            </a:extLst>
          </p:cNvPr>
          <p:cNvCxnSpPr>
            <a:cxnSpLocks/>
          </p:cNvCxnSpPr>
          <p:nvPr/>
        </p:nvCxnSpPr>
        <p:spPr>
          <a:xfrm>
            <a:off x="2353900" y="2984500"/>
            <a:ext cx="10926264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2749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E52C719-0BD3-E644-BB5F-730C2C269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>
                <a:solidFill>
                  <a:srgbClr val="122244"/>
                </a:solidFill>
              </a:rPr>
              <a:t>Título diapositiva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22602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4D80B2BA-5F38-2340-A554-D5C490F3D5D3}"/>
              </a:ext>
            </a:extLst>
          </p:cNvPr>
          <p:cNvSpPr txBox="1"/>
          <p:nvPr/>
        </p:nvSpPr>
        <p:spPr>
          <a:xfrm>
            <a:off x="6771992" y="2826374"/>
            <a:ext cx="6523107" cy="16927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s-CO" sz="5500" dirty="0">
                <a:solidFill>
                  <a:srgbClr val="000447"/>
                </a:solidFill>
                <a:latin typeface="Helvetica" pitchFamily="2" charset="0"/>
                <a:cs typeface="Arial Narrow" panose="020B0604020202020204" pitchFamily="34" charset="0"/>
              </a:rPr>
              <a:t>GRACIAS POR</a:t>
            </a:r>
          </a:p>
          <a:p>
            <a:pPr algn="r"/>
            <a:r>
              <a:rPr lang="es-CO" sz="5500" dirty="0">
                <a:solidFill>
                  <a:srgbClr val="000447"/>
                </a:solidFill>
                <a:latin typeface="Helvetica" pitchFamily="2" charset="0"/>
                <a:cs typeface="Arial Narrow" panose="020B0604020202020204" pitchFamily="34" charset="0"/>
              </a:rPr>
              <a:t>SU ATENCIÓN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5211EBA2-2067-1748-B8F1-29C4C4FF8A6F}"/>
              </a:ext>
            </a:extLst>
          </p:cNvPr>
          <p:cNvSpPr txBox="1"/>
          <p:nvPr/>
        </p:nvSpPr>
        <p:spPr>
          <a:xfrm>
            <a:off x="6962115" y="863703"/>
            <a:ext cx="6111089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s-CO" sz="4500" dirty="0">
                <a:solidFill>
                  <a:srgbClr val="00245E"/>
                </a:solidFill>
                <a:latin typeface="Helvetica" pitchFamily="2" charset="0"/>
                <a:ea typeface="Franklin Gothic Demi Cond" charset="0"/>
                <a:cs typeface="Arial Narrow" panose="020B0604020202020204" pitchFamily="34" charset="0"/>
              </a:rPr>
              <a:t>Universidad Militar Nueva Granada</a:t>
            </a:r>
          </a:p>
        </p:txBody>
      </p:sp>
    </p:spTree>
    <p:extLst>
      <p:ext uri="{BB962C8B-B14F-4D97-AF65-F5344CB8AC3E}">
        <p14:creationId xmlns:p14="http://schemas.microsoft.com/office/powerpoint/2010/main" val="1028224000"/>
      </p:ext>
    </p:extLst>
  </p:cSld>
  <p:clrMapOvr>
    <a:masterClrMapping/>
  </p:clrMapOvr>
  <p:transition spd="slow" advClick="0">
    <p:cover/>
  </p:transition>
</p:sld>
</file>

<file path=ppt/theme/theme1.xml><?xml version="1.0" encoding="utf-8"?>
<a:theme xmlns:a="http://schemas.openxmlformats.org/drawingml/2006/main" name="Tema de Office">
  <a:themeElements>
    <a:clrScheme name="Personalizado 1">
      <a:dk1>
        <a:srgbClr val="0F235A"/>
      </a:dk1>
      <a:lt1>
        <a:srgbClr val="FFFFFF"/>
      </a:lt1>
      <a:dk2>
        <a:srgbClr val="0F235A"/>
      </a:dk2>
      <a:lt2>
        <a:srgbClr val="FFFFFF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6318</TotalTime>
  <Words>18</Words>
  <Application>Microsoft Macintosh PowerPoint</Application>
  <PresentationFormat>Personalizado</PresentationFormat>
  <Paragraphs>6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12" baseType="lpstr">
      <vt:lpstr>Arial</vt:lpstr>
      <vt:lpstr>Arial Narrow</vt:lpstr>
      <vt:lpstr>Calibri</vt:lpstr>
      <vt:lpstr>Calibri Light</vt:lpstr>
      <vt:lpstr>Franklin Gothic Demi Cond</vt:lpstr>
      <vt:lpstr>Helvetica</vt:lpstr>
      <vt:lpstr>Verdana</vt:lpstr>
      <vt:lpstr>Tema de Office</vt:lpstr>
      <vt:lpstr>Presentación de PowerPoint</vt:lpstr>
      <vt:lpstr>Presentación de PowerPoint</vt:lpstr>
      <vt:lpstr>Título diapositiva</vt:lpstr>
      <vt:lpstr>Presentación de PowerPoint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Familia Munar Guayara</dc:creator>
  <cp:lastModifiedBy>Microsoft Office User</cp:lastModifiedBy>
  <cp:revision>1058</cp:revision>
  <cp:lastPrinted>2019-05-21T22:36:54Z</cp:lastPrinted>
  <dcterms:created xsi:type="dcterms:W3CDTF">2018-02-05T08:15:30Z</dcterms:created>
  <dcterms:modified xsi:type="dcterms:W3CDTF">2019-09-24T17:17:00Z</dcterms:modified>
</cp:coreProperties>
</file>