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501" r:id="rId2"/>
    <p:sldId id="490" r:id="rId3"/>
    <p:sldId id="491" r:id="rId4"/>
    <p:sldId id="493" r:id="rId5"/>
    <p:sldId id="494" r:id="rId6"/>
    <p:sldId id="495" r:id="rId7"/>
    <p:sldId id="496" r:id="rId8"/>
    <p:sldId id="497" r:id="rId9"/>
    <p:sldId id="498" r:id="rId10"/>
    <p:sldId id="500" r:id="rId11"/>
    <p:sldId id="499" r:id="rId12"/>
    <p:sldId id="258" r:id="rId1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F1AA9B-1D96-F551-EF5D-745A90C7005D}" v="87" dt="2024-05-30T13:20:56.5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02"/>
    <p:restoredTop sz="96404" autoAdjust="0"/>
  </p:normalViewPr>
  <p:slideViewPr>
    <p:cSldViewPr snapToGrid="0">
      <p:cViewPr varScale="1">
        <p:scale>
          <a:sx n="115" d="100"/>
          <a:sy n="115" d="100"/>
        </p:scale>
        <p:origin x="8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97717C-8821-9C4D-8D8F-19BE18CB349F}" type="datetimeFigureOut">
              <a:rPr lang="es-CO" smtClean="0"/>
              <a:t>12/07/2024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6626D7-F67B-C546-BA4E-E080FBB481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40680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6626D7-F67B-C546-BA4E-E080FBB48122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1892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3D0FE2-B457-A066-8F41-651A7CC87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63218E5-7770-FED5-77B1-B136EB438C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D38F38-5418-8AB4-4634-C83484E69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5B69-21D3-F44F-A4F5-5B635EAB44DA}" type="datetimeFigureOut">
              <a:rPr lang="es-CO" smtClean="0"/>
              <a:t>12/07/2024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64AA17-B49C-1F2A-68C2-BCE6631D0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E004676-A087-5C87-852D-673EEE7FD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63F6-110D-E44B-A5EE-8C57CE461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14907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21BAE1-84C9-A5C3-4C19-1363ED2D1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2A42147-A407-2A52-7DAA-15F88FD54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B24788-45D0-7F27-C4EA-5CBFC8451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5B69-21D3-F44F-A4F5-5B635EAB44DA}" type="datetimeFigureOut">
              <a:rPr lang="es-CO" smtClean="0"/>
              <a:t>12/07/2024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D5A482-8329-DF8B-76BB-1D325EC3C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D64712-E9E8-8201-833F-6966FCF02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63F6-110D-E44B-A5EE-8C57CE461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59732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DD42891-2A66-B9B1-8BEE-FED5A8EDB5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CD2E23F-4E88-BE3E-B7DD-34356A5CC4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B687FD-05CD-C297-39CE-9E6997F89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5B69-21D3-F44F-A4F5-5B635EAB44DA}" type="datetimeFigureOut">
              <a:rPr lang="es-CO" smtClean="0"/>
              <a:t>12/07/2024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FA67FD-5ACF-299D-92A9-6C9C71261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158DBF-0B53-034C-6772-942EBBE08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63F6-110D-E44B-A5EE-8C57CE461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29732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B0EE7E-16A2-89DD-C3E1-DBC8BB9E3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F911E5-08AE-56B2-C6A4-7B346DACC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5F6777-E97B-0AB1-65E3-1C4178C5A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5B69-21D3-F44F-A4F5-5B635EAB44DA}" type="datetimeFigureOut">
              <a:rPr lang="es-CO" smtClean="0"/>
              <a:t>12/07/2024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121522-5BCA-A250-79D7-2C266BB06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7E4B06-EF23-B2AA-F9D0-0D0914507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63F6-110D-E44B-A5EE-8C57CE461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72634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CFA003-E691-3FB4-22FD-2D26DC4C7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08A0AF6-E843-79A2-9F1B-C185D65415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BB28DC-8989-875C-9235-3F2259977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5B69-21D3-F44F-A4F5-5B635EAB44DA}" type="datetimeFigureOut">
              <a:rPr lang="es-CO" smtClean="0"/>
              <a:t>12/07/2024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C7F834C-52CF-CB5C-48C3-39FD6D36B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E70C5C-B366-4175-1071-EB4BA6306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63F6-110D-E44B-A5EE-8C57CE461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93675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E6C200-9AF3-3191-AC58-7BAF277BA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F85614-AB05-3050-AC63-95DD6092E3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27F60A8-E53C-7B5D-2072-199AD3A4FC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683828-E2F2-E97A-3530-F061969E9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5B69-21D3-F44F-A4F5-5B635EAB44DA}" type="datetimeFigureOut">
              <a:rPr lang="es-CO" smtClean="0"/>
              <a:t>12/07/2024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0633A1B-A3DA-D798-8EB1-B02E517F8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C7A822B-2660-5A91-40CB-AF9169FC3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63F6-110D-E44B-A5EE-8C57CE461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1846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3A2E88-4E54-1F5C-640D-3BECBD89D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5CD52DB-52E7-DE5E-F668-78C0D7FF6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BEB7574-6D66-C17E-B97F-374A78CA30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5A4F76D-CC4F-9766-8172-88E746F178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968EC9D-5B49-26CB-65A1-6147837014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1CE850F-5FE9-2967-8545-CDF284FC5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5B69-21D3-F44F-A4F5-5B635EAB44DA}" type="datetimeFigureOut">
              <a:rPr lang="es-CO" smtClean="0"/>
              <a:t>12/07/2024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B7ACA90-8E81-ECB8-B397-91C19C01F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C277526-A4B6-4DAA-F739-7E9A6E103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63F6-110D-E44B-A5EE-8C57CE461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05517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755D05-D02E-329A-4266-B0538A627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EF5370B-AFE8-55B1-E7D8-CDB7C3E10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5B69-21D3-F44F-A4F5-5B635EAB44DA}" type="datetimeFigureOut">
              <a:rPr lang="es-CO" smtClean="0"/>
              <a:t>12/07/2024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94FB608-9A4D-DFC1-B15A-677B1E540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845FA74-5507-18C4-1BBC-FC7229835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63F6-110D-E44B-A5EE-8C57CE461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54360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C0596D6-7664-35AA-81B3-5BA5DC57F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5B69-21D3-F44F-A4F5-5B635EAB44DA}" type="datetimeFigureOut">
              <a:rPr lang="es-CO" smtClean="0"/>
              <a:t>12/07/2024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F2CF8AE-AB31-6B37-2E60-EDB015F90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8F8118F-C55E-C7A8-1ACA-C9D0D4A47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63F6-110D-E44B-A5EE-8C57CE461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57914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5E9AE8-CFE7-7D0A-CC71-EA26F2884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75A795-511F-C8C0-9B26-F254AC181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6B217AD-F7BE-94FF-70F7-F40AB8837E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22EE662-7765-AAF8-3B67-4489F07B8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5B69-21D3-F44F-A4F5-5B635EAB44DA}" type="datetimeFigureOut">
              <a:rPr lang="es-CO" smtClean="0"/>
              <a:t>12/07/2024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C2FF6B2-BC9E-6DAD-6911-F5A55BF63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6B8F64F-AD32-B854-6EFE-B2366C570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63F6-110D-E44B-A5EE-8C57CE461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30214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A2F4BB-7733-A069-26AC-EA76E8F50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F0B4704-E5CD-F6DB-5303-25577B8176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A886568-5232-3368-1807-1EF118F28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1A2E62C-A617-FA11-1782-BF978DAC2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5B69-21D3-F44F-A4F5-5B635EAB44DA}" type="datetimeFigureOut">
              <a:rPr lang="es-CO" smtClean="0"/>
              <a:t>12/07/2024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7C2335F-977D-E8DC-CB3F-17161625A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1E20F7C-8430-DA0B-2491-C1FF84AF9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63F6-110D-E44B-A5EE-8C57CE461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91216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3B8D8EC-AA80-D363-7188-763290201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76D197D-9FCA-9D69-A72F-D8A25AC1D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79DC54-28F5-7F7D-647C-B0BCA5B497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B5B69-21D3-F44F-A4F5-5B635EAB44DA}" type="datetimeFigureOut">
              <a:rPr lang="es-CO" smtClean="0"/>
              <a:t>12/07/2024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DCDF3A-E3FB-298C-FEE4-27C7AE5CAF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0BA162-DC0E-63E4-423B-90711B09A9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A63F6-110D-E44B-A5EE-8C57CE461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4297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3.png"/><Relationship Id="rId7" Type="http://schemas.openxmlformats.org/officeDocument/2006/relationships/slide" Target="slide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slide" Target="slide9.xml"/><Relationship Id="rId5" Type="http://schemas.openxmlformats.org/officeDocument/2006/relationships/slide" Target="slide3.xml"/><Relationship Id="rId10" Type="http://schemas.openxmlformats.org/officeDocument/2006/relationships/slide" Target="slide8.xml"/><Relationship Id="rId4" Type="http://schemas.openxmlformats.org/officeDocument/2006/relationships/image" Target="../media/image4.svg"/><Relationship Id="rId9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9FACEE-5547-5DDC-AE7B-06213BF088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59236" y="370183"/>
            <a:ext cx="5468645" cy="2043269"/>
          </a:xfrm>
        </p:spPr>
        <p:txBody>
          <a:bodyPr>
            <a:normAutofit/>
          </a:bodyPr>
          <a:lstStyle/>
          <a:p>
            <a:r>
              <a:rPr lang="es-ES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 de la Universidad Militar Nueva Granada</a:t>
            </a:r>
            <a:endParaRPr lang="es-CO" sz="3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7C1A0B1-F3AC-6460-BA11-5432FFDCD7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9236" y="2902500"/>
            <a:ext cx="5825446" cy="1111014"/>
          </a:xfrm>
        </p:spPr>
        <p:txBody>
          <a:bodyPr>
            <a:normAutofit/>
          </a:bodyPr>
          <a:lstStyle/>
          <a:p>
            <a:r>
              <a:rPr lang="es-ES" sz="2000" b="1" dirty="0" smtClean="0">
                <a:latin typeface="Aptos" panose="020B0004020202020204" pitchFamily="34" charset="0"/>
              </a:rPr>
              <a:t>Vicerrectoría General. </a:t>
            </a:r>
            <a:endParaRPr lang="es-ES" sz="2000" b="1" dirty="0" smtClean="0">
              <a:latin typeface="Aptos" panose="020B0004020202020204" pitchFamily="34" charset="0"/>
            </a:endParaRPr>
          </a:p>
          <a:p>
            <a:r>
              <a:rPr lang="es-ES" sz="2000" b="1" dirty="0" smtClean="0">
                <a:latin typeface="Aptos" panose="020B0004020202020204" pitchFamily="34" charset="0"/>
              </a:rPr>
              <a:t>Brigadier General (R)Arnulfo Traslaviña Sáchica</a:t>
            </a:r>
          </a:p>
        </p:txBody>
      </p:sp>
    </p:spTree>
    <p:extLst>
      <p:ext uri="{BB962C8B-B14F-4D97-AF65-F5344CB8AC3E}">
        <p14:creationId xmlns:p14="http://schemas.microsoft.com/office/powerpoint/2010/main" val="326105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áfico 14">
            <a:extLst>
              <a:ext uri="{FF2B5EF4-FFF2-40B4-BE49-F238E27FC236}">
                <a16:creationId xmlns:a16="http://schemas.microsoft.com/office/drawing/2014/main" id="{0299F7AF-674D-46AD-BAA0-162A9819CC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101094" y="981271"/>
            <a:ext cx="7989812" cy="1726022"/>
          </a:xfrm>
          <a:prstGeom prst="rect">
            <a:avLst/>
          </a:prstGeom>
        </p:spPr>
      </p:pic>
      <p:sp>
        <p:nvSpPr>
          <p:cNvPr id="99" name="CuadroTexto 98">
            <a:extLst>
              <a:ext uri="{FF2B5EF4-FFF2-40B4-BE49-F238E27FC236}">
                <a16:creationId xmlns:a16="http://schemas.microsoft.com/office/drawing/2014/main" id="{99E74C58-8479-41C8-9198-6944ECC63975}"/>
              </a:ext>
            </a:extLst>
          </p:cNvPr>
          <p:cNvSpPr txBox="1"/>
          <p:nvPr/>
        </p:nvSpPr>
        <p:spPr>
          <a:xfrm>
            <a:off x="4063042" y="1208045"/>
            <a:ext cx="486529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s-CO"/>
            </a:defPPr>
            <a:lvl1pPr algn="ctr">
              <a:lnSpc>
                <a:spcPct val="80000"/>
              </a:lnSpc>
              <a:defRPr sz="1700" b="1" spc="-5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dirty="0"/>
              <a:t>Vicerrectoría Campus Nueva Granada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87AFCD5-5891-4BCD-8A73-46AC615EC689}"/>
              </a:ext>
            </a:extLst>
          </p:cNvPr>
          <p:cNvSpPr txBox="1"/>
          <p:nvPr/>
        </p:nvSpPr>
        <p:spPr>
          <a:xfrm>
            <a:off x="2406771" y="2769237"/>
            <a:ext cx="2225050" cy="32966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18000" rIns="0" bIns="18000" rtlCol="0">
            <a:spAutoFit/>
          </a:bodyPr>
          <a:lstStyle>
            <a:defPPr>
              <a:defRPr lang="es-CO"/>
            </a:defPPr>
            <a:lvl1pPr algn="ctr">
              <a:defRPr sz="1300" b="1" spc="-2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s-CO" sz="1700" dirty="0"/>
              <a:t>Dirección Académica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123C009-F63F-4DA5-B9CD-281DADD33CB1}"/>
              </a:ext>
            </a:extLst>
          </p:cNvPr>
          <p:cNvSpPr txBox="1"/>
          <p:nvPr/>
        </p:nvSpPr>
        <p:spPr>
          <a:xfrm>
            <a:off x="2406771" y="3188271"/>
            <a:ext cx="2225050" cy="28390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18000" rIns="0" bIns="18000" rtlCol="0">
            <a:noAutofit/>
          </a:bodyPr>
          <a:lstStyle>
            <a:defPPr>
              <a:defRPr lang="es-CO"/>
            </a:defPPr>
            <a:lvl1pPr algn="ctr">
              <a:defRPr sz="1300" b="1" spc="-2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endParaRPr lang="es-CO" sz="1700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9C8925A-B46E-48EC-978A-865AD34E581E}"/>
              </a:ext>
            </a:extLst>
          </p:cNvPr>
          <p:cNvSpPr txBox="1"/>
          <p:nvPr/>
        </p:nvSpPr>
        <p:spPr>
          <a:xfrm>
            <a:off x="2406770" y="3394359"/>
            <a:ext cx="2225051" cy="2390842"/>
          </a:xfrm>
          <a:prstGeom prst="rect">
            <a:avLst/>
          </a:prstGeom>
          <a:noFill/>
        </p:spPr>
        <p:txBody>
          <a:bodyPr wrap="square" lIns="0" tIns="18000" rIns="0" bIns="18000" rtlCol="0">
            <a:spAutoFit/>
          </a:bodyPr>
          <a:lstStyle>
            <a:defPPr>
              <a:defRPr lang="es-CO"/>
            </a:defPPr>
            <a:lvl1pPr algn="ctr">
              <a:defRPr sz="1300" b="1" spc="-2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s-CO" sz="1700" b="0" dirty="0"/>
              <a:t>Escuela Naranja </a:t>
            </a:r>
          </a:p>
          <a:p>
            <a:r>
              <a:rPr lang="es-CO" sz="1700" b="0" dirty="0"/>
              <a:t>de Tecnologías - </a:t>
            </a:r>
            <a:r>
              <a:rPr lang="es-CO" sz="1700" b="0" dirty="0" err="1"/>
              <a:t>ENATEC</a:t>
            </a:r>
            <a:endParaRPr lang="es-CO" sz="1700" b="0" dirty="0"/>
          </a:p>
          <a:p>
            <a:endParaRPr lang="es-CO" sz="1700" b="0" dirty="0"/>
          </a:p>
          <a:p>
            <a:endParaRPr lang="es-CO" sz="1700" b="0" dirty="0"/>
          </a:p>
          <a:p>
            <a:r>
              <a:rPr lang="es-CO" sz="1700" b="0" dirty="0"/>
              <a:t>División de Laboratorios</a:t>
            </a:r>
          </a:p>
          <a:p>
            <a:endParaRPr lang="es-CO" sz="1700" b="0" dirty="0"/>
          </a:p>
          <a:p>
            <a:endParaRPr lang="es-CO" sz="1700" b="0" dirty="0"/>
          </a:p>
          <a:p>
            <a:r>
              <a:rPr lang="es-CO" sz="1700" b="0" dirty="0"/>
              <a:t>División de </a:t>
            </a:r>
          </a:p>
          <a:p>
            <a:r>
              <a:rPr lang="es-CO" sz="1700" b="0" dirty="0"/>
              <a:t>Recursos Educativos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5AE2FD3D-EB6B-4FB9-9BB5-EBFE3165C086}"/>
              </a:ext>
            </a:extLst>
          </p:cNvPr>
          <p:cNvSpPr txBox="1"/>
          <p:nvPr/>
        </p:nvSpPr>
        <p:spPr>
          <a:xfrm>
            <a:off x="4964664" y="2769236"/>
            <a:ext cx="2225050" cy="113619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18000" rIns="0" bIns="18000" rtlCol="0" anchor="ctr" anchorCtr="0">
            <a:noAutofit/>
          </a:bodyPr>
          <a:lstStyle>
            <a:defPPr>
              <a:defRPr lang="es-CO"/>
            </a:defPPr>
            <a:lvl1pPr algn="ctr">
              <a:defRPr sz="1300" b="1" spc="-2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s-CO" sz="1700" dirty="0"/>
              <a:t>División de Medio Universitario, Extensión  y Proyección Social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6185A18C-373B-41ED-8ACD-9C1F36ADB33E}"/>
              </a:ext>
            </a:extLst>
          </p:cNvPr>
          <p:cNvSpPr txBox="1"/>
          <p:nvPr/>
        </p:nvSpPr>
        <p:spPr>
          <a:xfrm>
            <a:off x="7560182" y="2769237"/>
            <a:ext cx="2225050" cy="32966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18000" rIns="0" bIns="18000" rtlCol="0">
            <a:spAutoFit/>
          </a:bodyPr>
          <a:lstStyle>
            <a:defPPr>
              <a:defRPr lang="es-CO"/>
            </a:defPPr>
            <a:lvl1pPr algn="ctr">
              <a:defRPr sz="1300" b="1" spc="-2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s-CO" sz="1700" dirty="0"/>
              <a:t>Dirección Administrativa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215A0A56-7F36-469F-8095-70DD0D8ED289}"/>
              </a:ext>
            </a:extLst>
          </p:cNvPr>
          <p:cNvSpPr txBox="1"/>
          <p:nvPr/>
        </p:nvSpPr>
        <p:spPr>
          <a:xfrm>
            <a:off x="7560182" y="3188272"/>
            <a:ext cx="2225050" cy="7171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18000" rIns="0" bIns="18000" rtlCol="0">
            <a:noAutofit/>
          </a:bodyPr>
          <a:lstStyle>
            <a:defPPr>
              <a:defRPr lang="es-CO"/>
            </a:defPPr>
            <a:lvl1pPr algn="ctr">
              <a:defRPr sz="1300" b="1" spc="-2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endParaRPr lang="es-CO" sz="1700" dirty="0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3425DC40-2B42-4627-941F-780B6B6DE2D2}"/>
              </a:ext>
            </a:extLst>
          </p:cNvPr>
          <p:cNvSpPr txBox="1"/>
          <p:nvPr/>
        </p:nvSpPr>
        <p:spPr>
          <a:xfrm>
            <a:off x="7560181" y="3394359"/>
            <a:ext cx="2225051" cy="297962"/>
          </a:xfrm>
          <a:prstGeom prst="rect">
            <a:avLst/>
          </a:prstGeom>
          <a:noFill/>
        </p:spPr>
        <p:txBody>
          <a:bodyPr wrap="square" lIns="0" tIns="18000" rIns="0" bIns="18000" rtlCol="0">
            <a:spAutoFit/>
          </a:bodyPr>
          <a:lstStyle>
            <a:defPPr>
              <a:defRPr lang="es-CO"/>
            </a:defPPr>
            <a:lvl1pPr algn="ctr">
              <a:defRPr sz="1300" b="1" spc="-2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s-CO" sz="1700" b="0" dirty="0"/>
              <a:t>División de Infraestructura</a:t>
            </a:r>
          </a:p>
        </p:txBody>
      </p:sp>
    </p:spTree>
    <p:extLst>
      <p:ext uri="{BB962C8B-B14F-4D97-AF65-F5344CB8AC3E}">
        <p14:creationId xmlns:p14="http://schemas.microsoft.com/office/powerpoint/2010/main" val="2086639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ráfico 137">
            <a:extLst>
              <a:ext uri="{FF2B5EF4-FFF2-40B4-BE49-F238E27FC236}">
                <a16:creationId xmlns:a16="http://schemas.microsoft.com/office/drawing/2014/main" id="{32C51245-E9AC-412C-8F2D-03F827234D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55655" y="1246532"/>
            <a:ext cx="6526406" cy="473134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88D1205-5C3B-69A5-C6B8-55ADCB800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2408" y="524464"/>
            <a:ext cx="8074464" cy="487681"/>
          </a:xfrm>
        </p:spPr>
        <p:txBody>
          <a:bodyPr>
            <a:noAutofit/>
          </a:bodyPr>
          <a:lstStyle/>
          <a:p>
            <a:pPr algn="r"/>
            <a:r>
              <a:rPr lang="es-CO" sz="2400" b="1" spc="-2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 académico-administrativa</a:t>
            </a:r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57A1E5C1-4C4F-4619-953E-902A68856D82}"/>
              </a:ext>
            </a:extLst>
          </p:cNvPr>
          <p:cNvCxnSpPr>
            <a:cxnSpLocks/>
          </p:cNvCxnSpPr>
          <p:nvPr/>
        </p:nvCxnSpPr>
        <p:spPr>
          <a:xfrm flipH="1">
            <a:off x="3172408" y="989130"/>
            <a:ext cx="8074464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36C667C0-9FE6-4513-9281-C0460CA7AAAA}"/>
              </a:ext>
            </a:extLst>
          </p:cNvPr>
          <p:cNvSpPr txBox="1"/>
          <p:nvPr/>
        </p:nvSpPr>
        <p:spPr>
          <a:xfrm>
            <a:off x="1598064" y="2022145"/>
            <a:ext cx="1880075" cy="231533"/>
          </a:xfrm>
          <a:prstGeom prst="rect">
            <a:avLst/>
          </a:prstGeom>
          <a:noFill/>
        </p:spPr>
        <p:txBody>
          <a:bodyPr wrap="square" lIns="0" tIns="18000" rIns="0" bIns="18000" rtlCol="0">
            <a:spAutoFit/>
          </a:bodyPr>
          <a:lstStyle>
            <a:defPPr>
              <a:defRPr lang="es-CO"/>
            </a:defPPr>
            <a:lvl1pPr algn="ctr">
              <a:defRPr sz="1300" b="1" spc="-2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>
              <a:lnSpc>
                <a:spcPct val="70000"/>
              </a:lnSpc>
            </a:pPr>
            <a:r>
              <a:rPr lang="es-CO" sz="900" dirty="0"/>
              <a:t>Oficina Asesora de las Tecnologías</a:t>
            </a:r>
          </a:p>
          <a:p>
            <a:pPr>
              <a:lnSpc>
                <a:spcPct val="70000"/>
              </a:lnSpc>
            </a:pPr>
            <a:r>
              <a:rPr lang="es-CO" sz="900" dirty="0"/>
              <a:t>de la Información y las Comunicaciones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E6C51A9-C18C-47AA-84F0-9DD10E8CDACA}"/>
              </a:ext>
            </a:extLst>
          </p:cNvPr>
          <p:cNvSpPr txBox="1"/>
          <p:nvPr/>
        </p:nvSpPr>
        <p:spPr>
          <a:xfrm>
            <a:off x="1606610" y="1334435"/>
            <a:ext cx="1880075" cy="134584"/>
          </a:xfrm>
          <a:prstGeom prst="rect">
            <a:avLst/>
          </a:prstGeom>
          <a:noFill/>
        </p:spPr>
        <p:txBody>
          <a:bodyPr wrap="square" lIns="0" tIns="18000" rIns="0" bIns="18000" rtlCol="0">
            <a:spAutoFit/>
          </a:bodyPr>
          <a:lstStyle>
            <a:defPPr>
              <a:defRPr lang="es-CO"/>
            </a:defPPr>
            <a:lvl1pPr algn="ctr">
              <a:defRPr sz="1300" b="1" spc="-2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>
              <a:lnSpc>
                <a:spcPct val="70000"/>
              </a:lnSpc>
            </a:pPr>
            <a:r>
              <a:rPr lang="es-CO" sz="900" dirty="0"/>
              <a:t>Oficina Asesora Jurídica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509C757-C731-4F2C-8F1A-F4975C1F8DD6}"/>
              </a:ext>
            </a:extLst>
          </p:cNvPr>
          <p:cNvSpPr txBox="1"/>
          <p:nvPr/>
        </p:nvSpPr>
        <p:spPr>
          <a:xfrm>
            <a:off x="1598063" y="1657557"/>
            <a:ext cx="1880075" cy="231533"/>
          </a:xfrm>
          <a:prstGeom prst="rect">
            <a:avLst/>
          </a:prstGeom>
          <a:noFill/>
        </p:spPr>
        <p:txBody>
          <a:bodyPr wrap="square" lIns="0" tIns="18000" rIns="0" bIns="18000" rtlCol="0">
            <a:spAutoFit/>
          </a:bodyPr>
          <a:lstStyle>
            <a:defPPr>
              <a:defRPr lang="es-CO"/>
            </a:defPPr>
            <a:lvl1pPr algn="ctr">
              <a:defRPr sz="1300" b="1" spc="-2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>
              <a:lnSpc>
                <a:spcPct val="70000"/>
              </a:lnSpc>
            </a:pPr>
            <a:r>
              <a:rPr lang="es-CO" sz="900" dirty="0"/>
              <a:t>Oficina Asesora</a:t>
            </a:r>
          </a:p>
          <a:p>
            <a:pPr>
              <a:lnSpc>
                <a:spcPct val="70000"/>
              </a:lnSpc>
            </a:pPr>
            <a:r>
              <a:rPr lang="es-CO" sz="900" dirty="0"/>
              <a:t>de Planeación Estratégica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1599809-8634-438A-B958-41BFDA3354FA}"/>
              </a:ext>
            </a:extLst>
          </p:cNvPr>
          <p:cNvSpPr txBox="1"/>
          <p:nvPr/>
        </p:nvSpPr>
        <p:spPr>
          <a:xfrm>
            <a:off x="1596642" y="2444941"/>
            <a:ext cx="1880075" cy="134584"/>
          </a:xfrm>
          <a:prstGeom prst="rect">
            <a:avLst/>
          </a:prstGeom>
          <a:noFill/>
        </p:spPr>
        <p:txBody>
          <a:bodyPr wrap="square" lIns="0" tIns="18000" rIns="0" bIns="18000" rtlCol="0">
            <a:spAutoFit/>
          </a:bodyPr>
          <a:lstStyle>
            <a:defPPr>
              <a:defRPr lang="es-CO"/>
            </a:defPPr>
            <a:lvl1pPr algn="ctr">
              <a:defRPr sz="1300" b="1" spc="-2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>
              <a:lnSpc>
                <a:spcPct val="70000"/>
              </a:lnSpc>
            </a:pPr>
            <a:r>
              <a:rPr lang="es-CO" sz="900" dirty="0"/>
              <a:t>Oficina de Control Interno de Gestión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E9D08ED-67C0-465C-9813-76AE63F44F46}"/>
              </a:ext>
            </a:extLst>
          </p:cNvPr>
          <p:cNvSpPr txBox="1"/>
          <p:nvPr/>
        </p:nvSpPr>
        <p:spPr>
          <a:xfrm>
            <a:off x="1595221" y="2811137"/>
            <a:ext cx="1880075" cy="134584"/>
          </a:xfrm>
          <a:prstGeom prst="rect">
            <a:avLst/>
          </a:prstGeom>
          <a:noFill/>
        </p:spPr>
        <p:txBody>
          <a:bodyPr wrap="square" lIns="0" tIns="18000" rIns="0" bIns="18000" rtlCol="0">
            <a:spAutoFit/>
          </a:bodyPr>
          <a:lstStyle>
            <a:defPPr>
              <a:defRPr lang="es-CO"/>
            </a:defPPr>
            <a:lvl1pPr algn="ctr">
              <a:defRPr sz="1300" b="1" spc="-2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>
              <a:lnSpc>
                <a:spcPct val="70000"/>
              </a:lnSpc>
            </a:pPr>
            <a:r>
              <a:rPr lang="es-CO" sz="900" dirty="0"/>
              <a:t>Oficina de Control Interno Disciplinario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E774A88-113F-4CA2-A2CF-96E9785D4BE4}"/>
              </a:ext>
            </a:extLst>
          </p:cNvPr>
          <p:cNvSpPr txBox="1"/>
          <p:nvPr/>
        </p:nvSpPr>
        <p:spPr>
          <a:xfrm>
            <a:off x="1605686" y="5357941"/>
            <a:ext cx="1880075" cy="231533"/>
          </a:xfrm>
          <a:prstGeom prst="rect">
            <a:avLst/>
          </a:prstGeom>
          <a:noFill/>
        </p:spPr>
        <p:txBody>
          <a:bodyPr wrap="square" lIns="0" tIns="18000" rIns="0" bIns="18000" rtlCol="0">
            <a:spAutoFit/>
          </a:bodyPr>
          <a:lstStyle>
            <a:defPPr>
              <a:defRPr lang="es-CO"/>
            </a:defPPr>
            <a:lvl1pPr algn="ctr">
              <a:defRPr sz="1300" b="1" spc="-2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>
              <a:lnSpc>
                <a:spcPct val="70000"/>
              </a:lnSpc>
            </a:pPr>
            <a:r>
              <a:rPr lang="es-CO" sz="900" dirty="0"/>
              <a:t>Escuela de Altos Estudios Estratégicos Nueva Granada - </a:t>
            </a:r>
            <a:r>
              <a:rPr lang="es-CO" sz="900" dirty="0" err="1"/>
              <a:t>ESAENG</a:t>
            </a:r>
            <a:endParaRPr lang="es-CO" sz="9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57F6EFE-D29B-4DDF-A942-90C73F025627}"/>
              </a:ext>
            </a:extLst>
          </p:cNvPr>
          <p:cNvSpPr txBox="1"/>
          <p:nvPr/>
        </p:nvSpPr>
        <p:spPr>
          <a:xfrm>
            <a:off x="1599983" y="4295568"/>
            <a:ext cx="1880075" cy="134584"/>
          </a:xfrm>
          <a:prstGeom prst="rect">
            <a:avLst/>
          </a:prstGeom>
          <a:noFill/>
        </p:spPr>
        <p:txBody>
          <a:bodyPr wrap="square" lIns="0" tIns="18000" rIns="0" bIns="18000" rtlCol="0">
            <a:spAutoFit/>
          </a:bodyPr>
          <a:lstStyle>
            <a:defPPr>
              <a:defRPr lang="es-CO"/>
            </a:defPPr>
            <a:lvl1pPr algn="ctr">
              <a:defRPr sz="1300" b="1" spc="-2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>
              <a:lnSpc>
                <a:spcPct val="70000"/>
              </a:lnSpc>
            </a:pPr>
            <a:r>
              <a:rPr lang="es-CO" sz="900" dirty="0"/>
              <a:t>Oficina de Protección al Patrimonio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7D93626-7E8F-495C-B34F-B400C97B6BE9}"/>
              </a:ext>
            </a:extLst>
          </p:cNvPr>
          <p:cNvSpPr txBox="1"/>
          <p:nvPr/>
        </p:nvSpPr>
        <p:spPr>
          <a:xfrm>
            <a:off x="1591436" y="4661420"/>
            <a:ext cx="1880075" cy="134584"/>
          </a:xfrm>
          <a:prstGeom prst="rect">
            <a:avLst/>
          </a:prstGeom>
          <a:noFill/>
        </p:spPr>
        <p:txBody>
          <a:bodyPr wrap="square" lIns="0" tIns="18000" rIns="0" bIns="18000" rtlCol="0">
            <a:spAutoFit/>
          </a:bodyPr>
          <a:lstStyle>
            <a:defPPr>
              <a:defRPr lang="es-CO"/>
            </a:defPPr>
            <a:lvl1pPr algn="ctr">
              <a:defRPr sz="1300" b="1" spc="-2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>
              <a:lnSpc>
                <a:spcPct val="70000"/>
              </a:lnSpc>
            </a:pPr>
            <a:r>
              <a:rPr lang="es-CO" sz="900" dirty="0"/>
              <a:t>Oficina de Relaciones Internacionales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2BD4B4C-74D7-407E-A29D-03F2C17043DC}"/>
              </a:ext>
            </a:extLst>
          </p:cNvPr>
          <p:cNvSpPr txBox="1"/>
          <p:nvPr/>
        </p:nvSpPr>
        <p:spPr>
          <a:xfrm>
            <a:off x="1605686" y="5037467"/>
            <a:ext cx="1880075" cy="134584"/>
          </a:xfrm>
          <a:prstGeom prst="rect">
            <a:avLst/>
          </a:prstGeom>
          <a:noFill/>
        </p:spPr>
        <p:txBody>
          <a:bodyPr wrap="square" lIns="0" tIns="18000" rIns="0" bIns="18000" rtlCol="0">
            <a:spAutoFit/>
          </a:bodyPr>
          <a:lstStyle>
            <a:defPPr>
              <a:defRPr lang="es-CO"/>
            </a:defPPr>
            <a:lvl1pPr algn="ctr">
              <a:defRPr sz="1300" b="1" spc="-2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>
              <a:lnSpc>
                <a:spcPct val="70000"/>
              </a:lnSpc>
            </a:pPr>
            <a:r>
              <a:rPr lang="es-CO" sz="900" dirty="0"/>
              <a:t>Oficina de Acreditación Institucional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959C80F-4617-4767-A618-F72B6E0F4FD2}"/>
              </a:ext>
            </a:extLst>
          </p:cNvPr>
          <p:cNvSpPr txBox="1"/>
          <p:nvPr/>
        </p:nvSpPr>
        <p:spPr>
          <a:xfrm>
            <a:off x="1588594" y="5780816"/>
            <a:ext cx="1880075" cy="134584"/>
          </a:xfrm>
          <a:prstGeom prst="rect">
            <a:avLst/>
          </a:prstGeom>
          <a:noFill/>
        </p:spPr>
        <p:txBody>
          <a:bodyPr wrap="square" lIns="0" tIns="18000" rIns="0" bIns="18000" rtlCol="0">
            <a:spAutoFit/>
          </a:bodyPr>
          <a:lstStyle>
            <a:defPPr>
              <a:defRPr lang="es-CO"/>
            </a:defPPr>
            <a:lvl1pPr algn="ctr">
              <a:defRPr sz="1300" b="1" spc="-2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>
              <a:lnSpc>
                <a:spcPct val="70000"/>
              </a:lnSpc>
            </a:pPr>
            <a:r>
              <a:rPr lang="es-CO" sz="900" dirty="0"/>
              <a:t>Secretaría Privada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BEBD278-10A8-497F-9A4A-55624AD66B9F}"/>
              </a:ext>
            </a:extLst>
          </p:cNvPr>
          <p:cNvSpPr txBox="1"/>
          <p:nvPr/>
        </p:nvSpPr>
        <p:spPr>
          <a:xfrm>
            <a:off x="2085175" y="3503817"/>
            <a:ext cx="9144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O" sz="1200" spc="-100" dirty="0">
                <a:solidFill>
                  <a:schemeClr val="accent1"/>
                </a:solidFill>
                <a:latin typeface="Arial Black" panose="020B0A04020102020204" pitchFamily="34" charset="0"/>
              </a:rPr>
              <a:t>Rectoría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9BAD6880-CBFB-4369-A543-19ABCD7F817E}"/>
              </a:ext>
            </a:extLst>
          </p:cNvPr>
          <p:cNvSpPr txBox="1"/>
          <p:nvPr/>
        </p:nvSpPr>
        <p:spPr>
          <a:xfrm>
            <a:off x="595121" y="3327697"/>
            <a:ext cx="1000100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O" sz="1100" spc="-100" dirty="0">
                <a:solidFill>
                  <a:schemeClr val="bg1"/>
                </a:solidFill>
                <a:latin typeface="Arial Black" panose="020B0A04020102020204" pitchFamily="34" charset="0"/>
              </a:rPr>
              <a:t>Consejo</a:t>
            </a:r>
          </a:p>
          <a:p>
            <a:pPr algn="ctr"/>
            <a:r>
              <a:rPr lang="es-CO" sz="1100" spc="-100" dirty="0">
                <a:solidFill>
                  <a:schemeClr val="bg1"/>
                </a:solidFill>
                <a:latin typeface="Arial Black" panose="020B0A04020102020204" pitchFamily="34" charset="0"/>
              </a:rPr>
              <a:t>Superior Universitario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CCC824F0-63FA-4C71-B1E8-D2F5B3E7C574}"/>
              </a:ext>
            </a:extLst>
          </p:cNvPr>
          <p:cNvSpPr txBox="1"/>
          <p:nvPr/>
        </p:nvSpPr>
        <p:spPr>
          <a:xfrm>
            <a:off x="3397581" y="3435293"/>
            <a:ext cx="71294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O" sz="900" spc="-50" dirty="0">
                <a:solidFill>
                  <a:schemeClr val="accent1"/>
                </a:solidFill>
                <a:latin typeface="Arial Black" panose="020B0A04020102020204" pitchFamily="34" charset="0"/>
              </a:rPr>
              <a:t>Consejo</a:t>
            </a:r>
          </a:p>
          <a:p>
            <a:pPr algn="ctr"/>
            <a:r>
              <a:rPr lang="es-CO" sz="900" spc="-50" dirty="0">
                <a:solidFill>
                  <a:schemeClr val="accent1"/>
                </a:solidFill>
                <a:latin typeface="Arial Black" panose="020B0A04020102020204" pitchFamily="34" charset="0"/>
              </a:rPr>
              <a:t>Académico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F3D4A9C8-E771-4EC9-A762-E58AEE1E6992}"/>
              </a:ext>
            </a:extLst>
          </p:cNvPr>
          <p:cNvSpPr txBox="1"/>
          <p:nvPr/>
        </p:nvSpPr>
        <p:spPr>
          <a:xfrm>
            <a:off x="5546221" y="1549225"/>
            <a:ext cx="153824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s-CO"/>
            </a:defPPr>
            <a:lvl1pPr algn="ctr">
              <a:lnSpc>
                <a:spcPct val="80000"/>
              </a:lnSpc>
              <a:defRPr sz="1700" b="1" spc="-5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1000" dirty="0"/>
              <a:t>Vicerrectoría General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2B2E0C21-E181-4A54-90DB-0BFA6A3F7E4D}"/>
              </a:ext>
            </a:extLst>
          </p:cNvPr>
          <p:cNvSpPr txBox="1"/>
          <p:nvPr/>
        </p:nvSpPr>
        <p:spPr>
          <a:xfrm>
            <a:off x="5546221" y="5658143"/>
            <a:ext cx="153824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CO" sz="1000" b="1" spc="-5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Vicerrectoría</a:t>
            </a:r>
          </a:p>
          <a:p>
            <a:pPr algn="ctr">
              <a:lnSpc>
                <a:spcPct val="80000"/>
              </a:lnSpc>
            </a:pPr>
            <a:r>
              <a:rPr lang="es-CO" sz="1000" b="1" spc="-5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Campus Nueva Granada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C777C6E9-8527-47C0-8A0B-FEB9780AE5FA}"/>
              </a:ext>
            </a:extLst>
          </p:cNvPr>
          <p:cNvSpPr txBox="1"/>
          <p:nvPr/>
        </p:nvSpPr>
        <p:spPr>
          <a:xfrm>
            <a:off x="5546221" y="2880381"/>
            <a:ext cx="153824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s-CO"/>
            </a:defPPr>
            <a:lvl1pPr algn="ctr">
              <a:lnSpc>
                <a:spcPct val="80000"/>
              </a:lnSpc>
              <a:defRPr sz="1700" b="1" spc="-5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1000" dirty="0"/>
              <a:t>Vicerrectoría Académica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3E383124-2572-4A23-9472-EB2DE644C6CE}"/>
              </a:ext>
            </a:extLst>
          </p:cNvPr>
          <p:cNvSpPr txBox="1"/>
          <p:nvPr/>
        </p:nvSpPr>
        <p:spPr>
          <a:xfrm>
            <a:off x="5546221" y="4320643"/>
            <a:ext cx="153824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CO" sz="1000" b="1" spc="-5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Vicerrectoría</a:t>
            </a:r>
          </a:p>
          <a:p>
            <a:pPr algn="ctr">
              <a:lnSpc>
                <a:spcPct val="80000"/>
              </a:lnSpc>
            </a:pPr>
            <a:r>
              <a:rPr lang="es-CO" sz="1000" b="1" spc="-5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Investigaciones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AF0CE99E-A846-4DE4-B37F-71CF3F775B91}"/>
              </a:ext>
            </a:extLst>
          </p:cNvPr>
          <p:cNvSpPr txBox="1"/>
          <p:nvPr/>
        </p:nvSpPr>
        <p:spPr>
          <a:xfrm>
            <a:off x="5546221" y="4978721"/>
            <a:ext cx="153824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CO" sz="1000" b="1" spc="-5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Vicerrectoría </a:t>
            </a:r>
          </a:p>
          <a:p>
            <a:pPr algn="ctr">
              <a:lnSpc>
                <a:spcPct val="80000"/>
              </a:lnSpc>
            </a:pPr>
            <a:r>
              <a:rPr lang="es-CO" sz="1000" b="1" spc="-5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Administrativa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63C44247-B96C-4E4D-9A1D-C0F583863B70}"/>
              </a:ext>
            </a:extLst>
          </p:cNvPr>
          <p:cNvSpPr txBox="1"/>
          <p:nvPr/>
        </p:nvSpPr>
        <p:spPr>
          <a:xfrm>
            <a:off x="7402369" y="1208325"/>
            <a:ext cx="890191" cy="29654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10800" rIns="0" bIns="10800" rtlCol="0">
            <a:spAutoFit/>
          </a:bodyPr>
          <a:lstStyle>
            <a:defPPr>
              <a:defRPr lang="es-CO"/>
            </a:defPPr>
            <a:lvl1pPr algn="ctr">
              <a:defRPr sz="1300" b="1" spc="-2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s-CO" sz="800" dirty="0"/>
              <a:t>Dirección del </a:t>
            </a:r>
          </a:p>
          <a:p>
            <a:r>
              <a:rPr lang="es-CO" sz="800" dirty="0"/>
              <a:t>Medio Estudiantil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BAB16203-F6E0-462C-AC90-94862609E23D}"/>
              </a:ext>
            </a:extLst>
          </p:cNvPr>
          <p:cNvSpPr txBox="1"/>
          <p:nvPr/>
        </p:nvSpPr>
        <p:spPr>
          <a:xfrm>
            <a:off x="8451451" y="1203598"/>
            <a:ext cx="2795421" cy="30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18000" rIns="0" bIns="18000" rtlCol="0">
            <a:noAutofit/>
          </a:bodyPr>
          <a:lstStyle>
            <a:defPPr>
              <a:defRPr lang="es-CO"/>
            </a:defPPr>
            <a:lvl1pPr algn="ctr">
              <a:defRPr sz="1300" b="1" spc="-2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endParaRPr lang="es-CO" sz="1700" dirty="0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2DD706F9-F0D4-4FFB-9B73-52DCA125010D}"/>
              </a:ext>
            </a:extLst>
          </p:cNvPr>
          <p:cNvSpPr txBox="1"/>
          <p:nvPr/>
        </p:nvSpPr>
        <p:spPr>
          <a:xfrm>
            <a:off x="8554884" y="1243170"/>
            <a:ext cx="938452" cy="233329"/>
          </a:xfrm>
          <a:prstGeom prst="rect">
            <a:avLst/>
          </a:prstGeom>
          <a:noFill/>
        </p:spPr>
        <p:txBody>
          <a:bodyPr wrap="square" lIns="0" tIns="18000" rIns="0" bIns="18000" rtlCol="0">
            <a:spAutoFit/>
          </a:bodyPr>
          <a:lstStyle>
            <a:defPPr>
              <a:defRPr lang="es-CO"/>
            </a:defPPr>
            <a:lvl1pPr algn="ctr">
              <a:defRPr sz="1300" b="1" spc="-2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es-CO" sz="800" b="0" dirty="0"/>
              <a:t>División de</a:t>
            </a:r>
          </a:p>
          <a:p>
            <a:pPr>
              <a:lnSpc>
                <a:spcPct val="80000"/>
              </a:lnSpc>
            </a:pPr>
            <a:r>
              <a:rPr lang="es-CO" sz="800" b="0" dirty="0"/>
              <a:t> Bienestar Universitario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A77D9CC2-DDBE-4EF1-B4B0-E56B07D10D98}"/>
              </a:ext>
            </a:extLst>
          </p:cNvPr>
          <p:cNvSpPr txBox="1"/>
          <p:nvPr/>
        </p:nvSpPr>
        <p:spPr>
          <a:xfrm>
            <a:off x="9529214" y="1243170"/>
            <a:ext cx="1646516" cy="233329"/>
          </a:xfrm>
          <a:prstGeom prst="rect">
            <a:avLst/>
          </a:prstGeom>
          <a:noFill/>
        </p:spPr>
        <p:txBody>
          <a:bodyPr wrap="square" lIns="0" tIns="18000" rIns="0" bIns="18000" rtlCol="0">
            <a:spAutoFit/>
          </a:bodyPr>
          <a:lstStyle>
            <a:defPPr>
              <a:defRPr lang="es-CO"/>
            </a:defPPr>
            <a:lvl1pPr algn="ctr">
              <a:defRPr sz="1300" b="1" spc="-2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es-CO" sz="800" b="0" dirty="0"/>
              <a:t>Centro de Orientación, Acompañamiento</a:t>
            </a:r>
          </a:p>
          <a:p>
            <a:pPr>
              <a:lnSpc>
                <a:spcPct val="80000"/>
              </a:lnSpc>
            </a:pPr>
            <a:r>
              <a:rPr lang="es-CO" sz="800" b="0" dirty="0"/>
              <a:t>y Seguimiento Estudiantil - COASE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8646CB4-E44D-4E01-B032-128E0ACC63E0}"/>
              </a:ext>
            </a:extLst>
          </p:cNvPr>
          <p:cNvSpPr txBox="1"/>
          <p:nvPr/>
        </p:nvSpPr>
        <p:spPr>
          <a:xfrm>
            <a:off x="7402368" y="1578676"/>
            <a:ext cx="2126846" cy="160339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10800" rIns="0" bIns="10800" rtlCol="0">
            <a:spAutoFit/>
          </a:bodyPr>
          <a:lstStyle>
            <a:defPPr>
              <a:defRPr lang="es-CO"/>
            </a:defPPr>
            <a:lvl1pPr algn="ctr">
              <a:defRPr sz="1300" b="1" spc="-2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s-CO" sz="800" dirty="0"/>
              <a:t>División de Comunicaciones, Publicaciones y Mercadeo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F84AC56D-EA32-4897-B5E2-178650627E04}"/>
              </a:ext>
            </a:extLst>
          </p:cNvPr>
          <p:cNvSpPr txBox="1"/>
          <p:nvPr/>
        </p:nvSpPr>
        <p:spPr>
          <a:xfrm>
            <a:off x="8910708" y="1793167"/>
            <a:ext cx="1310062" cy="160339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10800" rIns="0" bIns="10800" rtlCol="0">
            <a:spAutoFit/>
          </a:bodyPr>
          <a:lstStyle>
            <a:defPPr>
              <a:defRPr lang="es-CO"/>
            </a:defPPr>
            <a:lvl1pPr algn="ctr">
              <a:defRPr sz="1300" b="1" spc="-2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s-CO" sz="800" dirty="0"/>
              <a:t>División de Gestión Documental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87177E7A-5E22-4B10-94E0-8C3E4EA70135}"/>
              </a:ext>
            </a:extLst>
          </p:cNvPr>
          <p:cNvSpPr txBox="1"/>
          <p:nvPr/>
        </p:nvSpPr>
        <p:spPr>
          <a:xfrm>
            <a:off x="9600357" y="1570021"/>
            <a:ext cx="1646516" cy="160339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10800" rIns="0" bIns="10800" rtlCol="0">
            <a:spAutoFit/>
          </a:bodyPr>
          <a:lstStyle>
            <a:defPPr>
              <a:defRPr lang="es-CO"/>
            </a:defPPr>
            <a:lvl1pPr algn="ctr">
              <a:defRPr sz="1300" b="1" spc="-2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s-CO" sz="800" dirty="0"/>
              <a:t>División de Extensión y Proyección Social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F3EA9994-1556-47BF-8DC4-DBD4A43640D3}"/>
              </a:ext>
            </a:extLst>
          </p:cNvPr>
          <p:cNvSpPr txBox="1"/>
          <p:nvPr/>
        </p:nvSpPr>
        <p:spPr>
          <a:xfrm>
            <a:off x="7398787" y="1793167"/>
            <a:ext cx="1454816" cy="160339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10800" rIns="0" bIns="10800" rtlCol="0">
            <a:spAutoFit/>
          </a:bodyPr>
          <a:lstStyle>
            <a:defPPr>
              <a:defRPr lang="es-CO"/>
            </a:defPPr>
            <a:lvl1pPr algn="ctr">
              <a:defRPr sz="1300" b="1" spc="-2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s-CO" sz="800" dirty="0"/>
              <a:t>División de Gestión de Calidad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C307BA81-0880-401B-89B9-64862171DD20}"/>
              </a:ext>
            </a:extLst>
          </p:cNvPr>
          <p:cNvSpPr txBox="1"/>
          <p:nvPr/>
        </p:nvSpPr>
        <p:spPr>
          <a:xfrm>
            <a:off x="10308419" y="1797581"/>
            <a:ext cx="938453" cy="160339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10800" rIns="0" bIns="10800" rtlCol="0">
            <a:spAutoFit/>
          </a:bodyPr>
          <a:lstStyle>
            <a:defPPr>
              <a:defRPr lang="es-CO"/>
            </a:defPPr>
            <a:lvl1pPr algn="ctr">
              <a:defRPr sz="1300" b="1" spc="-2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s-CO" sz="800" dirty="0"/>
              <a:t>División </a:t>
            </a:r>
            <a:r>
              <a:rPr lang="es-CO" sz="800" dirty="0" err="1"/>
              <a:t>Alumni</a:t>
            </a:r>
            <a:r>
              <a:rPr lang="es-CO" sz="800" dirty="0"/>
              <a:t> UMNG</a:t>
            </a:r>
          </a:p>
        </p:txBody>
      </p: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1EE7E58D-5ED9-477E-A87D-5E8B20FF79D1}"/>
              </a:ext>
            </a:extLst>
          </p:cNvPr>
          <p:cNvCxnSpPr>
            <a:cxnSpLocks/>
            <a:stCxn id="27" idx="3"/>
            <a:endCxn id="28" idx="1"/>
          </p:cNvCxnSpPr>
          <p:nvPr/>
        </p:nvCxnSpPr>
        <p:spPr>
          <a:xfrm>
            <a:off x="8292560" y="1356598"/>
            <a:ext cx="158891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uadroTexto 53">
            <a:extLst>
              <a:ext uri="{FF2B5EF4-FFF2-40B4-BE49-F238E27FC236}">
                <a16:creationId xmlns:a16="http://schemas.microsoft.com/office/drawing/2014/main" id="{4C40E49E-BE7D-41C2-AE08-A3F0BA776EBC}"/>
              </a:ext>
            </a:extLst>
          </p:cNvPr>
          <p:cNvSpPr txBox="1"/>
          <p:nvPr/>
        </p:nvSpPr>
        <p:spPr>
          <a:xfrm>
            <a:off x="7398043" y="2123020"/>
            <a:ext cx="1755924" cy="160339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10800" rIns="0" bIns="10800" rtlCol="0">
            <a:spAutoFit/>
          </a:bodyPr>
          <a:lstStyle>
            <a:defPPr>
              <a:defRPr lang="es-CO"/>
            </a:defPPr>
            <a:lvl1pPr algn="ctr">
              <a:defRPr sz="1300" b="1" spc="-2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s-CO" sz="800" dirty="0"/>
              <a:t>Facultad de Derecho</a:t>
            </a: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ED31352D-C381-465B-AFAD-0EAF1D7575A2}"/>
              </a:ext>
            </a:extLst>
          </p:cNvPr>
          <p:cNvSpPr txBox="1"/>
          <p:nvPr/>
        </p:nvSpPr>
        <p:spPr>
          <a:xfrm>
            <a:off x="7396622" y="2350514"/>
            <a:ext cx="1755924" cy="160339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10800" rIns="0" bIns="10800" rtlCol="0">
            <a:spAutoFit/>
          </a:bodyPr>
          <a:lstStyle>
            <a:defPPr>
              <a:defRPr lang="es-CO"/>
            </a:defPPr>
            <a:lvl1pPr algn="ctr">
              <a:defRPr sz="1300" b="1" spc="-2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s-CO" sz="800" dirty="0"/>
              <a:t>Facultad de Ingeniería</a:t>
            </a: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8AB7E3D5-B67B-4D62-916C-44EE2A6380BC}"/>
              </a:ext>
            </a:extLst>
          </p:cNvPr>
          <p:cNvSpPr txBox="1"/>
          <p:nvPr/>
        </p:nvSpPr>
        <p:spPr>
          <a:xfrm>
            <a:off x="7396622" y="2580217"/>
            <a:ext cx="1755924" cy="160339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10800" rIns="0" bIns="10800" rtlCol="0">
            <a:spAutoFit/>
          </a:bodyPr>
          <a:lstStyle>
            <a:defPPr>
              <a:defRPr lang="es-CO"/>
            </a:defPPr>
            <a:lvl1pPr algn="ctr">
              <a:defRPr sz="1300" b="1" spc="-2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s-CO" sz="800" dirty="0"/>
              <a:t>Facultad de Ciencias Económicas</a:t>
            </a: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2AA3213E-3D18-4363-B05A-AAB61FB60821}"/>
              </a:ext>
            </a:extLst>
          </p:cNvPr>
          <p:cNvSpPr txBox="1"/>
          <p:nvPr/>
        </p:nvSpPr>
        <p:spPr>
          <a:xfrm>
            <a:off x="7396622" y="2814932"/>
            <a:ext cx="1755924" cy="29654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10800" rIns="0" bIns="10800" rtlCol="0">
            <a:spAutoFit/>
          </a:bodyPr>
          <a:lstStyle>
            <a:defPPr>
              <a:defRPr lang="es-CO"/>
            </a:defPPr>
            <a:lvl1pPr algn="ctr">
              <a:defRPr sz="1300" b="1" spc="-2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s-CO" sz="800" dirty="0"/>
              <a:t>Facultad de Relaciones Internacionales,</a:t>
            </a:r>
          </a:p>
          <a:p>
            <a:r>
              <a:rPr lang="es-CO" sz="800" dirty="0"/>
              <a:t>Estrategia y Seguridad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46D09832-E8F7-40F2-A5E3-2317F943CFA1}"/>
              </a:ext>
            </a:extLst>
          </p:cNvPr>
          <p:cNvSpPr txBox="1"/>
          <p:nvPr/>
        </p:nvSpPr>
        <p:spPr>
          <a:xfrm>
            <a:off x="9280733" y="2144315"/>
            <a:ext cx="1966139" cy="1348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18000" rIns="0" bIns="18000" rtlCol="0">
            <a:noAutofit/>
          </a:bodyPr>
          <a:lstStyle>
            <a:defPPr>
              <a:defRPr lang="es-CO"/>
            </a:defPPr>
            <a:lvl1pPr algn="ctr">
              <a:defRPr sz="1300" b="1" spc="-2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endParaRPr lang="es-CO" sz="1700" dirty="0"/>
          </a:p>
        </p:txBody>
      </p:sp>
      <p:cxnSp>
        <p:nvCxnSpPr>
          <p:cNvPr id="64" name="Conector recto 63">
            <a:extLst>
              <a:ext uri="{FF2B5EF4-FFF2-40B4-BE49-F238E27FC236}">
                <a16:creationId xmlns:a16="http://schemas.microsoft.com/office/drawing/2014/main" id="{1D51EBAD-F974-472C-9F6B-CD8E06B7BC18}"/>
              </a:ext>
            </a:extLst>
          </p:cNvPr>
          <p:cNvCxnSpPr>
            <a:cxnSpLocks/>
          </p:cNvCxnSpPr>
          <p:nvPr/>
        </p:nvCxnSpPr>
        <p:spPr>
          <a:xfrm flipV="1">
            <a:off x="9153967" y="2198521"/>
            <a:ext cx="126766" cy="1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CuadroTexto 73">
            <a:extLst>
              <a:ext uri="{FF2B5EF4-FFF2-40B4-BE49-F238E27FC236}">
                <a16:creationId xmlns:a16="http://schemas.microsoft.com/office/drawing/2014/main" id="{2E73CE80-74A1-475F-9D7C-AF06B535D579}"/>
              </a:ext>
            </a:extLst>
          </p:cNvPr>
          <p:cNvSpPr txBox="1"/>
          <p:nvPr/>
        </p:nvSpPr>
        <p:spPr>
          <a:xfrm>
            <a:off x="9331766" y="2144315"/>
            <a:ext cx="1915106" cy="134840"/>
          </a:xfrm>
          <a:prstGeom prst="rect">
            <a:avLst/>
          </a:prstGeom>
          <a:noFill/>
        </p:spPr>
        <p:txBody>
          <a:bodyPr wrap="square" lIns="0" tIns="18000" rIns="0" bIns="18000" rtlCol="0">
            <a:spAutoFit/>
          </a:bodyPr>
          <a:lstStyle>
            <a:defPPr>
              <a:defRPr lang="es-CO"/>
            </a:defPPr>
            <a:lvl1pPr algn="ctr">
              <a:defRPr sz="1300" b="1" spc="-2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es-CO" sz="800" b="0" dirty="0"/>
              <a:t>Sede Bogotá   |   Sede Campus Nueva Granada</a:t>
            </a:r>
          </a:p>
        </p:txBody>
      </p:sp>
      <p:sp>
        <p:nvSpPr>
          <p:cNvPr id="75" name="CuadroTexto 74">
            <a:extLst>
              <a:ext uri="{FF2B5EF4-FFF2-40B4-BE49-F238E27FC236}">
                <a16:creationId xmlns:a16="http://schemas.microsoft.com/office/drawing/2014/main" id="{B01A2591-24EC-4ADA-BE09-A94440E9F1AB}"/>
              </a:ext>
            </a:extLst>
          </p:cNvPr>
          <p:cNvSpPr txBox="1"/>
          <p:nvPr/>
        </p:nvSpPr>
        <p:spPr>
          <a:xfrm>
            <a:off x="9279312" y="2362172"/>
            <a:ext cx="1966139" cy="1348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18000" rIns="0" bIns="18000" rtlCol="0">
            <a:noAutofit/>
          </a:bodyPr>
          <a:lstStyle>
            <a:defPPr>
              <a:defRPr lang="es-CO"/>
            </a:defPPr>
            <a:lvl1pPr algn="ctr">
              <a:defRPr sz="1300" b="1" spc="-2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endParaRPr lang="es-CO" sz="1700" dirty="0"/>
          </a:p>
        </p:txBody>
      </p:sp>
      <p:cxnSp>
        <p:nvCxnSpPr>
          <p:cNvPr id="76" name="Conector recto 75">
            <a:extLst>
              <a:ext uri="{FF2B5EF4-FFF2-40B4-BE49-F238E27FC236}">
                <a16:creationId xmlns:a16="http://schemas.microsoft.com/office/drawing/2014/main" id="{D72B4A1B-9F1A-4FC9-8AD7-89205C56CB49}"/>
              </a:ext>
            </a:extLst>
          </p:cNvPr>
          <p:cNvCxnSpPr>
            <a:cxnSpLocks/>
          </p:cNvCxnSpPr>
          <p:nvPr/>
        </p:nvCxnSpPr>
        <p:spPr>
          <a:xfrm flipV="1">
            <a:off x="9152546" y="2416378"/>
            <a:ext cx="126766" cy="1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CuadroTexto 76">
            <a:extLst>
              <a:ext uri="{FF2B5EF4-FFF2-40B4-BE49-F238E27FC236}">
                <a16:creationId xmlns:a16="http://schemas.microsoft.com/office/drawing/2014/main" id="{10CB6924-E665-47DF-9CF7-C551A09714EE}"/>
              </a:ext>
            </a:extLst>
          </p:cNvPr>
          <p:cNvSpPr txBox="1"/>
          <p:nvPr/>
        </p:nvSpPr>
        <p:spPr>
          <a:xfrm>
            <a:off x="9330345" y="2362172"/>
            <a:ext cx="1915106" cy="134840"/>
          </a:xfrm>
          <a:prstGeom prst="rect">
            <a:avLst/>
          </a:prstGeom>
          <a:noFill/>
        </p:spPr>
        <p:txBody>
          <a:bodyPr wrap="square" lIns="0" tIns="18000" rIns="0" bIns="18000" rtlCol="0">
            <a:spAutoFit/>
          </a:bodyPr>
          <a:lstStyle>
            <a:defPPr>
              <a:defRPr lang="es-CO"/>
            </a:defPPr>
            <a:lvl1pPr algn="ctr">
              <a:defRPr sz="1300" b="1" spc="-2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es-CO" sz="800" b="0" dirty="0"/>
              <a:t>Sede Bogotá   |   Sede Campus Nueva Granada</a:t>
            </a:r>
          </a:p>
        </p:txBody>
      </p:sp>
      <p:sp>
        <p:nvSpPr>
          <p:cNvPr id="78" name="CuadroTexto 77">
            <a:extLst>
              <a:ext uri="{FF2B5EF4-FFF2-40B4-BE49-F238E27FC236}">
                <a16:creationId xmlns:a16="http://schemas.microsoft.com/office/drawing/2014/main" id="{EDE2E909-6412-418D-BE04-948ECA1C3434}"/>
              </a:ext>
            </a:extLst>
          </p:cNvPr>
          <p:cNvSpPr txBox="1"/>
          <p:nvPr/>
        </p:nvSpPr>
        <p:spPr>
          <a:xfrm>
            <a:off x="9279312" y="2607083"/>
            <a:ext cx="1966139" cy="1348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18000" rIns="0" bIns="18000" rtlCol="0">
            <a:noAutofit/>
          </a:bodyPr>
          <a:lstStyle>
            <a:defPPr>
              <a:defRPr lang="es-CO"/>
            </a:defPPr>
            <a:lvl1pPr algn="ctr">
              <a:defRPr sz="1300" b="1" spc="-2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endParaRPr lang="es-CO" sz="1700" dirty="0"/>
          </a:p>
        </p:txBody>
      </p:sp>
      <p:cxnSp>
        <p:nvCxnSpPr>
          <p:cNvPr id="79" name="Conector recto 78">
            <a:extLst>
              <a:ext uri="{FF2B5EF4-FFF2-40B4-BE49-F238E27FC236}">
                <a16:creationId xmlns:a16="http://schemas.microsoft.com/office/drawing/2014/main" id="{3A98D1E5-2EB0-4822-807C-DA95346FE423}"/>
              </a:ext>
            </a:extLst>
          </p:cNvPr>
          <p:cNvCxnSpPr>
            <a:cxnSpLocks/>
          </p:cNvCxnSpPr>
          <p:nvPr/>
        </p:nvCxnSpPr>
        <p:spPr>
          <a:xfrm flipV="1">
            <a:off x="9152546" y="2661289"/>
            <a:ext cx="126766" cy="1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CuadroTexto 79">
            <a:extLst>
              <a:ext uri="{FF2B5EF4-FFF2-40B4-BE49-F238E27FC236}">
                <a16:creationId xmlns:a16="http://schemas.microsoft.com/office/drawing/2014/main" id="{89DCAE6C-DE66-4C61-A54F-473C045115A6}"/>
              </a:ext>
            </a:extLst>
          </p:cNvPr>
          <p:cNvSpPr txBox="1"/>
          <p:nvPr/>
        </p:nvSpPr>
        <p:spPr>
          <a:xfrm>
            <a:off x="9330345" y="2607083"/>
            <a:ext cx="1915106" cy="134840"/>
          </a:xfrm>
          <a:prstGeom prst="rect">
            <a:avLst/>
          </a:prstGeom>
          <a:noFill/>
        </p:spPr>
        <p:txBody>
          <a:bodyPr wrap="square" lIns="0" tIns="18000" rIns="0" bIns="18000" rtlCol="0">
            <a:spAutoFit/>
          </a:bodyPr>
          <a:lstStyle>
            <a:defPPr>
              <a:defRPr lang="es-CO"/>
            </a:defPPr>
            <a:lvl1pPr algn="ctr">
              <a:defRPr sz="1300" b="1" spc="-2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es-CO" sz="800" b="0" dirty="0"/>
              <a:t>Sede Bogotá   |   Sede Campus Nueva Granada</a:t>
            </a:r>
          </a:p>
        </p:txBody>
      </p:sp>
      <p:sp>
        <p:nvSpPr>
          <p:cNvPr id="81" name="CuadroTexto 80">
            <a:extLst>
              <a:ext uri="{FF2B5EF4-FFF2-40B4-BE49-F238E27FC236}">
                <a16:creationId xmlns:a16="http://schemas.microsoft.com/office/drawing/2014/main" id="{8EDC2E2A-3296-4497-8141-93D5D3592B97}"/>
              </a:ext>
            </a:extLst>
          </p:cNvPr>
          <p:cNvSpPr txBox="1"/>
          <p:nvPr/>
        </p:nvSpPr>
        <p:spPr>
          <a:xfrm>
            <a:off x="9279312" y="2889493"/>
            <a:ext cx="1966139" cy="1348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18000" rIns="0" bIns="18000" rtlCol="0">
            <a:noAutofit/>
          </a:bodyPr>
          <a:lstStyle>
            <a:defPPr>
              <a:defRPr lang="es-CO"/>
            </a:defPPr>
            <a:lvl1pPr algn="ctr">
              <a:defRPr sz="1300" b="1" spc="-2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endParaRPr lang="es-CO" sz="1700" dirty="0"/>
          </a:p>
        </p:txBody>
      </p:sp>
      <p:cxnSp>
        <p:nvCxnSpPr>
          <p:cNvPr id="82" name="Conector recto 81">
            <a:extLst>
              <a:ext uri="{FF2B5EF4-FFF2-40B4-BE49-F238E27FC236}">
                <a16:creationId xmlns:a16="http://schemas.microsoft.com/office/drawing/2014/main" id="{03AC78E6-318D-4221-913B-48A239EE7AD8}"/>
              </a:ext>
            </a:extLst>
          </p:cNvPr>
          <p:cNvCxnSpPr>
            <a:cxnSpLocks/>
          </p:cNvCxnSpPr>
          <p:nvPr/>
        </p:nvCxnSpPr>
        <p:spPr>
          <a:xfrm flipV="1">
            <a:off x="9152546" y="2943699"/>
            <a:ext cx="126766" cy="1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CuadroTexto 82">
            <a:extLst>
              <a:ext uri="{FF2B5EF4-FFF2-40B4-BE49-F238E27FC236}">
                <a16:creationId xmlns:a16="http://schemas.microsoft.com/office/drawing/2014/main" id="{8C69374F-EBE8-49AC-9A75-B61ABD4E357D}"/>
              </a:ext>
            </a:extLst>
          </p:cNvPr>
          <p:cNvSpPr txBox="1"/>
          <p:nvPr/>
        </p:nvSpPr>
        <p:spPr>
          <a:xfrm>
            <a:off x="9330345" y="2889493"/>
            <a:ext cx="1915106" cy="134840"/>
          </a:xfrm>
          <a:prstGeom prst="rect">
            <a:avLst/>
          </a:prstGeom>
          <a:noFill/>
        </p:spPr>
        <p:txBody>
          <a:bodyPr wrap="square" lIns="0" tIns="18000" rIns="0" bIns="18000" rtlCol="0">
            <a:spAutoFit/>
          </a:bodyPr>
          <a:lstStyle>
            <a:defPPr>
              <a:defRPr lang="es-CO"/>
            </a:defPPr>
            <a:lvl1pPr algn="ctr">
              <a:defRPr sz="1300" b="1" spc="-2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es-CO" sz="800" b="0" dirty="0"/>
              <a:t>Sede Bogotá   |   Sede Campus Nueva Granada</a:t>
            </a:r>
          </a:p>
        </p:txBody>
      </p:sp>
      <p:sp>
        <p:nvSpPr>
          <p:cNvPr id="84" name="CuadroTexto 83">
            <a:extLst>
              <a:ext uri="{FF2B5EF4-FFF2-40B4-BE49-F238E27FC236}">
                <a16:creationId xmlns:a16="http://schemas.microsoft.com/office/drawing/2014/main" id="{8008B63B-F5D5-4532-A424-AE8517723B83}"/>
              </a:ext>
            </a:extLst>
          </p:cNvPr>
          <p:cNvSpPr txBox="1"/>
          <p:nvPr/>
        </p:nvSpPr>
        <p:spPr>
          <a:xfrm>
            <a:off x="7396622" y="3190470"/>
            <a:ext cx="1882690" cy="160339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10800" rIns="0" bIns="10800" rtlCol="0">
            <a:spAutoFit/>
          </a:bodyPr>
          <a:lstStyle>
            <a:defPPr>
              <a:defRPr lang="es-CO"/>
            </a:defPPr>
            <a:lvl1pPr algn="ctr">
              <a:defRPr sz="1300" b="1" spc="-2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s-CO" sz="800" dirty="0"/>
              <a:t>Facultad de Medicina y Ciencias de la Salud</a:t>
            </a:r>
          </a:p>
        </p:txBody>
      </p:sp>
      <p:sp>
        <p:nvSpPr>
          <p:cNvPr id="85" name="CuadroTexto 84">
            <a:extLst>
              <a:ext uri="{FF2B5EF4-FFF2-40B4-BE49-F238E27FC236}">
                <a16:creationId xmlns:a16="http://schemas.microsoft.com/office/drawing/2014/main" id="{1C924AD9-E9B6-4734-9E16-204491203C5B}"/>
              </a:ext>
            </a:extLst>
          </p:cNvPr>
          <p:cNvSpPr txBox="1"/>
          <p:nvPr/>
        </p:nvSpPr>
        <p:spPr>
          <a:xfrm>
            <a:off x="9359987" y="3190470"/>
            <a:ext cx="1882690" cy="160339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10800" rIns="0" bIns="10800" rtlCol="0">
            <a:spAutoFit/>
          </a:bodyPr>
          <a:lstStyle>
            <a:defPPr>
              <a:defRPr lang="es-CO"/>
            </a:defPPr>
            <a:lvl1pPr algn="ctr">
              <a:defRPr sz="1300" b="1" spc="-2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s-CO" sz="800" dirty="0"/>
              <a:t>Facultad de Ciencias Básicas y Aplicadas</a:t>
            </a:r>
          </a:p>
        </p:txBody>
      </p:sp>
      <p:sp>
        <p:nvSpPr>
          <p:cNvPr id="86" name="CuadroTexto 85">
            <a:extLst>
              <a:ext uri="{FF2B5EF4-FFF2-40B4-BE49-F238E27FC236}">
                <a16:creationId xmlns:a16="http://schemas.microsoft.com/office/drawing/2014/main" id="{11A5438F-0C28-4E1A-A712-5CA75F6C779A}"/>
              </a:ext>
            </a:extLst>
          </p:cNvPr>
          <p:cNvSpPr txBox="1"/>
          <p:nvPr/>
        </p:nvSpPr>
        <p:spPr>
          <a:xfrm>
            <a:off x="7396622" y="3429289"/>
            <a:ext cx="1882690" cy="160339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10800" rIns="0" bIns="10800" rtlCol="0">
            <a:spAutoFit/>
          </a:bodyPr>
          <a:lstStyle>
            <a:defPPr>
              <a:defRPr lang="es-CO"/>
            </a:defPPr>
            <a:lvl1pPr algn="ctr">
              <a:defRPr sz="1300" b="1" spc="-2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s-CO" sz="800" dirty="0"/>
              <a:t>Facultad de Educación y Humanidades</a:t>
            </a:r>
          </a:p>
        </p:txBody>
      </p:sp>
      <p:sp>
        <p:nvSpPr>
          <p:cNvPr id="87" name="CuadroTexto 86">
            <a:extLst>
              <a:ext uri="{FF2B5EF4-FFF2-40B4-BE49-F238E27FC236}">
                <a16:creationId xmlns:a16="http://schemas.microsoft.com/office/drawing/2014/main" id="{CE204B96-FAF6-43DF-BC02-14B6297EE433}"/>
              </a:ext>
            </a:extLst>
          </p:cNvPr>
          <p:cNvSpPr txBox="1"/>
          <p:nvPr/>
        </p:nvSpPr>
        <p:spPr>
          <a:xfrm>
            <a:off x="9359987" y="3429289"/>
            <a:ext cx="1882690" cy="160339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10800" rIns="0" bIns="10800" rtlCol="0">
            <a:spAutoFit/>
          </a:bodyPr>
          <a:lstStyle>
            <a:defPPr>
              <a:defRPr lang="es-CO"/>
            </a:defPPr>
            <a:lvl1pPr algn="ctr">
              <a:defRPr sz="1300" b="1" spc="-2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s-CO" sz="800" dirty="0"/>
              <a:t>Facultad de Estudios a Distancia</a:t>
            </a:r>
          </a:p>
        </p:txBody>
      </p:sp>
      <p:sp>
        <p:nvSpPr>
          <p:cNvPr id="89" name="CuadroTexto 88">
            <a:extLst>
              <a:ext uri="{FF2B5EF4-FFF2-40B4-BE49-F238E27FC236}">
                <a16:creationId xmlns:a16="http://schemas.microsoft.com/office/drawing/2014/main" id="{6C259590-4695-4CFE-95A1-7E5D0799623F}"/>
              </a:ext>
            </a:extLst>
          </p:cNvPr>
          <p:cNvSpPr txBox="1"/>
          <p:nvPr/>
        </p:nvSpPr>
        <p:spPr>
          <a:xfrm>
            <a:off x="8739699" y="3665230"/>
            <a:ext cx="1310062" cy="29654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10800" rIns="0" bIns="10800" rtlCol="0">
            <a:spAutoFit/>
          </a:bodyPr>
          <a:lstStyle>
            <a:defPPr>
              <a:defRPr lang="es-CO"/>
            </a:defPPr>
            <a:lvl1pPr algn="ctr">
              <a:defRPr sz="1300" b="1" spc="-2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s-CO" sz="800" dirty="0"/>
              <a:t>División de Recursos Educativos </a:t>
            </a:r>
          </a:p>
          <a:p>
            <a:r>
              <a:rPr lang="es-CO" sz="800" b="0" dirty="0"/>
              <a:t>Sede Bogotá</a:t>
            </a:r>
          </a:p>
        </p:txBody>
      </p:sp>
      <p:sp>
        <p:nvSpPr>
          <p:cNvPr id="90" name="CuadroTexto 89">
            <a:extLst>
              <a:ext uri="{FF2B5EF4-FFF2-40B4-BE49-F238E27FC236}">
                <a16:creationId xmlns:a16="http://schemas.microsoft.com/office/drawing/2014/main" id="{7020D544-1E81-4E36-BADF-1FED7D370100}"/>
              </a:ext>
            </a:extLst>
          </p:cNvPr>
          <p:cNvSpPr txBox="1"/>
          <p:nvPr/>
        </p:nvSpPr>
        <p:spPr>
          <a:xfrm>
            <a:off x="7396622" y="3665230"/>
            <a:ext cx="1254397" cy="29654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10800" rIns="0" bIns="10800" rtlCol="0">
            <a:spAutoFit/>
          </a:bodyPr>
          <a:lstStyle>
            <a:defPPr>
              <a:defRPr lang="es-CO"/>
            </a:defPPr>
            <a:lvl1pPr algn="ctr">
              <a:defRPr sz="1300" b="1" spc="-2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s-CO" sz="800" dirty="0"/>
              <a:t>División de Admisiones, Registro y Control Académico</a:t>
            </a:r>
          </a:p>
        </p:txBody>
      </p:sp>
      <p:sp>
        <p:nvSpPr>
          <p:cNvPr id="91" name="CuadroTexto 90">
            <a:extLst>
              <a:ext uri="{FF2B5EF4-FFF2-40B4-BE49-F238E27FC236}">
                <a16:creationId xmlns:a16="http://schemas.microsoft.com/office/drawing/2014/main" id="{1DCBCCF1-C37B-4B35-AD5D-33B93FC0479C}"/>
              </a:ext>
            </a:extLst>
          </p:cNvPr>
          <p:cNvSpPr txBox="1"/>
          <p:nvPr/>
        </p:nvSpPr>
        <p:spPr>
          <a:xfrm>
            <a:off x="10138442" y="3665230"/>
            <a:ext cx="1106266" cy="29654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10800" rIns="0" bIns="10800" rtlCol="0">
            <a:spAutoFit/>
          </a:bodyPr>
          <a:lstStyle>
            <a:defPPr>
              <a:defRPr lang="es-CO"/>
            </a:defPPr>
            <a:lvl1pPr algn="ctr">
              <a:defRPr sz="1300" b="1" spc="-2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s-CO" sz="800" dirty="0"/>
              <a:t>División de Laboratorios</a:t>
            </a:r>
          </a:p>
          <a:p>
            <a:r>
              <a:rPr lang="es-CO" sz="800" b="0" dirty="0"/>
              <a:t>Sede Bogotá</a:t>
            </a:r>
          </a:p>
        </p:txBody>
      </p:sp>
      <p:sp>
        <p:nvSpPr>
          <p:cNvPr id="101" name="CuadroTexto 100">
            <a:extLst>
              <a:ext uri="{FF2B5EF4-FFF2-40B4-BE49-F238E27FC236}">
                <a16:creationId xmlns:a16="http://schemas.microsoft.com/office/drawing/2014/main" id="{4F70FEBB-A151-455E-B2DC-98A7D5D09A83}"/>
              </a:ext>
            </a:extLst>
          </p:cNvPr>
          <p:cNvSpPr txBox="1"/>
          <p:nvPr/>
        </p:nvSpPr>
        <p:spPr>
          <a:xfrm>
            <a:off x="9359986" y="4182163"/>
            <a:ext cx="1882691" cy="160339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10800" rIns="0" bIns="10800" rtlCol="0">
            <a:spAutoFit/>
          </a:bodyPr>
          <a:lstStyle>
            <a:defPPr>
              <a:defRPr lang="es-CO"/>
            </a:defPPr>
            <a:lvl1pPr algn="ctr">
              <a:defRPr sz="1300" b="1" spc="-2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s-CO" sz="800" dirty="0"/>
              <a:t>División de Investigación Científica</a:t>
            </a:r>
          </a:p>
        </p:txBody>
      </p:sp>
      <p:sp>
        <p:nvSpPr>
          <p:cNvPr id="102" name="CuadroTexto 101">
            <a:extLst>
              <a:ext uri="{FF2B5EF4-FFF2-40B4-BE49-F238E27FC236}">
                <a16:creationId xmlns:a16="http://schemas.microsoft.com/office/drawing/2014/main" id="{C1D9312B-1AA5-45C7-B74B-FF32B22313F1}"/>
              </a:ext>
            </a:extLst>
          </p:cNvPr>
          <p:cNvSpPr txBox="1"/>
          <p:nvPr/>
        </p:nvSpPr>
        <p:spPr>
          <a:xfrm>
            <a:off x="7401145" y="4182163"/>
            <a:ext cx="1878167" cy="160339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10800" rIns="0" bIns="10800" rtlCol="0">
            <a:spAutoFit/>
          </a:bodyPr>
          <a:lstStyle>
            <a:defPPr>
              <a:defRPr lang="es-CO"/>
            </a:defPPr>
            <a:lvl1pPr algn="ctr">
              <a:defRPr sz="1300" b="1" spc="-2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s-CO" sz="800" dirty="0"/>
              <a:t>División de Desarrollo Tecnológico</a:t>
            </a:r>
          </a:p>
        </p:txBody>
      </p:sp>
      <p:sp>
        <p:nvSpPr>
          <p:cNvPr id="103" name="CuadroTexto 102">
            <a:extLst>
              <a:ext uri="{FF2B5EF4-FFF2-40B4-BE49-F238E27FC236}">
                <a16:creationId xmlns:a16="http://schemas.microsoft.com/office/drawing/2014/main" id="{BD9E2B7C-73B3-4828-B69D-D43CFBEDAFC8}"/>
              </a:ext>
            </a:extLst>
          </p:cNvPr>
          <p:cNvSpPr txBox="1"/>
          <p:nvPr/>
        </p:nvSpPr>
        <p:spPr>
          <a:xfrm>
            <a:off x="9359986" y="4401923"/>
            <a:ext cx="1882691" cy="29654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10800" rIns="0" bIns="10800" rtlCol="0">
            <a:spAutoFit/>
          </a:bodyPr>
          <a:lstStyle>
            <a:defPPr>
              <a:defRPr lang="es-CO"/>
            </a:defPPr>
            <a:lvl1pPr algn="ctr">
              <a:defRPr sz="1300" b="1" spc="-2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s-CO" sz="800" dirty="0"/>
              <a:t>División Editorial de Comunicación Científica, Académica y Cultural</a:t>
            </a:r>
          </a:p>
        </p:txBody>
      </p:sp>
      <p:sp>
        <p:nvSpPr>
          <p:cNvPr id="104" name="CuadroTexto 103">
            <a:extLst>
              <a:ext uri="{FF2B5EF4-FFF2-40B4-BE49-F238E27FC236}">
                <a16:creationId xmlns:a16="http://schemas.microsoft.com/office/drawing/2014/main" id="{B64BF60D-4305-4205-ADE3-0315AAA74EA1}"/>
              </a:ext>
            </a:extLst>
          </p:cNvPr>
          <p:cNvSpPr txBox="1"/>
          <p:nvPr/>
        </p:nvSpPr>
        <p:spPr>
          <a:xfrm>
            <a:off x="7401145" y="4401923"/>
            <a:ext cx="1878167" cy="29654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10800" rIns="0" bIns="10800" rtlCol="0">
            <a:spAutoFit/>
          </a:bodyPr>
          <a:lstStyle>
            <a:defPPr>
              <a:defRPr lang="es-CO"/>
            </a:defPPr>
            <a:lvl1pPr algn="ctr">
              <a:defRPr sz="1300" b="1" spc="-2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s-CO" sz="800" dirty="0"/>
              <a:t>División de Investigación e Innovación</a:t>
            </a:r>
          </a:p>
          <a:p>
            <a:r>
              <a:rPr lang="es-CO" sz="800" b="0" dirty="0"/>
              <a:t>Sede Campus Nueva Granada</a:t>
            </a:r>
            <a:endParaRPr lang="es-CO" sz="800" dirty="0"/>
          </a:p>
        </p:txBody>
      </p:sp>
      <p:sp>
        <p:nvSpPr>
          <p:cNvPr id="105" name="CuadroTexto 104">
            <a:extLst>
              <a:ext uri="{FF2B5EF4-FFF2-40B4-BE49-F238E27FC236}">
                <a16:creationId xmlns:a16="http://schemas.microsoft.com/office/drawing/2014/main" id="{FA6F2342-4E41-4C13-9D1E-3CCCF76F7A23}"/>
              </a:ext>
            </a:extLst>
          </p:cNvPr>
          <p:cNvSpPr txBox="1"/>
          <p:nvPr/>
        </p:nvSpPr>
        <p:spPr>
          <a:xfrm>
            <a:off x="9352759" y="4901078"/>
            <a:ext cx="1882691" cy="160339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10800" rIns="0" bIns="10800" rtlCol="0">
            <a:spAutoFit/>
          </a:bodyPr>
          <a:lstStyle>
            <a:defPPr>
              <a:defRPr lang="es-CO"/>
            </a:defPPr>
            <a:lvl1pPr algn="ctr">
              <a:defRPr sz="1300" b="1" spc="-2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s-CO" sz="800" dirty="0"/>
              <a:t>División Financiera</a:t>
            </a:r>
          </a:p>
        </p:txBody>
      </p:sp>
      <p:sp>
        <p:nvSpPr>
          <p:cNvPr id="106" name="CuadroTexto 105">
            <a:extLst>
              <a:ext uri="{FF2B5EF4-FFF2-40B4-BE49-F238E27FC236}">
                <a16:creationId xmlns:a16="http://schemas.microsoft.com/office/drawing/2014/main" id="{9D097430-F958-4C5F-9A71-D810E524FD08}"/>
              </a:ext>
            </a:extLst>
          </p:cNvPr>
          <p:cNvSpPr txBox="1"/>
          <p:nvPr/>
        </p:nvSpPr>
        <p:spPr>
          <a:xfrm>
            <a:off x="7393918" y="4901078"/>
            <a:ext cx="1878167" cy="160339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10800" rIns="0" bIns="10800" rtlCol="0">
            <a:spAutoFit/>
          </a:bodyPr>
          <a:lstStyle>
            <a:defPPr>
              <a:defRPr lang="es-CO"/>
            </a:defPPr>
            <a:lvl1pPr algn="ctr">
              <a:defRPr sz="1300" b="1" spc="-2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s-CO" sz="800" dirty="0"/>
              <a:t>División de Gestión del Talento Humano</a:t>
            </a:r>
          </a:p>
        </p:txBody>
      </p:sp>
      <p:sp>
        <p:nvSpPr>
          <p:cNvPr id="107" name="CuadroTexto 106">
            <a:extLst>
              <a:ext uri="{FF2B5EF4-FFF2-40B4-BE49-F238E27FC236}">
                <a16:creationId xmlns:a16="http://schemas.microsoft.com/office/drawing/2014/main" id="{655CFD1A-9731-47F9-A593-273B2007C67F}"/>
              </a:ext>
            </a:extLst>
          </p:cNvPr>
          <p:cNvSpPr txBox="1"/>
          <p:nvPr/>
        </p:nvSpPr>
        <p:spPr>
          <a:xfrm>
            <a:off x="9359986" y="5126621"/>
            <a:ext cx="1882691" cy="160339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10800" rIns="0" bIns="10800" rtlCol="0">
            <a:spAutoFit/>
          </a:bodyPr>
          <a:lstStyle>
            <a:defPPr>
              <a:defRPr lang="es-CO"/>
            </a:defPPr>
            <a:lvl1pPr algn="ctr">
              <a:defRPr sz="1300" b="1" spc="-2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s-CO" sz="800" dirty="0"/>
              <a:t>División Logística</a:t>
            </a:r>
          </a:p>
        </p:txBody>
      </p:sp>
      <p:sp>
        <p:nvSpPr>
          <p:cNvPr id="108" name="CuadroTexto 107">
            <a:extLst>
              <a:ext uri="{FF2B5EF4-FFF2-40B4-BE49-F238E27FC236}">
                <a16:creationId xmlns:a16="http://schemas.microsoft.com/office/drawing/2014/main" id="{61E27471-268D-4EC0-B53F-7160FFA4EE3D}"/>
              </a:ext>
            </a:extLst>
          </p:cNvPr>
          <p:cNvSpPr txBox="1"/>
          <p:nvPr/>
        </p:nvSpPr>
        <p:spPr>
          <a:xfrm>
            <a:off x="7401145" y="5126621"/>
            <a:ext cx="1878167" cy="160339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10800" rIns="0" bIns="10800" rtlCol="0">
            <a:spAutoFit/>
          </a:bodyPr>
          <a:lstStyle>
            <a:defPPr>
              <a:defRPr lang="es-CO"/>
            </a:defPPr>
            <a:lvl1pPr algn="ctr">
              <a:defRPr sz="1300" b="1" spc="-2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s-CO" sz="800" dirty="0"/>
              <a:t>División de Contratación y Adquisiciones</a:t>
            </a:r>
          </a:p>
        </p:txBody>
      </p:sp>
      <p:sp>
        <p:nvSpPr>
          <p:cNvPr id="109" name="CuadroTexto 108">
            <a:extLst>
              <a:ext uri="{FF2B5EF4-FFF2-40B4-BE49-F238E27FC236}">
                <a16:creationId xmlns:a16="http://schemas.microsoft.com/office/drawing/2014/main" id="{4BC90F79-4CF9-4968-BAFF-F47B61C74FDC}"/>
              </a:ext>
            </a:extLst>
          </p:cNvPr>
          <p:cNvSpPr txBox="1"/>
          <p:nvPr/>
        </p:nvSpPr>
        <p:spPr>
          <a:xfrm>
            <a:off x="7402370" y="5463091"/>
            <a:ext cx="628448" cy="29654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10800" rIns="0" bIns="10800" rtlCol="0">
            <a:spAutoFit/>
          </a:bodyPr>
          <a:lstStyle>
            <a:defPPr>
              <a:defRPr lang="es-CO"/>
            </a:defPPr>
            <a:lvl1pPr algn="ctr">
              <a:defRPr sz="1300" b="1" spc="-2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s-CO" sz="800" dirty="0"/>
              <a:t>Dirección</a:t>
            </a:r>
          </a:p>
          <a:p>
            <a:r>
              <a:rPr lang="es-CO" sz="800" dirty="0"/>
              <a:t>Académica</a:t>
            </a:r>
          </a:p>
        </p:txBody>
      </p:sp>
      <p:sp>
        <p:nvSpPr>
          <p:cNvPr id="110" name="CuadroTexto 109">
            <a:extLst>
              <a:ext uri="{FF2B5EF4-FFF2-40B4-BE49-F238E27FC236}">
                <a16:creationId xmlns:a16="http://schemas.microsoft.com/office/drawing/2014/main" id="{486F87D7-7995-4F2E-B634-830D575F8DCC}"/>
              </a:ext>
            </a:extLst>
          </p:cNvPr>
          <p:cNvSpPr txBox="1"/>
          <p:nvPr/>
        </p:nvSpPr>
        <p:spPr>
          <a:xfrm>
            <a:off x="8134495" y="5458364"/>
            <a:ext cx="3112377" cy="30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18000" rIns="0" bIns="18000" rtlCol="0">
            <a:noAutofit/>
          </a:bodyPr>
          <a:lstStyle>
            <a:defPPr>
              <a:defRPr lang="es-CO"/>
            </a:defPPr>
            <a:lvl1pPr algn="ctr">
              <a:defRPr sz="1300" b="1" spc="-2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endParaRPr lang="es-CO" sz="1700" dirty="0"/>
          </a:p>
        </p:txBody>
      </p:sp>
      <p:sp>
        <p:nvSpPr>
          <p:cNvPr id="111" name="CuadroTexto 110">
            <a:extLst>
              <a:ext uri="{FF2B5EF4-FFF2-40B4-BE49-F238E27FC236}">
                <a16:creationId xmlns:a16="http://schemas.microsoft.com/office/drawing/2014/main" id="{46135820-18B5-499D-8A46-6A6E82E7A4B4}"/>
              </a:ext>
            </a:extLst>
          </p:cNvPr>
          <p:cNvSpPr txBox="1"/>
          <p:nvPr/>
        </p:nvSpPr>
        <p:spPr>
          <a:xfrm>
            <a:off x="8356102" y="5503246"/>
            <a:ext cx="938452" cy="233329"/>
          </a:xfrm>
          <a:prstGeom prst="rect">
            <a:avLst/>
          </a:prstGeom>
          <a:noFill/>
        </p:spPr>
        <p:txBody>
          <a:bodyPr wrap="square" lIns="0" tIns="18000" rIns="0" bIns="18000" rtlCol="0">
            <a:spAutoFit/>
          </a:bodyPr>
          <a:lstStyle>
            <a:defPPr>
              <a:defRPr lang="es-CO"/>
            </a:defPPr>
            <a:lvl1pPr algn="ctr">
              <a:defRPr sz="1300" b="1" spc="-2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es-CO" sz="800" b="0" dirty="0"/>
              <a:t>Escuela Naranja </a:t>
            </a:r>
          </a:p>
          <a:p>
            <a:pPr>
              <a:lnSpc>
                <a:spcPct val="80000"/>
              </a:lnSpc>
            </a:pPr>
            <a:r>
              <a:rPr lang="es-CO" sz="800" b="0" dirty="0"/>
              <a:t>de Tecnologías - </a:t>
            </a:r>
            <a:r>
              <a:rPr lang="es-CO" sz="800" b="0" dirty="0" err="1"/>
              <a:t>ENATEC</a:t>
            </a:r>
            <a:endParaRPr lang="es-CO" sz="800" b="0" dirty="0"/>
          </a:p>
        </p:txBody>
      </p:sp>
      <p:sp>
        <p:nvSpPr>
          <p:cNvPr id="112" name="CuadroTexto 111">
            <a:extLst>
              <a:ext uri="{FF2B5EF4-FFF2-40B4-BE49-F238E27FC236}">
                <a16:creationId xmlns:a16="http://schemas.microsoft.com/office/drawing/2014/main" id="{47421E38-0ECC-4576-96A8-D3D6DEE34123}"/>
              </a:ext>
            </a:extLst>
          </p:cNvPr>
          <p:cNvSpPr txBox="1"/>
          <p:nvPr/>
        </p:nvSpPr>
        <p:spPr>
          <a:xfrm>
            <a:off x="9437116" y="5503246"/>
            <a:ext cx="691556" cy="233329"/>
          </a:xfrm>
          <a:prstGeom prst="rect">
            <a:avLst/>
          </a:prstGeom>
          <a:noFill/>
        </p:spPr>
        <p:txBody>
          <a:bodyPr wrap="square" lIns="0" tIns="18000" rIns="0" bIns="18000" rtlCol="0">
            <a:spAutoFit/>
          </a:bodyPr>
          <a:lstStyle>
            <a:defPPr>
              <a:defRPr lang="es-CO"/>
            </a:defPPr>
            <a:lvl1pPr algn="ctr">
              <a:defRPr sz="1300" b="1" spc="-2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es-CO" sz="800" b="0" dirty="0"/>
              <a:t>División de Laboratorios</a:t>
            </a:r>
          </a:p>
        </p:txBody>
      </p:sp>
      <p:cxnSp>
        <p:nvCxnSpPr>
          <p:cNvPr id="113" name="Conector recto 112">
            <a:extLst>
              <a:ext uri="{FF2B5EF4-FFF2-40B4-BE49-F238E27FC236}">
                <a16:creationId xmlns:a16="http://schemas.microsoft.com/office/drawing/2014/main" id="{2C024AF2-553F-44A9-8ED4-2B90432DDFF4}"/>
              </a:ext>
            </a:extLst>
          </p:cNvPr>
          <p:cNvCxnSpPr>
            <a:cxnSpLocks/>
          </p:cNvCxnSpPr>
          <p:nvPr/>
        </p:nvCxnSpPr>
        <p:spPr>
          <a:xfrm>
            <a:off x="8030818" y="5611364"/>
            <a:ext cx="103677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CuadroTexto 115">
            <a:extLst>
              <a:ext uri="{FF2B5EF4-FFF2-40B4-BE49-F238E27FC236}">
                <a16:creationId xmlns:a16="http://schemas.microsoft.com/office/drawing/2014/main" id="{1E301D4C-B570-4520-9800-A9E19B0AB0CA}"/>
              </a:ext>
            </a:extLst>
          </p:cNvPr>
          <p:cNvSpPr txBox="1"/>
          <p:nvPr/>
        </p:nvSpPr>
        <p:spPr>
          <a:xfrm>
            <a:off x="10290386" y="5503246"/>
            <a:ext cx="843741" cy="233329"/>
          </a:xfrm>
          <a:prstGeom prst="rect">
            <a:avLst/>
          </a:prstGeom>
          <a:noFill/>
        </p:spPr>
        <p:txBody>
          <a:bodyPr wrap="square" lIns="0" tIns="18000" rIns="0" bIns="18000" rtlCol="0">
            <a:spAutoFit/>
          </a:bodyPr>
          <a:lstStyle>
            <a:defPPr>
              <a:defRPr lang="es-CO"/>
            </a:defPPr>
            <a:lvl1pPr algn="ctr">
              <a:defRPr sz="1300" b="1" spc="-2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es-CO" sz="800" b="0" dirty="0"/>
              <a:t>División de </a:t>
            </a:r>
          </a:p>
          <a:p>
            <a:pPr>
              <a:lnSpc>
                <a:spcPct val="80000"/>
              </a:lnSpc>
            </a:pPr>
            <a:r>
              <a:rPr lang="es-CO" sz="800" b="0" dirty="0"/>
              <a:t>Recursos Educativos</a:t>
            </a:r>
          </a:p>
        </p:txBody>
      </p:sp>
      <p:sp>
        <p:nvSpPr>
          <p:cNvPr id="117" name="CuadroTexto 116">
            <a:extLst>
              <a:ext uri="{FF2B5EF4-FFF2-40B4-BE49-F238E27FC236}">
                <a16:creationId xmlns:a16="http://schemas.microsoft.com/office/drawing/2014/main" id="{496FCCC5-981E-4BCD-99E8-FCB61ACBA6FF}"/>
              </a:ext>
            </a:extLst>
          </p:cNvPr>
          <p:cNvSpPr txBox="1"/>
          <p:nvPr/>
        </p:nvSpPr>
        <p:spPr>
          <a:xfrm>
            <a:off x="7393918" y="5823749"/>
            <a:ext cx="1758628" cy="29654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10800" rIns="0" bIns="10800" rtlCol="0">
            <a:spAutoFit/>
          </a:bodyPr>
          <a:lstStyle>
            <a:defPPr>
              <a:defRPr lang="es-CO"/>
            </a:defPPr>
            <a:lvl1pPr algn="ctr">
              <a:defRPr sz="1300" b="1" spc="-2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s-CO" sz="800" dirty="0"/>
              <a:t>División de Medio Universitario, </a:t>
            </a:r>
          </a:p>
          <a:p>
            <a:r>
              <a:rPr lang="es-CO" sz="800" dirty="0"/>
              <a:t>Extensión y Proyección Social</a:t>
            </a:r>
          </a:p>
        </p:txBody>
      </p:sp>
      <p:sp>
        <p:nvSpPr>
          <p:cNvPr id="124" name="CuadroTexto 123">
            <a:extLst>
              <a:ext uri="{FF2B5EF4-FFF2-40B4-BE49-F238E27FC236}">
                <a16:creationId xmlns:a16="http://schemas.microsoft.com/office/drawing/2014/main" id="{5A40BC9A-701C-40CD-B6FC-689CF4D48306}"/>
              </a:ext>
            </a:extLst>
          </p:cNvPr>
          <p:cNvSpPr txBox="1"/>
          <p:nvPr/>
        </p:nvSpPr>
        <p:spPr>
          <a:xfrm>
            <a:off x="9272085" y="5821655"/>
            <a:ext cx="777676" cy="29654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10800" rIns="0" bIns="10800" rtlCol="0">
            <a:spAutoFit/>
          </a:bodyPr>
          <a:lstStyle>
            <a:defPPr>
              <a:defRPr lang="es-CO"/>
            </a:defPPr>
            <a:lvl1pPr algn="ctr">
              <a:defRPr sz="1300" b="1" spc="-2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s-CO" sz="800" dirty="0"/>
              <a:t>Dirección</a:t>
            </a:r>
          </a:p>
          <a:p>
            <a:r>
              <a:rPr lang="es-CO" sz="800" dirty="0"/>
              <a:t>Administrativa</a:t>
            </a:r>
          </a:p>
        </p:txBody>
      </p:sp>
      <p:sp>
        <p:nvSpPr>
          <p:cNvPr id="125" name="CuadroTexto 124">
            <a:extLst>
              <a:ext uri="{FF2B5EF4-FFF2-40B4-BE49-F238E27FC236}">
                <a16:creationId xmlns:a16="http://schemas.microsoft.com/office/drawing/2014/main" id="{2C13540E-4579-435E-B4CB-BEF50AD89308}"/>
              </a:ext>
            </a:extLst>
          </p:cNvPr>
          <p:cNvSpPr txBox="1"/>
          <p:nvPr/>
        </p:nvSpPr>
        <p:spPr>
          <a:xfrm>
            <a:off x="10220770" y="5816928"/>
            <a:ext cx="1014680" cy="30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18000" rIns="0" bIns="18000" rtlCol="0">
            <a:noAutofit/>
          </a:bodyPr>
          <a:lstStyle>
            <a:defPPr>
              <a:defRPr lang="es-CO"/>
            </a:defPPr>
            <a:lvl1pPr algn="ctr">
              <a:defRPr sz="1300" b="1" spc="-2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endParaRPr lang="es-CO" sz="1700" dirty="0"/>
          </a:p>
        </p:txBody>
      </p:sp>
      <p:sp>
        <p:nvSpPr>
          <p:cNvPr id="126" name="CuadroTexto 125">
            <a:extLst>
              <a:ext uri="{FF2B5EF4-FFF2-40B4-BE49-F238E27FC236}">
                <a16:creationId xmlns:a16="http://schemas.microsoft.com/office/drawing/2014/main" id="{F976D260-64AA-432D-A57E-13A9DFEC840E}"/>
              </a:ext>
            </a:extLst>
          </p:cNvPr>
          <p:cNvSpPr txBox="1"/>
          <p:nvPr/>
        </p:nvSpPr>
        <p:spPr>
          <a:xfrm>
            <a:off x="10354372" y="5853263"/>
            <a:ext cx="754344" cy="233329"/>
          </a:xfrm>
          <a:prstGeom prst="rect">
            <a:avLst/>
          </a:prstGeom>
          <a:noFill/>
        </p:spPr>
        <p:txBody>
          <a:bodyPr wrap="square" lIns="0" tIns="18000" rIns="0" bIns="18000" rtlCol="0">
            <a:spAutoFit/>
          </a:bodyPr>
          <a:lstStyle>
            <a:defPPr>
              <a:defRPr lang="es-CO"/>
            </a:defPPr>
            <a:lvl1pPr algn="ctr">
              <a:defRPr sz="1300" b="1" spc="-2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es-CO" sz="800" b="0" dirty="0"/>
              <a:t>División de Infraestructura</a:t>
            </a:r>
          </a:p>
        </p:txBody>
      </p:sp>
      <p:cxnSp>
        <p:nvCxnSpPr>
          <p:cNvPr id="128" name="Conector recto 127">
            <a:extLst>
              <a:ext uri="{FF2B5EF4-FFF2-40B4-BE49-F238E27FC236}">
                <a16:creationId xmlns:a16="http://schemas.microsoft.com/office/drawing/2014/main" id="{97084AFC-689D-437A-95FC-9A82EE4D984D}"/>
              </a:ext>
            </a:extLst>
          </p:cNvPr>
          <p:cNvCxnSpPr>
            <a:cxnSpLocks/>
            <a:stCxn id="124" idx="3"/>
            <a:endCxn id="125" idx="1"/>
          </p:cNvCxnSpPr>
          <p:nvPr/>
        </p:nvCxnSpPr>
        <p:spPr>
          <a:xfrm>
            <a:off x="10049761" y="5969928"/>
            <a:ext cx="171009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ector recto 141">
            <a:extLst>
              <a:ext uri="{FF2B5EF4-FFF2-40B4-BE49-F238E27FC236}">
                <a16:creationId xmlns:a16="http://schemas.microsoft.com/office/drawing/2014/main" id="{E3FD93E3-0BDA-4679-A779-E231795E2466}"/>
              </a:ext>
            </a:extLst>
          </p:cNvPr>
          <p:cNvCxnSpPr>
            <a:cxnSpLocks/>
          </p:cNvCxnSpPr>
          <p:nvPr/>
        </p:nvCxnSpPr>
        <p:spPr>
          <a:xfrm>
            <a:off x="7082061" y="1593487"/>
            <a:ext cx="158891" cy="0"/>
          </a:xfrm>
          <a:prstGeom prst="line">
            <a:avLst/>
          </a:prstGeom>
          <a:ln>
            <a:solidFill>
              <a:schemeClr val="accent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Abrir corchete 142">
            <a:extLst>
              <a:ext uri="{FF2B5EF4-FFF2-40B4-BE49-F238E27FC236}">
                <a16:creationId xmlns:a16="http://schemas.microsoft.com/office/drawing/2014/main" id="{4B281B0D-931D-4C12-98D9-F3D766C3BB15}"/>
              </a:ext>
            </a:extLst>
          </p:cNvPr>
          <p:cNvSpPr/>
          <p:nvPr/>
        </p:nvSpPr>
        <p:spPr>
          <a:xfrm>
            <a:off x="7239896" y="1203598"/>
            <a:ext cx="55458" cy="749908"/>
          </a:xfrm>
          <a:prstGeom prst="leftBracket">
            <a:avLst/>
          </a:prstGeom>
          <a:ln>
            <a:solidFill>
              <a:schemeClr val="accent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44" name="Conector recto 143">
            <a:extLst>
              <a:ext uri="{FF2B5EF4-FFF2-40B4-BE49-F238E27FC236}">
                <a16:creationId xmlns:a16="http://schemas.microsoft.com/office/drawing/2014/main" id="{60C33066-94E8-44C1-A5E4-7B534D915FD5}"/>
              </a:ext>
            </a:extLst>
          </p:cNvPr>
          <p:cNvCxnSpPr>
            <a:cxnSpLocks/>
          </p:cNvCxnSpPr>
          <p:nvPr/>
        </p:nvCxnSpPr>
        <p:spPr>
          <a:xfrm>
            <a:off x="7074109" y="2938013"/>
            <a:ext cx="158891" cy="0"/>
          </a:xfrm>
          <a:prstGeom prst="line">
            <a:avLst/>
          </a:prstGeom>
          <a:ln>
            <a:solidFill>
              <a:schemeClr val="accent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Abrir corchete 144">
            <a:extLst>
              <a:ext uri="{FF2B5EF4-FFF2-40B4-BE49-F238E27FC236}">
                <a16:creationId xmlns:a16="http://schemas.microsoft.com/office/drawing/2014/main" id="{4C392EE6-0E22-447F-8ED7-443385506E9F}"/>
              </a:ext>
            </a:extLst>
          </p:cNvPr>
          <p:cNvSpPr/>
          <p:nvPr/>
        </p:nvSpPr>
        <p:spPr>
          <a:xfrm>
            <a:off x="7231944" y="2123019"/>
            <a:ext cx="63410" cy="1838753"/>
          </a:xfrm>
          <a:prstGeom prst="leftBracket">
            <a:avLst/>
          </a:prstGeom>
          <a:ln>
            <a:solidFill>
              <a:schemeClr val="accent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46" name="Conector recto 145">
            <a:extLst>
              <a:ext uri="{FF2B5EF4-FFF2-40B4-BE49-F238E27FC236}">
                <a16:creationId xmlns:a16="http://schemas.microsoft.com/office/drawing/2014/main" id="{64480C77-43FD-40AB-969E-6336820EE9AD}"/>
              </a:ext>
            </a:extLst>
          </p:cNvPr>
          <p:cNvCxnSpPr>
            <a:cxnSpLocks/>
          </p:cNvCxnSpPr>
          <p:nvPr/>
        </p:nvCxnSpPr>
        <p:spPr>
          <a:xfrm>
            <a:off x="7074109" y="4441111"/>
            <a:ext cx="158891" cy="0"/>
          </a:xfrm>
          <a:prstGeom prst="line">
            <a:avLst/>
          </a:prstGeom>
          <a:ln>
            <a:solidFill>
              <a:schemeClr val="accent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Abrir corchete 146">
            <a:extLst>
              <a:ext uri="{FF2B5EF4-FFF2-40B4-BE49-F238E27FC236}">
                <a16:creationId xmlns:a16="http://schemas.microsoft.com/office/drawing/2014/main" id="{B1D4E4CE-EAA6-4EB5-B0F7-6EEB2E7BD3E8}"/>
              </a:ext>
            </a:extLst>
          </p:cNvPr>
          <p:cNvSpPr/>
          <p:nvPr/>
        </p:nvSpPr>
        <p:spPr>
          <a:xfrm>
            <a:off x="7231943" y="4182163"/>
            <a:ext cx="63410" cy="511064"/>
          </a:xfrm>
          <a:prstGeom prst="leftBracket">
            <a:avLst/>
          </a:prstGeom>
          <a:ln>
            <a:solidFill>
              <a:schemeClr val="accent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48" name="Conector recto 147">
            <a:extLst>
              <a:ext uri="{FF2B5EF4-FFF2-40B4-BE49-F238E27FC236}">
                <a16:creationId xmlns:a16="http://schemas.microsoft.com/office/drawing/2014/main" id="{1A6A265B-DD4F-4B50-BBFA-17D5024CA5F6}"/>
              </a:ext>
            </a:extLst>
          </p:cNvPr>
          <p:cNvCxnSpPr>
            <a:cxnSpLocks/>
          </p:cNvCxnSpPr>
          <p:nvPr/>
        </p:nvCxnSpPr>
        <p:spPr>
          <a:xfrm>
            <a:off x="7072583" y="5098789"/>
            <a:ext cx="158891" cy="0"/>
          </a:xfrm>
          <a:prstGeom prst="line">
            <a:avLst/>
          </a:prstGeom>
          <a:ln>
            <a:solidFill>
              <a:schemeClr val="accent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Abrir corchete 148">
            <a:extLst>
              <a:ext uri="{FF2B5EF4-FFF2-40B4-BE49-F238E27FC236}">
                <a16:creationId xmlns:a16="http://schemas.microsoft.com/office/drawing/2014/main" id="{8D3E0F26-FC32-4F56-BE86-26A9BD363B4D}"/>
              </a:ext>
            </a:extLst>
          </p:cNvPr>
          <p:cNvSpPr/>
          <p:nvPr/>
        </p:nvSpPr>
        <p:spPr>
          <a:xfrm>
            <a:off x="7230417" y="4901078"/>
            <a:ext cx="63410" cy="385882"/>
          </a:xfrm>
          <a:prstGeom prst="leftBracket">
            <a:avLst/>
          </a:prstGeom>
          <a:ln>
            <a:solidFill>
              <a:schemeClr val="accent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50" name="Conector recto 149">
            <a:extLst>
              <a:ext uri="{FF2B5EF4-FFF2-40B4-BE49-F238E27FC236}">
                <a16:creationId xmlns:a16="http://schemas.microsoft.com/office/drawing/2014/main" id="{79B33370-ACFF-44A2-BB10-1C8CD6FBD1CA}"/>
              </a:ext>
            </a:extLst>
          </p:cNvPr>
          <p:cNvCxnSpPr>
            <a:cxnSpLocks/>
          </p:cNvCxnSpPr>
          <p:nvPr/>
        </p:nvCxnSpPr>
        <p:spPr>
          <a:xfrm>
            <a:off x="7072583" y="5789708"/>
            <a:ext cx="158891" cy="0"/>
          </a:xfrm>
          <a:prstGeom prst="line">
            <a:avLst/>
          </a:prstGeom>
          <a:ln>
            <a:solidFill>
              <a:schemeClr val="accent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Abrir corchete 150">
            <a:extLst>
              <a:ext uri="{FF2B5EF4-FFF2-40B4-BE49-F238E27FC236}">
                <a16:creationId xmlns:a16="http://schemas.microsoft.com/office/drawing/2014/main" id="{1D982E71-38E8-42FB-99D3-1166E5A0B81C}"/>
              </a:ext>
            </a:extLst>
          </p:cNvPr>
          <p:cNvSpPr/>
          <p:nvPr/>
        </p:nvSpPr>
        <p:spPr>
          <a:xfrm>
            <a:off x="7230417" y="5468767"/>
            <a:ext cx="68276" cy="641482"/>
          </a:xfrm>
          <a:prstGeom prst="leftBracket">
            <a:avLst/>
          </a:prstGeom>
          <a:ln>
            <a:solidFill>
              <a:schemeClr val="accent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5777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305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8D1205-5C3B-69A5-C6B8-55ADCB800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2408" y="524464"/>
            <a:ext cx="8074464" cy="487681"/>
          </a:xfrm>
        </p:spPr>
        <p:txBody>
          <a:bodyPr>
            <a:noAutofit/>
          </a:bodyPr>
          <a:lstStyle/>
          <a:p>
            <a:pPr algn="r"/>
            <a:r>
              <a:rPr lang="es-CO" sz="2400" b="1" spc="-2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 académico-administrativa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45B49C24-343B-4BA2-A908-D19962A556FC}"/>
              </a:ext>
            </a:extLst>
          </p:cNvPr>
          <p:cNvCxnSpPr>
            <a:cxnSpLocks/>
          </p:cNvCxnSpPr>
          <p:nvPr/>
        </p:nvCxnSpPr>
        <p:spPr>
          <a:xfrm flipH="1">
            <a:off x="3172408" y="989130"/>
            <a:ext cx="8074464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áfico 3">
            <a:extLst>
              <a:ext uri="{FF2B5EF4-FFF2-40B4-BE49-F238E27FC236}">
                <a16:creationId xmlns:a16="http://schemas.microsoft.com/office/drawing/2014/main" id="{71DC2992-5279-4DBC-83F0-510B41D6F1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71670" y="1108558"/>
            <a:ext cx="10298287" cy="520787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3863EDB-A9F4-4DB4-91E6-E33724402DB5}"/>
              </a:ext>
            </a:extLst>
          </p:cNvPr>
          <p:cNvSpPr txBox="1"/>
          <p:nvPr/>
        </p:nvSpPr>
        <p:spPr>
          <a:xfrm>
            <a:off x="845792" y="3314250"/>
            <a:ext cx="1965533" cy="7848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O" sz="1700" spc="-100" dirty="0">
                <a:solidFill>
                  <a:schemeClr val="bg1"/>
                </a:solidFill>
                <a:latin typeface="Arial Black" panose="020B0A04020102020204" pitchFamily="34" charset="0"/>
              </a:rPr>
              <a:t>Consejo</a:t>
            </a:r>
          </a:p>
          <a:p>
            <a:pPr algn="ctr"/>
            <a:r>
              <a:rPr lang="es-CO" sz="1700" spc="-100" dirty="0">
                <a:solidFill>
                  <a:schemeClr val="bg1"/>
                </a:solidFill>
                <a:latin typeface="Arial Black" panose="020B0A04020102020204" pitchFamily="34" charset="0"/>
              </a:rPr>
              <a:t>Superior Universitario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5B80B7F-4E90-4601-AB26-1112A5852E1A}"/>
              </a:ext>
            </a:extLst>
          </p:cNvPr>
          <p:cNvSpPr txBox="1"/>
          <p:nvPr/>
        </p:nvSpPr>
        <p:spPr>
          <a:xfrm>
            <a:off x="3519577" y="3541356"/>
            <a:ext cx="1587261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O" sz="2100" spc="-100" dirty="0">
                <a:solidFill>
                  <a:schemeClr val="accent1"/>
                </a:solidFill>
                <a:latin typeface="Arial Black" panose="020B0A04020102020204" pitchFamily="34" charset="0"/>
              </a:rPr>
              <a:t>Rectoría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5C083B5-1AA6-404F-97D0-1B672080843D}"/>
              </a:ext>
            </a:extLst>
          </p:cNvPr>
          <p:cNvSpPr txBox="1"/>
          <p:nvPr/>
        </p:nvSpPr>
        <p:spPr>
          <a:xfrm>
            <a:off x="2570670" y="4905915"/>
            <a:ext cx="1259457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O" sz="1500" spc="-50" dirty="0">
                <a:solidFill>
                  <a:schemeClr val="accent1"/>
                </a:solidFill>
                <a:latin typeface="Arial Black" panose="020B0A04020102020204" pitchFamily="34" charset="0"/>
              </a:rPr>
              <a:t>Consejo</a:t>
            </a:r>
          </a:p>
          <a:p>
            <a:pPr algn="ctr"/>
            <a:r>
              <a:rPr lang="es-CO" sz="1500" spc="-50" dirty="0">
                <a:solidFill>
                  <a:schemeClr val="accent1"/>
                </a:solidFill>
                <a:latin typeface="Arial Black" panose="020B0A04020102020204" pitchFamily="34" charset="0"/>
              </a:rPr>
              <a:t>Académico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C7EC4D1-965A-4E9C-A48E-67A95B0630E1}"/>
              </a:ext>
            </a:extLst>
          </p:cNvPr>
          <p:cNvSpPr txBox="1"/>
          <p:nvPr/>
        </p:nvSpPr>
        <p:spPr>
          <a:xfrm>
            <a:off x="8186469" y="1326891"/>
            <a:ext cx="2948983" cy="2092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s-CO"/>
            </a:defPPr>
            <a:lvl1pPr algn="ctr">
              <a:lnSpc>
                <a:spcPct val="80000"/>
              </a:lnSpc>
              <a:defRPr sz="1700" b="1" spc="-5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Vicerrectoría General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4013928-A245-4DEE-BD85-CC40902FEEB3}"/>
              </a:ext>
            </a:extLst>
          </p:cNvPr>
          <p:cNvSpPr txBox="1"/>
          <p:nvPr/>
        </p:nvSpPr>
        <p:spPr>
          <a:xfrm>
            <a:off x="8186469" y="5794143"/>
            <a:ext cx="2948983" cy="4185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CO" sz="1700" b="1" spc="-5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Vicerrectoría</a:t>
            </a:r>
          </a:p>
          <a:p>
            <a:pPr algn="ctr">
              <a:lnSpc>
                <a:spcPct val="80000"/>
              </a:lnSpc>
            </a:pPr>
            <a:r>
              <a:rPr lang="es-CO" sz="1700" b="1" spc="-5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Campus Nueva Granada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560135C-81B5-4B3F-BF65-1A136235EC8C}"/>
              </a:ext>
            </a:extLst>
          </p:cNvPr>
          <p:cNvSpPr txBox="1"/>
          <p:nvPr/>
        </p:nvSpPr>
        <p:spPr>
          <a:xfrm>
            <a:off x="8186469" y="2436825"/>
            <a:ext cx="2948983" cy="2092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s-CO"/>
            </a:defPPr>
            <a:lvl1pPr algn="ctr">
              <a:lnSpc>
                <a:spcPct val="80000"/>
              </a:lnSpc>
              <a:defRPr sz="1700" b="1" spc="-5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Vicerrectoría Académica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72C768F-7A26-4DB3-80BA-C2409F8493F7}"/>
              </a:ext>
            </a:extLst>
          </p:cNvPr>
          <p:cNvSpPr txBox="1"/>
          <p:nvPr/>
        </p:nvSpPr>
        <p:spPr>
          <a:xfrm>
            <a:off x="8186469" y="3514402"/>
            <a:ext cx="2948983" cy="4185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CO" sz="1700" b="1" spc="-5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Vicerrectoría</a:t>
            </a:r>
          </a:p>
          <a:p>
            <a:pPr algn="ctr">
              <a:lnSpc>
                <a:spcPct val="80000"/>
              </a:lnSpc>
            </a:pPr>
            <a:r>
              <a:rPr lang="es-CO" sz="1700" b="1" spc="-5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Investigaciones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4EAC3F0-677F-4810-847A-F35A8C23CE04}"/>
              </a:ext>
            </a:extLst>
          </p:cNvPr>
          <p:cNvSpPr txBox="1"/>
          <p:nvPr/>
        </p:nvSpPr>
        <p:spPr>
          <a:xfrm>
            <a:off x="8186469" y="4766422"/>
            <a:ext cx="2948983" cy="2092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CO" sz="1700" b="1" spc="-5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Vicerrectoría Administrativa</a:t>
            </a:r>
          </a:p>
        </p:txBody>
      </p:sp>
      <p:sp>
        <p:nvSpPr>
          <p:cNvPr id="6" name="Rectángulo 5">
            <a:hlinkClick r:id="rId5" action="ppaction://hlinksldjump"/>
            <a:extLst>
              <a:ext uri="{FF2B5EF4-FFF2-40B4-BE49-F238E27FC236}">
                <a16:creationId xmlns:a16="http://schemas.microsoft.com/office/drawing/2014/main" id="{9A9C0AE0-CA16-4210-9C0E-E91C7B6E1ADA}"/>
              </a:ext>
            </a:extLst>
          </p:cNvPr>
          <p:cNvSpPr/>
          <p:nvPr/>
        </p:nvSpPr>
        <p:spPr>
          <a:xfrm>
            <a:off x="871670" y="2743200"/>
            <a:ext cx="1939655" cy="18889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6" name="Rectángulo 15">
            <a:hlinkClick r:id="rId6" action="ppaction://hlinksldjump"/>
            <a:extLst>
              <a:ext uri="{FF2B5EF4-FFF2-40B4-BE49-F238E27FC236}">
                <a16:creationId xmlns:a16="http://schemas.microsoft.com/office/drawing/2014/main" id="{CEB2162B-ED9A-4BE2-9A4C-6E6241DC6273}"/>
              </a:ext>
            </a:extLst>
          </p:cNvPr>
          <p:cNvSpPr/>
          <p:nvPr/>
        </p:nvSpPr>
        <p:spPr>
          <a:xfrm>
            <a:off x="3369257" y="2829464"/>
            <a:ext cx="1939655" cy="1802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8" name="Rectángulo 17">
            <a:hlinkClick r:id="rId7" action="ppaction://hlinksldjump"/>
            <a:extLst>
              <a:ext uri="{FF2B5EF4-FFF2-40B4-BE49-F238E27FC236}">
                <a16:creationId xmlns:a16="http://schemas.microsoft.com/office/drawing/2014/main" id="{27726AC1-10B3-44CF-8392-48C82D31C309}"/>
              </a:ext>
            </a:extLst>
          </p:cNvPr>
          <p:cNvSpPr/>
          <p:nvPr/>
        </p:nvSpPr>
        <p:spPr>
          <a:xfrm>
            <a:off x="7343159" y="1085544"/>
            <a:ext cx="3977171" cy="7220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9" name="Rectángulo 18">
            <a:hlinkClick r:id="rId8" action="ppaction://hlinksldjump"/>
            <a:extLst>
              <a:ext uri="{FF2B5EF4-FFF2-40B4-BE49-F238E27FC236}">
                <a16:creationId xmlns:a16="http://schemas.microsoft.com/office/drawing/2014/main" id="{254A80DE-05C8-4EF6-908C-D2627794DAF7}"/>
              </a:ext>
            </a:extLst>
          </p:cNvPr>
          <p:cNvSpPr/>
          <p:nvPr/>
        </p:nvSpPr>
        <p:spPr>
          <a:xfrm>
            <a:off x="7343159" y="2160537"/>
            <a:ext cx="3977171" cy="7220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0" name="Rectángulo 19">
            <a:hlinkClick r:id="rId9" action="ppaction://hlinksldjump"/>
            <a:extLst>
              <a:ext uri="{FF2B5EF4-FFF2-40B4-BE49-F238E27FC236}">
                <a16:creationId xmlns:a16="http://schemas.microsoft.com/office/drawing/2014/main" id="{9E220959-8869-43C1-BC73-AF0D3C5CF53E}"/>
              </a:ext>
            </a:extLst>
          </p:cNvPr>
          <p:cNvSpPr/>
          <p:nvPr/>
        </p:nvSpPr>
        <p:spPr>
          <a:xfrm>
            <a:off x="7315306" y="3339980"/>
            <a:ext cx="3977171" cy="7220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1" name="Rectángulo 20">
            <a:hlinkClick r:id="rId10" action="ppaction://hlinksldjump"/>
            <a:extLst>
              <a:ext uri="{FF2B5EF4-FFF2-40B4-BE49-F238E27FC236}">
                <a16:creationId xmlns:a16="http://schemas.microsoft.com/office/drawing/2014/main" id="{B3CFA9C2-D1AB-40FD-872B-581C46104FE8}"/>
              </a:ext>
            </a:extLst>
          </p:cNvPr>
          <p:cNvSpPr/>
          <p:nvPr/>
        </p:nvSpPr>
        <p:spPr>
          <a:xfrm>
            <a:off x="7343158" y="4510056"/>
            <a:ext cx="3977171" cy="7220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2" name="Rectángulo 21">
            <a:hlinkClick r:id="rId11" action="ppaction://hlinksldjump"/>
            <a:extLst>
              <a:ext uri="{FF2B5EF4-FFF2-40B4-BE49-F238E27FC236}">
                <a16:creationId xmlns:a16="http://schemas.microsoft.com/office/drawing/2014/main" id="{4B468680-38CE-4476-B9D5-7CCA72DAA57E}"/>
              </a:ext>
            </a:extLst>
          </p:cNvPr>
          <p:cNvSpPr/>
          <p:nvPr/>
        </p:nvSpPr>
        <p:spPr>
          <a:xfrm>
            <a:off x="7343158" y="5628600"/>
            <a:ext cx="3977171" cy="7220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9087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8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4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áfico 17">
            <a:extLst>
              <a:ext uri="{FF2B5EF4-FFF2-40B4-BE49-F238E27FC236}">
                <a16:creationId xmlns:a16="http://schemas.microsoft.com/office/drawing/2014/main" id="{6A283E7C-2D6F-457D-8F73-83DB08A2EF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796603" y="159232"/>
            <a:ext cx="8598793" cy="653953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F45AB08-90B2-4467-A257-3D60A9348CCB}"/>
              </a:ext>
            </a:extLst>
          </p:cNvPr>
          <p:cNvSpPr txBox="1"/>
          <p:nvPr/>
        </p:nvSpPr>
        <p:spPr>
          <a:xfrm>
            <a:off x="5101200" y="3024552"/>
            <a:ext cx="1965533" cy="7848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O" sz="1700" spc="-100" dirty="0">
                <a:solidFill>
                  <a:schemeClr val="bg1"/>
                </a:solidFill>
                <a:latin typeface="Arial Black" panose="020B0A04020102020204" pitchFamily="34" charset="0"/>
              </a:rPr>
              <a:t>Consejo</a:t>
            </a:r>
          </a:p>
          <a:p>
            <a:pPr algn="ctr"/>
            <a:r>
              <a:rPr lang="es-CO" sz="1700" spc="-100" dirty="0">
                <a:solidFill>
                  <a:schemeClr val="bg1"/>
                </a:solidFill>
                <a:latin typeface="Arial Black" panose="020B0A04020102020204" pitchFamily="34" charset="0"/>
              </a:rPr>
              <a:t>Superior Universitario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521D5B1-42CA-4F07-898C-A844EC4FD03D}"/>
              </a:ext>
            </a:extLst>
          </p:cNvPr>
          <p:cNvSpPr txBox="1"/>
          <p:nvPr/>
        </p:nvSpPr>
        <p:spPr>
          <a:xfrm>
            <a:off x="1788057" y="1402832"/>
            <a:ext cx="36163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O" sz="1200" spc="-50" dirty="0">
                <a:solidFill>
                  <a:schemeClr val="accent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11B2C57-B0A7-4EA0-97BE-B5D10A7E9EEB}"/>
              </a:ext>
            </a:extLst>
          </p:cNvPr>
          <p:cNvSpPr txBox="1"/>
          <p:nvPr/>
        </p:nvSpPr>
        <p:spPr>
          <a:xfrm>
            <a:off x="3550911" y="1402832"/>
            <a:ext cx="36163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s-CO"/>
            </a:defPPr>
            <a:lvl1pPr algn="ctr">
              <a:defRPr sz="1200" spc="-50">
                <a:solidFill>
                  <a:schemeClr val="accent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2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A060924-F138-4247-B928-CFBDBEFA2D48}"/>
              </a:ext>
            </a:extLst>
          </p:cNvPr>
          <p:cNvSpPr txBox="1"/>
          <p:nvPr/>
        </p:nvSpPr>
        <p:spPr>
          <a:xfrm>
            <a:off x="5312769" y="1402832"/>
            <a:ext cx="36163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s-CO"/>
            </a:defPPr>
            <a:lvl1pPr algn="ctr">
              <a:defRPr sz="1200" spc="-50">
                <a:solidFill>
                  <a:schemeClr val="accent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3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2ABBC4D-AF15-4194-9DD7-08FC18DCC2AF}"/>
              </a:ext>
            </a:extLst>
          </p:cNvPr>
          <p:cNvSpPr txBox="1"/>
          <p:nvPr/>
        </p:nvSpPr>
        <p:spPr>
          <a:xfrm>
            <a:off x="7083172" y="1402832"/>
            <a:ext cx="36163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s-CO"/>
            </a:defPPr>
            <a:lvl1pPr algn="ctr">
              <a:defRPr sz="1200" spc="-50">
                <a:solidFill>
                  <a:schemeClr val="accent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4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8A78AD63-4A6E-41A5-BAA5-FC972DAA707C}"/>
              </a:ext>
            </a:extLst>
          </p:cNvPr>
          <p:cNvSpPr txBox="1"/>
          <p:nvPr/>
        </p:nvSpPr>
        <p:spPr>
          <a:xfrm>
            <a:off x="8836483" y="1402832"/>
            <a:ext cx="36163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s-CO"/>
            </a:defPPr>
            <a:lvl1pPr algn="ctr">
              <a:defRPr sz="1200" spc="-50">
                <a:solidFill>
                  <a:schemeClr val="accent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5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2D4186F-6F50-4E69-BA3C-307991BFC6DE}"/>
              </a:ext>
            </a:extLst>
          </p:cNvPr>
          <p:cNvSpPr txBox="1"/>
          <p:nvPr/>
        </p:nvSpPr>
        <p:spPr>
          <a:xfrm>
            <a:off x="1788057" y="5270502"/>
            <a:ext cx="36163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O" sz="1200" spc="-50" dirty="0">
                <a:solidFill>
                  <a:schemeClr val="accent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B1A536F-1474-4979-ABB3-BE96B487A0D0}"/>
              </a:ext>
            </a:extLst>
          </p:cNvPr>
          <p:cNvSpPr txBox="1"/>
          <p:nvPr/>
        </p:nvSpPr>
        <p:spPr>
          <a:xfrm>
            <a:off x="3550911" y="5270502"/>
            <a:ext cx="36163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s-CO"/>
            </a:defPPr>
            <a:lvl1pPr algn="ctr">
              <a:defRPr sz="1200" spc="-50">
                <a:solidFill>
                  <a:schemeClr val="accent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10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02FEDB88-3DD4-405D-ACE5-EAD254AE030D}"/>
              </a:ext>
            </a:extLst>
          </p:cNvPr>
          <p:cNvSpPr txBox="1"/>
          <p:nvPr/>
        </p:nvSpPr>
        <p:spPr>
          <a:xfrm>
            <a:off x="5312769" y="5270502"/>
            <a:ext cx="36163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s-CO"/>
            </a:defPPr>
            <a:lvl1pPr algn="ctr">
              <a:defRPr sz="1200" spc="-50">
                <a:solidFill>
                  <a:schemeClr val="accent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9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96F024C0-A84B-4B5B-969C-F9E335032E34}"/>
              </a:ext>
            </a:extLst>
          </p:cNvPr>
          <p:cNvSpPr txBox="1"/>
          <p:nvPr/>
        </p:nvSpPr>
        <p:spPr>
          <a:xfrm>
            <a:off x="7083172" y="5270502"/>
            <a:ext cx="36163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s-CO"/>
            </a:defPPr>
            <a:lvl1pPr algn="ctr">
              <a:defRPr sz="1200" spc="-50">
                <a:solidFill>
                  <a:schemeClr val="accent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8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72C83C12-3DA4-4310-BC5A-2DD271F920D3}"/>
              </a:ext>
            </a:extLst>
          </p:cNvPr>
          <p:cNvSpPr txBox="1"/>
          <p:nvPr/>
        </p:nvSpPr>
        <p:spPr>
          <a:xfrm>
            <a:off x="8836483" y="5270502"/>
            <a:ext cx="36163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s-CO"/>
            </a:defPPr>
            <a:lvl1pPr algn="ctr">
              <a:defRPr sz="1200" spc="-50">
                <a:solidFill>
                  <a:schemeClr val="accent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7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B9705C97-2511-4538-8CD1-758CBBF31689}"/>
              </a:ext>
            </a:extLst>
          </p:cNvPr>
          <p:cNvSpPr txBox="1"/>
          <p:nvPr/>
        </p:nvSpPr>
        <p:spPr>
          <a:xfrm>
            <a:off x="10042305" y="3269436"/>
            <a:ext cx="36163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s-CO"/>
            </a:defPPr>
            <a:lvl1pPr algn="ctr">
              <a:defRPr sz="1200" spc="-50">
                <a:solidFill>
                  <a:schemeClr val="accent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6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F9265BD8-3AE3-45B2-96D7-4F1909DE32FE}"/>
              </a:ext>
            </a:extLst>
          </p:cNvPr>
          <p:cNvSpPr txBox="1"/>
          <p:nvPr/>
        </p:nvSpPr>
        <p:spPr>
          <a:xfrm>
            <a:off x="1796603" y="3158874"/>
            <a:ext cx="3014679" cy="4770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500" spc="-100" dirty="0">
                <a:solidFill>
                  <a:schemeClr val="accent1"/>
                </a:solidFill>
                <a:latin typeface="Arial Black" panose="020B0A04020102020204" pitchFamily="34" charset="0"/>
              </a:rPr>
              <a:t>11 integrantes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E09B065F-6045-4EC1-AD94-1DB22F744FFA}"/>
              </a:ext>
            </a:extLst>
          </p:cNvPr>
          <p:cNvSpPr txBox="1"/>
          <p:nvPr/>
        </p:nvSpPr>
        <p:spPr>
          <a:xfrm>
            <a:off x="2104443" y="324025"/>
            <a:ext cx="908706" cy="10387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s-CO"/>
            </a:defPPr>
            <a:lvl1pPr algn="ctr">
              <a:defRPr sz="1300" b="1" spc="-2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s-CO" sz="1350" dirty="0"/>
              <a:t>Ministro de Defensa Nacional o viceministro delegado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BA71E4EA-871E-4DAB-8C22-CBA6DE4EF547}"/>
              </a:ext>
            </a:extLst>
          </p:cNvPr>
          <p:cNvSpPr txBox="1"/>
          <p:nvPr/>
        </p:nvSpPr>
        <p:spPr>
          <a:xfrm>
            <a:off x="5581276" y="275754"/>
            <a:ext cx="1035186" cy="11218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CO" sz="1350" b="1" spc="-2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Comandante General de las FF.MM. o Jefe del Estado Mayor Conjunto de las FF.MM.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38D3AA0C-9AB7-47B6-8DCC-0A9A542AC01B}"/>
              </a:ext>
            </a:extLst>
          </p:cNvPr>
          <p:cNvSpPr txBox="1"/>
          <p:nvPr/>
        </p:nvSpPr>
        <p:spPr>
          <a:xfrm>
            <a:off x="3893847" y="394397"/>
            <a:ext cx="908706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s-CO"/>
            </a:defPPr>
            <a:lvl1pPr algn="ctr">
              <a:defRPr sz="1300" b="1" spc="-2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s-CO" sz="1350" dirty="0"/>
              <a:t>Ministro de Educación Nacional o </a:t>
            </a:r>
          </a:p>
          <a:p>
            <a:r>
              <a:rPr lang="es-CO" sz="1350" dirty="0"/>
              <a:t>su delegado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A0EEAEA3-109D-452D-993B-26FDA43EBD26}"/>
              </a:ext>
            </a:extLst>
          </p:cNvPr>
          <p:cNvSpPr txBox="1"/>
          <p:nvPr/>
        </p:nvSpPr>
        <p:spPr>
          <a:xfrm>
            <a:off x="7344802" y="402735"/>
            <a:ext cx="1035186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O" sz="1350" b="1" spc="-2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Director</a:t>
            </a:r>
          </a:p>
          <a:p>
            <a:pPr algn="ctr"/>
            <a:r>
              <a:rPr lang="es-CO" sz="1350" b="1" spc="-2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Escuela Superior </a:t>
            </a:r>
          </a:p>
          <a:p>
            <a:pPr algn="ctr"/>
            <a:r>
              <a:rPr lang="es-CO" sz="1350" b="1" spc="-2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de Guerra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A8E31310-F844-4209-B406-2B4BB68DBDEC}"/>
              </a:ext>
            </a:extLst>
          </p:cNvPr>
          <p:cNvSpPr txBox="1"/>
          <p:nvPr/>
        </p:nvSpPr>
        <p:spPr>
          <a:xfrm>
            <a:off x="9110476" y="506609"/>
            <a:ext cx="1035186" cy="6232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O" sz="1350" b="1" spc="-2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Director</a:t>
            </a:r>
          </a:p>
          <a:p>
            <a:pPr algn="ctr"/>
            <a:r>
              <a:rPr lang="es-CO" sz="1350" b="1" spc="-2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Escuela Militar de Cadetes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AB79A888-FF23-4593-947D-1DB8E560E36F}"/>
              </a:ext>
            </a:extLst>
          </p:cNvPr>
          <p:cNvSpPr txBox="1"/>
          <p:nvPr/>
        </p:nvSpPr>
        <p:spPr>
          <a:xfrm>
            <a:off x="9155029" y="2946270"/>
            <a:ext cx="853092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O" sz="1350" b="1" spc="-2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Delegado del</a:t>
            </a:r>
          </a:p>
          <a:p>
            <a:pPr algn="ctr"/>
            <a:r>
              <a:rPr lang="es-CO" sz="1350" b="1" spc="-2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Presidente de la República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02B3BD35-6E91-4545-9A50-D5C1EFCF8FB6}"/>
              </a:ext>
            </a:extLst>
          </p:cNvPr>
          <p:cNvSpPr txBox="1"/>
          <p:nvPr/>
        </p:nvSpPr>
        <p:spPr>
          <a:xfrm>
            <a:off x="9101930" y="5670015"/>
            <a:ext cx="1035186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O" sz="1350" b="1" spc="-2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Representante de las directivas académicas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2BC3AEFC-2EB8-4EF9-B4B4-4720FDD799F7}"/>
              </a:ext>
            </a:extLst>
          </p:cNvPr>
          <p:cNvSpPr txBox="1"/>
          <p:nvPr/>
        </p:nvSpPr>
        <p:spPr>
          <a:xfrm>
            <a:off x="7334096" y="5877764"/>
            <a:ext cx="1035186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O" sz="1350" b="1" spc="-2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Representante de los docentes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15F8DD3C-3489-4229-B5CC-C227A8C43673}"/>
              </a:ext>
            </a:extLst>
          </p:cNvPr>
          <p:cNvSpPr txBox="1"/>
          <p:nvPr/>
        </p:nvSpPr>
        <p:spPr>
          <a:xfrm>
            <a:off x="5578406" y="5773889"/>
            <a:ext cx="1035186" cy="6232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O" sz="1350" b="1" spc="-2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Representante de los estudiantes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4BB23D92-6B5A-43DD-A45E-E5E404970B26}"/>
              </a:ext>
            </a:extLst>
          </p:cNvPr>
          <p:cNvSpPr txBox="1"/>
          <p:nvPr/>
        </p:nvSpPr>
        <p:spPr>
          <a:xfrm>
            <a:off x="3799552" y="5773889"/>
            <a:ext cx="1035186" cy="6232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O" sz="1350" b="1" spc="-2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Representante de los egresados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D5A3166E-1E7A-4A7F-8D28-496230E74B32}"/>
              </a:ext>
            </a:extLst>
          </p:cNvPr>
          <p:cNvSpPr txBox="1"/>
          <p:nvPr/>
        </p:nvSpPr>
        <p:spPr>
          <a:xfrm>
            <a:off x="2037790" y="5877764"/>
            <a:ext cx="1035186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O" sz="1350" b="1" spc="-2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Ex rector </a:t>
            </a:r>
          </a:p>
          <a:p>
            <a:pPr algn="ctr"/>
            <a:r>
              <a:rPr lang="es-CO" sz="1350" b="1" spc="-2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de la UMNG</a:t>
            </a:r>
          </a:p>
        </p:txBody>
      </p:sp>
      <p:sp>
        <p:nvSpPr>
          <p:cNvPr id="40" name="Rectángulo 39">
            <a:hlinkClick r:id="rId4" action="ppaction://hlinksldjump"/>
            <a:extLst>
              <a:ext uri="{FF2B5EF4-FFF2-40B4-BE49-F238E27FC236}">
                <a16:creationId xmlns:a16="http://schemas.microsoft.com/office/drawing/2014/main" id="{251BC41B-9A7D-422D-818A-E84D0000765F}"/>
              </a:ext>
            </a:extLst>
          </p:cNvPr>
          <p:cNvSpPr/>
          <p:nvPr/>
        </p:nvSpPr>
        <p:spPr>
          <a:xfrm>
            <a:off x="179462" y="76912"/>
            <a:ext cx="11793196" cy="67084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1229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rupo 105">
            <a:extLst>
              <a:ext uri="{FF2B5EF4-FFF2-40B4-BE49-F238E27FC236}">
                <a16:creationId xmlns:a16="http://schemas.microsoft.com/office/drawing/2014/main" id="{07B26A87-A8FC-4B05-9413-D4352B1EB7B2}"/>
              </a:ext>
            </a:extLst>
          </p:cNvPr>
          <p:cNvGrpSpPr/>
          <p:nvPr/>
        </p:nvGrpSpPr>
        <p:grpSpPr>
          <a:xfrm>
            <a:off x="747407" y="869887"/>
            <a:ext cx="10699244" cy="5137392"/>
            <a:chOff x="747407" y="869887"/>
            <a:chExt cx="10699244" cy="5137392"/>
          </a:xfrm>
        </p:grpSpPr>
        <p:grpSp>
          <p:nvGrpSpPr>
            <p:cNvPr id="5" name="Gráfico 2">
              <a:extLst>
                <a:ext uri="{FF2B5EF4-FFF2-40B4-BE49-F238E27FC236}">
                  <a16:creationId xmlns:a16="http://schemas.microsoft.com/office/drawing/2014/main" id="{DD9360BC-4179-4D44-823B-7A95CF9C1275}"/>
                </a:ext>
              </a:extLst>
            </p:cNvPr>
            <p:cNvGrpSpPr/>
            <p:nvPr/>
          </p:nvGrpSpPr>
          <p:grpSpPr>
            <a:xfrm>
              <a:off x="5254771" y="3162895"/>
              <a:ext cx="1729185" cy="1653493"/>
              <a:chOff x="5254771" y="2671186"/>
              <a:chExt cx="1729185" cy="1653493"/>
            </a:xfrm>
          </p:grpSpPr>
          <p:sp>
            <p:nvSpPr>
              <p:cNvPr id="6" name="Forma libre: forma 5">
                <a:extLst>
                  <a:ext uri="{FF2B5EF4-FFF2-40B4-BE49-F238E27FC236}">
                    <a16:creationId xmlns:a16="http://schemas.microsoft.com/office/drawing/2014/main" id="{D9800376-FD05-454F-B530-0CB072100C22}"/>
                  </a:ext>
                </a:extLst>
              </p:cNvPr>
              <p:cNvSpPr/>
              <p:nvPr/>
            </p:nvSpPr>
            <p:spPr>
              <a:xfrm>
                <a:off x="5331234" y="2671186"/>
                <a:ext cx="1570465" cy="1570465"/>
              </a:xfrm>
              <a:custGeom>
                <a:avLst/>
                <a:gdLst>
                  <a:gd name="connsiteX0" fmla="*/ 785233 w 1570465"/>
                  <a:gd name="connsiteY0" fmla="*/ 1570465 h 1570465"/>
                  <a:gd name="connsiteX1" fmla="*/ 230034 w 1570465"/>
                  <a:gd name="connsiteY1" fmla="*/ 1340431 h 1570465"/>
                  <a:gd name="connsiteX2" fmla="*/ 0 w 1570465"/>
                  <a:gd name="connsiteY2" fmla="*/ 785233 h 1570465"/>
                  <a:gd name="connsiteX3" fmla="*/ 230034 w 1570465"/>
                  <a:gd name="connsiteY3" fmla="*/ 230034 h 1570465"/>
                  <a:gd name="connsiteX4" fmla="*/ 785233 w 1570465"/>
                  <a:gd name="connsiteY4" fmla="*/ 0 h 1570465"/>
                  <a:gd name="connsiteX5" fmla="*/ 1340431 w 1570465"/>
                  <a:gd name="connsiteY5" fmla="*/ 230034 h 1570465"/>
                  <a:gd name="connsiteX6" fmla="*/ 1570465 w 1570465"/>
                  <a:gd name="connsiteY6" fmla="*/ 785233 h 1570465"/>
                  <a:gd name="connsiteX7" fmla="*/ 1340431 w 1570465"/>
                  <a:gd name="connsiteY7" fmla="*/ 1340431 h 1570465"/>
                  <a:gd name="connsiteX8" fmla="*/ 785233 w 1570465"/>
                  <a:gd name="connsiteY8" fmla="*/ 1570465 h 1570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70465" h="1570465">
                    <a:moveTo>
                      <a:pt x="785233" y="1570465"/>
                    </a:moveTo>
                    <a:cubicBezTo>
                      <a:pt x="575537" y="1570465"/>
                      <a:pt x="378328" y="1488724"/>
                      <a:pt x="230034" y="1340431"/>
                    </a:cubicBezTo>
                    <a:cubicBezTo>
                      <a:pt x="81742" y="1192137"/>
                      <a:pt x="0" y="994928"/>
                      <a:pt x="0" y="785233"/>
                    </a:cubicBezTo>
                    <a:cubicBezTo>
                      <a:pt x="0" y="575537"/>
                      <a:pt x="81742" y="378328"/>
                      <a:pt x="230034" y="230034"/>
                    </a:cubicBezTo>
                    <a:cubicBezTo>
                      <a:pt x="378328" y="81741"/>
                      <a:pt x="575537" y="0"/>
                      <a:pt x="785233" y="0"/>
                    </a:cubicBezTo>
                    <a:cubicBezTo>
                      <a:pt x="994928" y="0"/>
                      <a:pt x="1192138" y="81741"/>
                      <a:pt x="1340431" y="230034"/>
                    </a:cubicBezTo>
                    <a:cubicBezTo>
                      <a:pt x="1488724" y="378328"/>
                      <a:pt x="1570465" y="575537"/>
                      <a:pt x="1570465" y="785233"/>
                    </a:cubicBezTo>
                    <a:cubicBezTo>
                      <a:pt x="1570465" y="994928"/>
                      <a:pt x="1488724" y="1192137"/>
                      <a:pt x="1340431" y="1340431"/>
                    </a:cubicBezTo>
                    <a:cubicBezTo>
                      <a:pt x="1192138" y="1488724"/>
                      <a:pt x="994928" y="1570465"/>
                      <a:pt x="785233" y="1570465"/>
                    </a:cubicBezTo>
                    <a:close/>
                  </a:path>
                </a:pathLst>
              </a:custGeom>
              <a:solidFill>
                <a:srgbClr val="FDC6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7" name="Forma libre: forma 6">
                <a:extLst>
                  <a:ext uri="{FF2B5EF4-FFF2-40B4-BE49-F238E27FC236}">
                    <a16:creationId xmlns:a16="http://schemas.microsoft.com/office/drawing/2014/main" id="{E266F733-4AA1-4371-AEE6-555FDAB04F74}"/>
                  </a:ext>
                </a:extLst>
              </p:cNvPr>
              <p:cNvSpPr/>
              <p:nvPr/>
            </p:nvSpPr>
            <p:spPr>
              <a:xfrm>
                <a:off x="5254771" y="3451140"/>
                <a:ext cx="1729185" cy="873538"/>
              </a:xfrm>
              <a:custGeom>
                <a:avLst/>
                <a:gdLst>
                  <a:gd name="connsiteX0" fmla="*/ 865172 w 1729185"/>
                  <a:gd name="connsiteY0" fmla="*/ 873539 h 873538"/>
                  <a:gd name="connsiteX1" fmla="*/ 1463493 w 1729185"/>
                  <a:gd name="connsiteY1" fmla="*/ 625740 h 873538"/>
                  <a:gd name="connsiteX2" fmla="*/ 1711035 w 1729185"/>
                  <a:gd name="connsiteY2" fmla="*/ 49560 h 873538"/>
                  <a:gd name="connsiteX3" fmla="*/ 1729185 w 1729185"/>
                  <a:gd name="connsiteY3" fmla="*/ 25359 h 873538"/>
                  <a:gd name="connsiteX4" fmla="*/ 1703826 w 1729185"/>
                  <a:gd name="connsiteY4" fmla="*/ 0 h 873538"/>
                  <a:gd name="connsiteX5" fmla="*/ 1678467 w 1729185"/>
                  <a:gd name="connsiteY5" fmla="*/ 25359 h 873538"/>
                  <a:gd name="connsiteX6" fmla="*/ 1699707 w 1729185"/>
                  <a:gd name="connsiteY6" fmla="*/ 50332 h 873538"/>
                  <a:gd name="connsiteX7" fmla="*/ 865043 w 1729185"/>
                  <a:gd name="connsiteY7" fmla="*/ 862469 h 873538"/>
                  <a:gd name="connsiteX8" fmla="*/ 30380 w 1729185"/>
                  <a:gd name="connsiteY8" fmla="*/ 50203 h 873538"/>
                  <a:gd name="connsiteX9" fmla="*/ 50718 w 1729185"/>
                  <a:gd name="connsiteY9" fmla="*/ 25359 h 873538"/>
                  <a:gd name="connsiteX10" fmla="*/ 25359 w 1729185"/>
                  <a:gd name="connsiteY10" fmla="*/ 0 h 873538"/>
                  <a:gd name="connsiteX11" fmla="*/ 0 w 1729185"/>
                  <a:gd name="connsiteY11" fmla="*/ 25359 h 873538"/>
                  <a:gd name="connsiteX12" fmla="*/ 19052 w 1729185"/>
                  <a:gd name="connsiteY12" fmla="*/ 49817 h 873538"/>
                  <a:gd name="connsiteX13" fmla="*/ 266593 w 1729185"/>
                  <a:gd name="connsiteY13" fmla="*/ 625740 h 873538"/>
                  <a:gd name="connsiteX14" fmla="*/ 864914 w 1729185"/>
                  <a:gd name="connsiteY14" fmla="*/ 873539 h 873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29185" h="873538">
                    <a:moveTo>
                      <a:pt x="865172" y="873539"/>
                    </a:moveTo>
                    <a:cubicBezTo>
                      <a:pt x="1091216" y="873539"/>
                      <a:pt x="1303744" y="785490"/>
                      <a:pt x="1463493" y="625740"/>
                    </a:cubicBezTo>
                    <a:cubicBezTo>
                      <a:pt x="1618094" y="471140"/>
                      <a:pt x="1705500" y="267237"/>
                      <a:pt x="1711035" y="49560"/>
                    </a:cubicBezTo>
                    <a:cubicBezTo>
                      <a:pt x="1721462" y="46470"/>
                      <a:pt x="1729185" y="36816"/>
                      <a:pt x="1729185" y="25359"/>
                    </a:cubicBezTo>
                    <a:cubicBezTo>
                      <a:pt x="1729185" y="11328"/>
                      <a:pt x="1717857" y="0"/>
                      <a:pt x="1703826" y="0"/>
                    </a:cubicBezTo>
                    <a:cubicBezTo>
                      <a:pt x="1689795" y="0"/>
                      <a:pt x="1678467" y="11328"/>
                      <a:pt x="1678467" y="25359"/>
                    </a:cubicBezTo>
                    <a:cubicBezTo>
                      <a:pt x="1678467" y="37974"/>
                      <a:pt x="1687607" y="48401"/>
                      <a:pt x="1699707" y="50332"/>
                    </a:cubicBezTo>
                    <a:cubicBezTo>
                      <a:pt x="1687607" y="500232"/>
                      <a:pt x="1317904" y="862469"/>
                      <a:pt x="865043" y="862469"/>
                    </a:cubicBezTo>
                    <a:cubicBezTo>
                      <a:pt x="412183" y="862469"/>
                      <a:pt x="42480" y="500103"/>
                      <a:pt x="30380" y="50203"/>
                    </a:cubicBezTo>
                    <a:cubicBezTo>
                      <a:pt x="41965" y="47886"/>
                      <a:pt x="50718" y="37717"/>
                      <a:pt x="50718" y="25359"/>
                    </a:cubicBezTo>
                    <a:cubicBezTo>
                      <a:pt x="50718" y="11328"/>
                      <a:pt x="39390" y="0"/>
                      <a:pt x="25359" y="0"/>
                    </a:cubicBezTo>
                    <a:cubicBezTo>
                      <a:pt x="11328" y="0"/>
                      <a:pt x="0" y="11328"/>
                      <a:pt x="0" y="25359"/>
                    </a:cubicBezTo>
                    <a:cubicBezTo>
                      <a:pt x="0" y="37202"/>
                      <a:pt x="8110" y="46985"/>
                      <a:pt x="19052" y="49817"/>
                    </a:cubicBezTo>
                    <a:cubicBezTo>
                      <a:pt x="24716" y="267494"/>
                      <a:pt x="111992" y="471268"/>
                      <a:pt x="266593" y="625740"/>
                    </a:cubicBezTo>
                    <a:cubicBezTo>
                      <a:pt x="426471" y="785619"/>
                      <a:pt x="638871" y="873539"/>
                      <a:pt x="864914" y="873539"/>
                    </a:cubicBezTo>
                    <a:close/>
                  </a:path>
                </a:pathLst>
              </a:custGeom>
              <a:solidFill>
                <a:srgbClr val="173378"/>
              </a:solidFill>
              <a:ln w="6434" cap="rnd">
                <a:solidFill>
                  <a:srgbClr val="17337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grpSp>
            <p:nvGrpSpPr>
              <p:cNvPr id="8" name="Gráfico 2">
                <a:extLst>
                  <a:ext uri="{FF2B5EF4-FFF2-40B4-BE49-F238E27FC236}">
                    <a16:creationId xmlns:a16="http://schemas.microsoft.com/office/drawing/2014/main" id="{6035B88A-0E22-45EB-97D6-ED4E7ED05E55}"/>
                  </a:ext>
                </a:extLst>
              </p:cNvPr>
              <p:cNvGrpSpPr/>
              <p:nvPr/>
            </p:nvGrpSpPr>
            <p:grpSpPr>
              <a:xfrm>
                <a:off x="5377576" y="2717495"/>
                <a:ext cx="1477685" cy="1477942"/>
                <a:chOff x="5377576" y="2717495"/>
                <a:chExt cx="1477685" cy="1477942"/>
              </a:xfrm>
              <a:solidFill>
                <a:srgbClr val="173378"/>
              </a:solidFill>
            </p:grpSpPr>
            <p:grpSp>
              <p:nvGrpSpPr>
                <p:cNvPr id="10" name="Gráfico 2">
                  <a:extLst>
                    <a:ext uri="{FF2B5EF4-FFF2-40B4-BE49-F238E27FC236}">
                      <a16:creationId xmlns:a16="http://schemas.microsoft.com/office/drawing/2014/main" id="{7AA83D36-319B-4216-8779-4C2D0D6EA574}"/>
                    </a:ext>
                  </a:extLst>
                </p:cNvPr>
                <p:cNvGrpSpPr/>
                <p:nvPr/>
              </p:nvGrpSpPr>
              <p:grpSpPr>
                <a:xfrm>
                  <a:off x="5665924" y="3996236"/>
                  <a:ext cx="943756" cy="199201"/>
                  <a:chOff x="5665924" y="3996236"/>
                  <a:chExt cx="943756" cy="199201"/>
                </a:xfrm>
                <a:solidFill>
                  <a:srgbClr val="173378"/>
                </a:solidFill>
              </p:grpSpPr>
              <p:sp>
                <p:nvSpPr>
                  <p:cNvPr id="11" name="Forma libre: forma 10">
                    <a:extLst>
                      <a:ext uri="{FF2B5EF4-FFF2-40B4-BE49-F238E27FC236}">
                        <a16:creationId xmlns:a16="http://schemas.microsoft.com/office/drawing/2014/main" id="{836C24C7-5718-4AD0-BF0F-9CA35A824D09}"/>
                      </a:ext>
                    </a:extLst>
                  </p:cNvPr>
                  <p:cNvSpPr/>
                  <p:nvPr/>
                </p:nvSpPr>
                <p:spPr>
                  <a:xfrm>
                    <a:off x="6583873" y="3996236"/>
                    <a:ext cx="25806" cy="24215"/>
                  </a:xfrm>
                  <a:custGeom>
                    <a:avLst/>
                    <a:gdLst>
                      <a:gd name="connsiteX0" fmla="*/ 129 w 25806"/>
                      <a:gd name="connsiteY0" fmla="*/ 16925 h 24215"/>
                      <a:gd name="connsiteX1" fmla="*/ 2703 w 25806"/>
                      <a:gd name="connsiteY1" fmla="*/ 11390 h 24215"/>
                      <a:gd name="connsiteX2" fmla="*/ 13645 w 25806"/>
                      <a:gd name="connsiteY2" fmla="*/ 1864 h 24215"/>
                      <a:gd name="connsiteX3" fmla="*/ 23943 w 25806"/>
                      <a:gd name="connsiteY3" fmla="*/ 2507 h 24215"/>
                      <a:gd name="connsiteX4" fmla="*/ 23299 w 25806"/>
                      <a:gd name="connsiteY4" fmla="*/ 12805 h 24215"/>
                      <a:gd name="connsiteX5" fmla="*/ 12100 w 25806"/>
                      <a:gd name="connsiteY5" fmla="*/ 22460 h 24215"/>
                      <a:gd name="connsiteX6" fmla="*/ 1802 w 25806"/>
                      <a:gd name="connsiteY6" fmla="*/ 21688 h 24215"/>
                      <a:gd name="connsiteX7" fmla="*/ 0 w 25806"/>
                      <a:gd name="connsiteY7" fmla="*/ 16925 h 242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5806" h="24215">
                        <a:moveTo>
                          <a:pt x="129" y="16925"/>
                        </a:moveTo>
                        <a:cubicBezTo>
                          <a:pt x="129" y="14865"/>
                          <a:pt x="1030" y="12805"/>
                          <a:pt x="2703" y="11390"/>
                        </a:cubicBezTo>
                        <a:cubicBezTo>
                          <a:pt x="6308" y="8300"/>
                          <a:pt x="10041" y="5082"/>
                          <a:pt x="13645" y="1864"/>
                        </a:cubicBezTo>
                        <a:cubicBezTo>
                          <a:pt x="16606" y="-840"/>
                          <a:pt x="21240" y="-582"/>
                          <a:pt x="23943" y="2507"/>
                        </a:cubicBezTo>
                        <a:cubicBezTo>
                          <a:pt x="26647" y="5468"/>
                          <a:pt x="26389" y="10102"/>
                          <a:pt x="23299" y="12805"/>
                        </a:cubicBezTo>
                        <a:cubicBezTo>
                          <a:pt x="19567" y="16024"/>
                          <a:pt x="15834" y="19371"/>
                          <a:pt x="12100" y="22460"/>
                        </a:cubicBezTo>
                        <a:cubicBezTo>
                          <a:pt x="9011" y="25035"/>
                          <a:pt x="4377" y="24777"/>
                          <a:pt x="1802" y="21688"/>
                        </a:cubicBezTo>
                        <a:cubicBezTo>
                          <a:pt x="644" y="20272"/>
                          <a:pt x="0" y="18598"/>
                          <a:pt x="0" y="16925"/>
                        </a:cubicBezTo>
                        <a:close/>
                      </a:path>
                    </a:pathLst>
                  </a:custGeom>
                  <a:solidFill>
                    <a:srgbClr val="173378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CO"/>
                  </a:p>
                </p:txBody>
              </p:sp>
              <p:sp>
                <p:nvSpPr>
                  <p:cNvPr id="12" name="Forma libre: forma 11">
                    <a:extLst>
                      <a:ext uri="{FF2B5EF4-FFF2-40B4-BE49-F238E27FC236}">
                        <a16:creationId xmlns:a16="http://schemas.microsoft.com/office/drawing/2014/main" id="{40FC6F23-4248-4701-9909-9DA7C68326E0}"/>
                      </a:ext>
                    </a:extLst>
                  </p:cNvPr>
                  <p:cNvSpPr/>
                  <p:nvPr/>
                </p:nvSpPr>
                <p:spPr>
                  <a:xfrm>
                    <a:off x="5701967" y="4024747"/>
                    <a:ext cx="873795" cy="170690"/>
                  </a:xfrm>
                  <a:custGeom>
                    <a:avLst/>
                    <a:gdLst>
                      <a:gd name="connsiteX0" fmla="*/ 0 w 873795"/>
                      <a:gd name="connsiteY0" fmla="*/ 39904 h 170690"/>
                      <a:gd name="connsiteX1" fmla="*/ 1287 w 873795"/>
                      <a:gd name="connsiteY1" fmla="*/ 35785 h 170690"/>
                      <a:gd name="connsiteX2" fmla="*/ 11456 w 873795"/>
                      <a:gd name="connsiteY2" fmla="*/ 33725 h 170690"/>
                      <a:gd name="connsiteX3" fmla="*/ 36172 w 873795"/>
                      <a:gd name="connsiteY3" fmla="*/ 49559 h 170690"/>
                      <a:gd name="connsiteX4" fmla="*/ 38618 w 873795"/>
                      <a:gd name="connsiteY4" fmla="*/ 59600 h 170690"/>
                      <a:gd name="connsiteX5" fmla="*/ 28577 w 873795"/>
                      <a:gd name="connsiteY5" fmla="*/ 62045 h 170690"/>
                      <a:gd name="connsiteX6" fmla="*/ 3347 w 873795"/>
                      <a:gd name="connsiteY6" fmla="*/ 45955 h 170690"/>
                      <a:gd name="connsiteX7" fmla="*/ 128 w 873795"/>
                      <a:gd name="connsiteY7" fmla="*/ 39904 h 170690"/>
                      <a:gd name="connsiteX8" fmla="*/ 50589 w 873795"/>
                      <a:gd name="connsiteY8" fmla="*/ 70799 h 170690"/>
                      <a:gd name="connsiteX9" fmla="*/ 51491 w 873795"/>
                      <a:gd name="connsiteY9" fmla="*/ 67194 h 170690"/>
                      <a:gd name="connsiteX10" fmla="*/ 61402 w 873795"/>
                      <a:gd name="connsiteY10" fmla="*/ 64362 h 170690"/>
                      <a:gd name="connsiteX11" fmla="*/ 87277 w 873795"/>
                      <a:gd name="connsiteY11" fmla="*/ 78136 h 170690"/>
                      <a:gd name="connsiteX12" fmla="*/ 90495 w 873795"/>
                      <a:gd name="connsiteY12" fmla="*/ 87919 h 170690"/>
                      <a:gd name="connsiteX13" fmla="*/ 80711 w 873795"/>
                      <a:gd name="connsiteY13" fmla="*/ 91137 h 170690"/>
                      <a:gd name="connsiteX14" fmla="*/ 54322 w 873795"/>
                      <a:gd name="connsiteY14" fmla="*/ 77106 h 170690"/>
                      <a:gd name="connsiteX15" fmla="*/ 50589 w 873795"/>
                      <a:gd name="connsiteY15" fmla="*/ 70670 h 170690"/>
                      <a:gd name="connsiteX16" fmla="*/ 103496 w 873795"/>
                      <a:gd name="connsiteY16" fmla="*/ 97574 h 170690"/>
                      <a:gd name="connsiteX17" fmla="*/ 104140 w 873795"/>
                      <a:gd name="connsiteY17" fmla="*/ 94484 h 170690"/>
                      <a:gd name="connsiteX18" fmla="*/ 113794 w 873795"/>
                      <a:gd name="connsiteY18" fmla="*/ 90880 h 170690"/>
                      <a:gd name="connsiteX19" fmla="*/ 140698 w 873795"/>
                      <a:gd name="connsiteY19" fmla="*/ 102465 h 170690"/>
                      <a:gd name="connsiteX20" fmla="*/ 144689 w 873795"/>
                      <a:gd name="connsiteY20" fmla="*/ 111991 h 170690"/>
                      <a:gd name="connsiteX21" fmla="*/ 135163 w 873795"/>
                      <a:gd name="connsiteY21" fmla="*/ 115982 h 170690"/>
                      <a:gd name="connsiteX22" fmla="*/ 107615 w 873795"/>
                      <a:gd name="connsiteY22" fmla="*/ 104139 h 170690"/>
                      <a:gd name="connsiteX23" fmla="*/ 103367 w 873795"/>
                      <a:gd name="connsiteY23" fmla="*/ 97445 h 170690"/>
                      <a:gd name="connsiteX24" fmla="*/ 158334 w 873795"/>
                      <a:gd name="connsiteY24" fmla="*/ 119972 h 170690"/>
                      <a:gd name="connsiteX25" fmla="*/ 158720 w 873795"/>
                      <a:gd name="connsiteY25" fmla="*/ 117527 h 170690"/>
                      <a:gd name="connsiteX26" fmla="*/ 168117 w 873795"/>
                      <a:gd name="connsiteY26" fmla="*/ 113150 h 170690"/>
                      <a:gd name="connsiteX27" fmla="*/ 195922 w 873795"/>
                      <a:gd name="connsiteY27" fmla="*/ 122547 h 170690"/>
                      <a:gd name="connsiteX28" fmla="*/ 200685 w 873795"/>
                      <a:gd name="connsiteY28" fmla="*/ 131687 h 170690"/>
                      <a:gd name="connsiteX29" fmla="*/ 191545 w 873795"/>
                      <a:gd name="connsiteY29" fmla="*/ 136449 h 170690"/>
                      <a:gd name="connsiteX30" fmla="*/ 163225 w 873795"/>
                      <a:gd name="connsiteY30" fmla="*/ 126924 h 170690"/>
                      <a:gd name="connsiteX31" fmla="*/ 158334 w 873795"/>
                      <a:gd name="connsiteY31" fmla="*/ 119972 h 170690"/>
                      <a:gd name="connsiteX32" fmla="*/ 214844 w 873795"/>
                      <a:gd name="connsiteY32" fmla="*/ 137865 h 170690"/>
                      <a:gd name="connsiteX33" fmla="*/ 215102 w 873795"/>
                      <a:gd name="connsiteY33" fmla="*/ 135934 h 170690"/>
                      <a:gd name="connsiteX34" fmla="*/ 224113 w 873795"/>
                      <a:gd name="connsiteY34" fmla="*/ 130785 h 170690"/>
                      <a:gd name="connsiteX35" fmla="*/ 252562 w 873795"/>
                      <a:gd name="connsiteY35" fmla="*/ 137865 h 170690"/>
                      <a:gd name="connsiteX36" fmla="*/ 258097 w 873795"/>
                      <a:gd name="connsiteY36" fmla="*/ 146619 h 170690"/>
                      <a:gd name="connsiteX37" fmla="*/ 249343 w 873795"/>
                      <a:gd name="connsiteY37" fmla="*/ 152154 h 170690"/>
                      <a:gd name="connsiteX38" fmla="*/ 220251 w 873795"/>
                      <a:gd name="connsiteY38" fmla="*/ 144945 h 170690"/>
                      <a:gd name="connsiteX39" fmla="*/ 214844 w 873795"/>
                      <a:gd name="connsiteY39" fmla="*/ 137865 h 170690"/>
                      <a:gd name="connsiteX40" fmla="*/ 272643 w 873795"/>
                      <a:gd name="connsiteY40" fmla="*/ 150996 h 170690"/>
                      <a:gd name="connsiteX41" fmla="*/ 272643 w 873795"/>
                      <a:gd name="connsiteY41" fmla="*/ 149579 h 170690"/>
                      <a:gd name="connsiteX42" fmla="*/ 281139 w 873795"/>
                      <a:gd name="connsiteY42" fmla="*/ 143787 h 170690"/>
                      <a:gd name="connsiteX43" fmla="*/ 310102 w 873795"/>
                      <a:gd name="connsiteY43" fmla="*/ 148550 h 170690"/>
                      <a:gd name="connsiteX44" fmla="*/ 316281 w 873795"/>
                      <a:gd name="connsiteY44" fmla="*/ 156788 h 170690"/>
                      <a:gd name="connsiteX45" fmla="*/ 308043 w 873795"/>
                      <a:gd name="connsiteY45" fmla="*/ 162967 h 170690"/>
                      <a:gd name="connsiteX46" fmla="*/ 278564 w 873795"/>
                      <a:gd name="connsiteY46" fmla="*/ 158075 h 170690"/>
                      <a:gd name="connsiteX47" fmla="*/ 272643 w 873795"/>
                      <a:gd name="connsiteY47" fmla="*/ 150867 h 170690"/>
                      <a:gd name="connsiteX48" fmla="*/ 331342 w 873795"/>
                      <a:gd name="connsiteY48" fmla="*/ 159492 h 170690"/>
                      <a:gd name="connsiteX49" fmla="*/ 331342 w 873795"/>
                      <a:gd name="connsiteY49" fmla="*/ 158719 h 170690"/>
                      <a:gd name="connsiteX50" fmla="*/ 339323 w 873795"/>
                      <a:gd name="connsiteY50" fmla="*/ 152154 h 170690"/>
                      <a:gd name="connsiteX51" fmla="*/ 368544 w 873795"/>
                      <a:gd name="connsiteY51" fmla="*/ 154600 h 170690"/>
                      <a:gd name="connsiteX52" fmla="*/ 375367 w 873795"/>
                      <a:gd name="connsiteY52" fmla="*/ 162324 h 170690"/>
                      <a:gd name="connsiteX53" fmla="*/ 367643 w 873795"/>
                      <a:gd name="connsiteY53" fmla="*/ 169146 h 170690"/>
                      <a:gd name="connsiteX54" fmla="*/ 337779 w 873795"/>
                      <a:gd name="connsiteY54" fmla="*/ 166700 h 170690"/>
                      <a:gd name="connsiteX55" fmla="*/ 331213 w 873795"/>
                      <a:gd name="connsiteY55" fmla="*/ 159492 h 170690"/>
                      <a:gd name="connsiteX56" fmla="*/ 390428 w 873795"/>
                      <a:gd name="connsiteY56" fmla="*/ 163224 h 170690"/>
                      <a:gd name="connsiteX57" fmla="*/ 390428 w 873795"/>
                      <a:gd name="connsiteY57" fmla="*/ 163224 h 170690"/>
                      <a:gd name="connsiteX58" fmla="*/ 397894 w 873795"/>
                      <a:gd name="connsiteY58" fmla="*/ 155887 h 170690"/>
                      <a:gd name="connsiteX59" fmla="*/ 414628 w 873795"/>
                      <a:gd name="connsiteY59" fmla="*/ 156016 h 170690"/>
                      <a:gd name="connsiteX60" fmla="*/ 427243 w 873795"/>
                      <a:gd name="connsiteY60" fmla="*/ 156016 h 170690"/>
                      <a:gd name="connsiteX61" fmla="*/ 434710 w 873795"/>
                      <a:gd name="connsiteY61" fmla="*/ 163224 h 170690"/>
                      <a:gd name="connsiteX62" fmla="*/ 427501 w 873795"/>
                      <a:gd name="connsiteY62" fmla="*/ 170691 h 170690"/>
                      <a:gd name="connsiteX63" fmla="*/ 414628 w 873795"/>
                      <a:gd name="connsiteY63" fmla="*/ 170691 h 170690"/>
                      <a:gd name="connsiteX64" fmla="*/ 397508 w 873795"/>
                      <a:gd name="connsiteY64" fmla="*/ 170562 h 170690"/>
                      <a:gd name="connsiteX65" fmla="*/ 390299 w 873795"/>
                      <a:gd name="connsiteY65" fmla="*/ 163224 h 170690"/>
                      <a:gd name="connsiteX66" fmla="*/ 449642 w 873795"/>
                      <a:gd name="connsiteY66" fmla="*/ 162195 h 170690"/>
                      <a:gd name="connsiteX67" fmla="*/ 456593 w 873795"/>
                      <a:gd name="connsiteY67" fmla="*/ 154857 h 170690"/>
                      <a:gd name="connsiteX68" fmla="*/ 485814 w 873795"/>
                      <a:gd name="connsiteY68" fmla="*/ 152540 h 170690"/>
                      <a:gd name="connsiteX69" fmla="*/ 493795 w 873795"/>
                      <a:gd name="connsiteY69" fmla="*/ 159105 h 170690"/>
                      <a:gd name="connsiteX70" fmla="*/ 487230 w 873795"/>
                      <a:gd name="connsiteY70" fmla="*/ 167086 h 170690"/>
                      <a:gd name="connsiteX71" fmla="*/ 457366 w 873795"/>
                      <a:gd name="connsiteY71" fmla="*/ 169403 h 170690"/>
                      <a:gd name="connsiteX72" fmla="*/ 449642 w 873795"/>
                      <a:gd name="connsiteY72" fmla="*/ 162581 h 170690"/>
                      <a:gd name="connsiteX73" fmla="*/ 449642 w 873795"/>
                      <a:gd name="connsiteY73" fmla="*/ 162195 h 170690"/>
                      <a:gd name="connsiteX74" fmla="*/ 508728 w 873795"/>
                      <a:gd name="connsiteY74" fmla="*/ 156402 h 170690"/>
                      <a:gd name="connsiteX75" fmla="*/ 515035 w 873795"/>
                      <a:gd name="connsiteY75" fmla="*/ 149193 h 170690"/>
                      <a:gd name="connsiteX76" fmla="*/ 543999 w 873795"/>
                      <a:gd name="connsiteY76" fmla="*/ 144559 h 170690"/>
                      <a:gd name="connsiteX77" fmla="*/ 552495 w 873795"/>
                      <a:gd name="connsiteY77" fmla="*/ 150481 h 170690"/>
                      <a:gd name="connsiteX78" fmla="*/ 546573 w 873795"/>
                      <a:gd name="connsiteY78" fmla="*/ 158977 h 170690"/>
                      <a:gd name="connsiteX79" fmla="*/ 516966 w 873795"/>
                      <a:gd name="connsiteY79" fmla="*/ 163739 h 170690"/>
                      <a:gd name="connsiteX80" fmla="*/ 508728 w 873795"/>
                      <a:gd name="connsiteY80" fmla="*/ 157432 h 170690"/>
                      <a:gd name="connsiteX81" fmla="*/ 508728 w 873795"/>
                      <a:gd name="connsiteY81" fmla="*/ 156402 h 170690"/>
                      <a:gd name="connsiteX82" fmla="*/ 567041 w 873795"/>
                      <a:gd name="connsiteY82" fmla="*/ 145846 h 170690"/>
                      <a:gd name="connsiteX83" fmla="*/ 572705 w 873795"/>
                      <a:gd name="connsiteY83" fmla="*/ 138766 h 170690"/>
                      <a:gd name="connsiteX84" fmla="*/ 601153 w 873795"/>
                      <a:gd name="connsiteY84" fmla="*/ 131815 h 170690"/>
                      <a:gd name="connsiteX85" fmla="*/ 610164 w 873795"/>
                      <a:gd name="connsiteY85" fmla="*/ 136964 h 170690"/>
                      <a:gd name="connsiteX86" fmla="*/ 605015 w 873795"/>
                      <a:gd name="connsiteY86" fmla="*/ 145975 h 170690"/>
                      <a:gd name="connsiteX87" fmla="*/ 575923 w 873795"/>
                      <a:gd name="connsiteY87" fmla="*/ 153055 h 170690"/>
                      <a:gd name="connsiteX88" fmla="*/ 567170 w 873795"/>
                      <a:gd name="connsiteY88" fmla="*/ 147520 h 170690"/>
                      <a:gd name="connsiteX89" fmla="*/ 567041 w 873795"/>
                      <a:gd name="connsiteY89" fmla="*/ 145975 h 170690"/>
                      <a:gd name="connsiteX90" fmla="*/ 624324 w 873795"/>
                      <a:gd name="connsiteY90" fmla="*/ 130657 h 170690"/>
                      <a:gd name="connsiteX91" fmla="*/ 629473 w 873795"/>
                      <a:gd name="connsiteY91" fmla="*/ 123706 h 170690"/>
                      <a:gd name="connsiteX92" fmla="*/ 657278 w 873795"/>
                      <a:gd name="connsiteY92" fmla="*/ 114437 h 170690"/>
                      <a:gd name="connsiteX93" fmla="*/ 666675 w 873795"/>
                      <a:gd name="connsiteY93" fmla="*/ 118942 h 170690"/>
                      <a:gd name="connsiteX94" fmla="*/ 662170 w 873795"/>
                      <a:gd name="connsiteY94" fmla="*/ 128340 h 170690"/>
                      <a:gd name="connsiteX95" fmla="*/ 633721 w 873795"/>
                      <a:gd name="connsiteY95" fmla="*/ 137737 h 170690"/>
                      <a:gd name="connsiteX96" fmla="*/ 624582 w 873795"/>
                      <a:gd name="connsiteY96" fmla="*/ 132845 h 170690"/>
                      <a:gd name="connsiteX97" fmla="*/ 624195 w 873795"/>
                      <a:gd name="connsiteY97" fmla="*/ 130657 h 170690"/>
                      <a:gd name="connsiteX98" fmla="*/ 680192 w 873795"/>
                      <a:gd name="connsiteY98" fmla="*/ 110833 h 170690"/>
                      <a:gd name="connsiteX99" fmla="*/ 684826 w 873795"/>
                      <a:gd name="connsiteY99" fmla="*/ 104010 h 170690"/>
                      <a:gd name="connsiteX100" fmla="*/ 711858 w 873795"/>
                      <a:gd name="connsiteY100" fmla="*/ 92554 h 170690"/>
                      <a:gd name="connsiteX101" fmla="*/ 721513 w 873795"/>
                      <a:gd name="connsiteY101" fmla="*/ 96287 h 170690"/>
                      <a:gd name="connsiteX102" fmla="*/ 717780 w 873795"/>
                      <a:gd name="connsiteY102" fmla="*/ 105941 h 170690"/>
                      <a:gd name="connsiteX103" fmla="*/ 690232 w 873795"/>
                      <a:gd name="connsiteY103" fmla="*/ 117655 h 170690"/>
                      <a:gd name="connsiteX104" fmla="*/ 680706 w 873795"/>
                      <a:gd name="connsiteY104" fmla="*/ 113536 h 170690"/>
                      <a:gd name="connsiteX105" fmla="*/ 680192 w 873795"/>
                      <a:gd name="connsiteY105" fmla="*/ 110833 h 170690"/>
                      <a:gd name="connsiteX106" fmla="*/ 734257 w 873795"/>
                      <a:gd name="connsiteY106" fmla="*/ 86503 h 170690"/>
                      <a:gd name="connsiteX107" fmla="*/ 738247 w 873795"/>
                      <a:gd name="connsiteY107" fmla="*/ 79938 h 170690"/>
                      <a:gd name="connsiteX108" fmla="*/ 764250 w 873795"/>
                      <a:gd name="connsiteY108" fmla="*/ 66293 h 170690"/>
                      <a:gd name="connsiteX109" fmla="*/ 774162 w 873795"/>
                      <a:gd name="connsiteY109" fmla="*/ 69125 h 170690"/>
                      <a:gd name="connsiteX110" fmla="*/ 771330 w 873795"/>
                      <a:gd name="connsiteY110" fmla="*/ 79037 h 170690"/>
                      <a:gd name="connsiteX111" fmla="*/ 744812 w 873795"/>
                      <a:gd name="connsiteY111" fmla="*/ 92940 h 170690"/>
                      <a:gd name="connsiteX112" fmla="*/ 735029 w 873795"/>
                      <a:gd name="connsiteY112" fmla="*/ 89722 h 170690"/>
                      <a:gd name="connsiteX113" fmla="*/ 734257 w 873795"/>
                      <a:gd name="connsiteY113" fmla="*/ 86503 h 170690"/>
                      <a:gd name="connsiteX114" fmla="*/ 786133 w 873795"/>
                      <a:gd name="connsiteY114" fmla="*/ 57926 h 170690"/>
                      <a:gd name="connsiteX115" fmla="*/ 789609 w 873795"/>
                      <a:gd name="connsiteY115" fmla="*/ 51619 h 170690"/>
                      <a:gd name="connsiteX116" fmla="*/ 814325 w 873795"/>
                      <a:gd name="connsiteY116" fmla="*/ 35914 h 170690"/>
                      <a:gd name="connsiteX117" fmla="*/ 824494 w 873795"/>
                      <a:gd name="connsiteY117" fmla="*/ 37974 h 170690"/>
                      <a:gd name="connsiteX118" fmla="*/ 822434 w 873795"/>
                      <a:gd name="connsiteY118" fmla="*/ 48143 h 170690"/>
                      <a:gd name="connsiteX119" fmla="*/ 797075 w 873795"/>
                      <a:gd name="connsiteY119" fmla="*/ 64234 h 170690"/>
                      <a:gd name="connsiteX120" fmla="*/ 787035 w 873795"/>
                      <a:gd name="connsiteY120" fmla="*/ 61788 h 170690"/>
                      <a:gd name="connsiteX121" fmla="*/ 786005 w 873795"/>
                      <a:gd name="connsiteY121" fmla="*/ 58055 h 170690"/>
                      <a:gd name="connsiteX122" fmla="*/ 835436 w 873795"/>
                      <a:gd name="connsiteY122" fmla="*/ 25101 h 170690"/>
                      <a:gd name="connsiteX123" fmla="*/ 838525 w 873795"/>
                      <a:gd name="connsiteY123" fmla="*/ 19179 h 170690"/>
                      <a:gd name="connsiteX124" fmla="*/ 861954 w 873795"/>
                      <a:gd name="connsiteY124" fmla="*/ 1544 h 170690"/>
                      <a:gd name="connsiteX125" fmla="*/ 872252 w 873795"/>
                      <a:gd name="connsiteY125" fmla="*/ 2702 h 170690"/>
                      <a:gd name="connsiteX126" fmla="*/ 871093 w 873795"/>
                      <a:gd name="connsiteY126" fmla="*/ 13001 h 170690"/>
                      <a:gd name="connsiteX127" fmla="*/ 847150 w 873795"/>
                      <a:gd name="connsiteY127" fmla="*/ 31022 h 170690"/>
                      <a:gd name="connsiteX128" fmla="*/ 836981 w 873795"/>
                      <a:gd name="connsiteY128" fmla="*/ 29349 h 170690"/>
                      <a:gd name="connsiteX129" fmla="*/ 835564 w 873795"/>
                      <a:gd name="connsiteY129" fmla="*/ 25101 h 1706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</a:cxnLst>
                    <a:rect l="l" t="t" r="r" b="b"/>
                    <a:pathLst>
                      <a:path w="873795" h="170690">
                        <a:moveTo>
                          <a:pt x="0" y="39904"/>
                        </a:moveTo>
                        <a:cubicBezTo>
                          <a:pt x="0" y="38488"/>
                          <a:pt x="386" y="37072"/>
                          <a:pt x="1287" y="35785"/>
                        </a:cubicBezTo>
                        <a:cubicBezTo>
                          <a:pt x="3475" y="32438"/>
                          <a:pt x="8109" y="31537"/>
                          <a:pt x="11456" y="33725"/>
                        </a:cubicBezTo>
                        <a:cubicBezTo>
                          <a:pt x="19566" y="39132"/>
                          <a:pt x="27805" y="44410"/>
                          <a:pt x="36172" y="49559"/>
                        </a:cubicBezTo>
                        <a:cubicBezTo>
                          <a:pt x="39648" y="51619"/>
                          <a:pt x="40677" y="56124"/>
                          <a:pt x="38618" y="59600"/>
                        </a:cubicBezTo>
                        <a:cubicBezTo>
                          <a:pt x="36558" y="63075"/>
                          <a:pt x="32053" y="64105"/>
                          <a:pt x="28577" y="62045"/>
                        </a:cubicBezTo>
                        <a:cubicBezTo>
                          <a:pt x="20081" y="56896"/>
                          <a:pt x="11714" y="51490"/>
                          <a:pt x="3347" y="45955"/>
                        </a:cubicBezTo>
                        <a:cubicBezTo>
                          <a:pt x="1287" y="44538"/>
                          <a:pt x="128" y="42221"/>
                          <a:pt x="128" y="39904"/>
                        </a:cubicBezTo>
                        <a:close/>
                        <a:moveTo>
                          <a:pt x="50589" y="70799"/>
                        </a:moveTo>
                        <a:cubicBezTo>
                          <a:pt x="50589" y="69640"/>
                          <a:pt x="50847" y="68353"/>
                          <a:pt x="51491" y="67194"/>
                        </a:cubicBezTo>
                        <a:cubicBezTo>
                          <a:pt x="53421" y="63719"/>
                          <a:pt x="57927" y="62432"/>
                          <a:pt x="61402" y="64362"/>
                        </a:cubicBezTo>
                        <a:cubicBezTo>
                          <a:pt x="70027" y="69125"/>
                          <a:pt x="78652" y="73760"/>
                          <a:pt x="87277" y="78136"/>
                        </a:cubicBezTo>
                        <a:cubicBezTo>
                          <a:pt x="90881" y="79938"/>
                          <a:pt x="92297" y="84315"/>
                          <a:pt x="90495" y="87919"/>
                        </a:cubicBezTo>
                        <a:cubicBezTo>
                          <a:pt x="88692" y="91524"/>
                          <a:pt x="84316" y="92940"/>
                          <a:pt x="80711" y="91137"/>
                        </a:cubicBezTo>
                        <a:cubicBezTo>
                          <a:pt x="71829" y="86632"/>
                          <a:pt x="62947" y="81998"/>
                          <a:pt x="54322" y="77106"/>
                        </a:cubicBezTo>
                        <a:cubicBezTo>
                          <a:pt x="51877" y="75819"/>
                          <a:pt x="50589" y="73245"/>
                          <a:pt x="50589" y="70670"/>
                        </a:cubicBezTo>
                        <a:close/>
                        <a:moveTo>
                          <a:pt x="103496" y="97574"/>
                        </a:moveTo>
                        <a:cubicBezTo>
                          <a:pt x="103496" y="96544"/>
                          <a:pt x="103754" y="95514"/>
                          <a:pt x="104140" y="94484"/>
                        </a:cubicBezTo>
                        <a:cubicBezTo>
                          <a:pt x="105813" y="90751"/>
                          <a:pt x="110190" y="89207"/>
                          <a:pt x="113794" y="90880"/>
                        </a:cubicBezTo>
                        <a:cubicBezTo>
                          <a:pt x="122676" y="94999"/>
                          <a:pt x="131687" y="98861"/>
                          <a:pt x="140698" y="102465"/>
                        </a:cubicBezTo>
                        <a:cubicBezTo>
                          <a:pt x="144431" y="104010"/>
                          <a:pt x="146233" y="108258"/>
                          <a:pt x="144689" y="111991"/>
                        </a:cubicBezTo>
                        <a:cubicBezTo>
                          <a:pt x="143144" y="115724"/>
                          <a:pt x="138896" y="117527"/>
                          <a:pt x="135163" y="115982"/>
                        </a:cubicBezTo>
                        <a:cubicBezTo>
                          <a:pt x="125895" y="112249"/>
                          <a:pt x="116755" y="108258"/>
                          <a:pt x="107615" y="104139"/>
                        </a:cubicBezTo>
                        <a:cubicBezTo>
                          <a:pt x="104912" y="102852"/>
                          <a:pt x="103367" y="100277"/>
                          <a:pt x="103367" y="97445"/>
                        </a:cubicBezTo>
                        <a:close/>
                        <a:moveTo>
                          <a:pt x="158334" y="119972"/>
                        </a:moveTo>
                        <a:cubicBezTo>
                          <a:pt x="158334" y="119200"/>
                          <a:pt x="158462" y="118299"/>
                          <a:pt x="158720" y="117527"/>
                        </a:cubicBezTo>
                        <a:cubicBezTo>
                          <a:pt x="160136" y="113793"/>
                          <a:pt x="164255" y="111734"/>
                          <a:pt x="168117" y="113150"/>
                        </a:cubicBezTo>
                        <a:cubicBezTo>
                          <a:pt x="177256" y="116497"/>
                          <a:pt x="186654" y="119586"/>
                          <a:pt x="195922" y="122547"/>
                        </a:cubicBezTo>
                        <a:cubicBezTo>
                          <a:pt x="199784" y="123706"/>
                          <a:pt x="201972" y="127825"/>
                          <a:pt x="200685" y="131687"/>
                        </a:cubicBezTo>
                        <a:cubicBezTo>
                          <a:pt x="199526" y="135548"/>
                          <a:pt x="195407" y="137737"/>
                          <a:pt x="191545" y="136449"/>
                        </a:cubicBezTo>
                        <a:cubicBezTo>
                          <a:pt x="182019" y="133489"/>
                          <a:pt x="172622" y="130270"/>
                          <a:pt x="163225" y="126924"/>
                        </a:cubicBezTo>
                        <a:cubicBezTo>
                          <a:pt x="160264" y="125894"/>
                          <a:pt x="158334" y="123062"/>
                          <a:pt x="158334" y="119972"/>
                        </a:cubicBezTo>
                        <a:close/>
                        <a:moveTo>
                          <a:pt x="214844" y="137865"/>
                        </a:moveTo>
                        <a:cubicBezTo>
                          <a:pt x="214844" y="137865"/>
                          <a:pt x="214844" y="136578"/>
                          <a:pt x="215102" y="135934"/>
                        </a:cubicBezTo>
                        <a:cubicBezTo>
                          <a:pt x="216132" y="132073"/>
                          <a:pt x="220122" y="129755"/>
                          <a:pt x="224113" y="130785"/>
                        </a:cubicBezTo>
                        <a:cubicBezTo>
                          <a:pt x="233510" y="133360"/>
                          <a:pt x="243036" y="135677"/>
                          <a:pt x="252562" y="137865"/>
                        </a:cubicBezTo>
                        <a:cubicBezTo>
                          <a:pt x="256552" y="138766"/>
                          <a:pt x="258998" y="142628"/>
                          <a:pt x="258097" y="146619"/>
                        </a:cubicBezTo>
                        <a:cubicBezTo>
                          <a:pt x="257196" y="150609"/>
                          <a:pt x="253205" y="153055"/>
                          <a:pt x="249343" y="152154"/>
                        </a:cubicBezTo>
                        <a:cubicBezTo>
                          <a:pt x="239689" y="149966"/>
                          <a:pt x="229906" y="147520"/>
                          <a:pt x="220251" y="144945"/>
                        </a:cubicBezTo>
                        <a:cubicBezTo>
                          <a:pt x="217033" y="144044"/>
                          <a:pt x="214844" y="141083"/>
                          <a:pt x="214844" y="137865"/>
                        </a:cubicBezTo>
                        <a:close/>
                        <a:moveTo>
                          <a:pt x="272643" y="150996"/>
                        </a:moveTo>
                        <a:cubicBezTo>
                          <a:pt x="272643" y="150996"/>
                          <a:pt x="272643" y="150094"/>
                          <a:pt x="272643" y="149579"/>
                        </a:cubicBezTo>
                        <a:cubicBezTo>
                          <a:pt x="273415" y="145589"/>
                          <a:pt x="277148" y="143015"/>
                          <a:pt x="281139" y="143787"/>
                        </a:cubicBezTo>
                        <a:cubicBezTo>
                          <a:pt x="290793" y="145589"/>
                          <a:pt x="300448" y="147134"/>
                          <a:pt x="310102" y="148550"/>
                        </a:cubicBezTo>
                        <a:cubicBezTo>
                          <a:pt x="314093" y="149064"/>
                          <a:pt x="316796" y="152926"/>
                          <a:pt x="316281" y="156788"/>
                        </a:cubicBezTo>
                        <a:cubicBezTo>
                          <a:pt x="315766" y="160779"/>
                          <a:pt x="312033" y="163611"/>
                          <a:pt x="308043" y="162967"/>
                        </a:cubicBezTo>
                        <a:cubicBezTo>
                          <a:pt x="298131" y="161551"/>
                          <a:pt x="288348" y="159878"/>
                          <a:pt x="278564" y="158075"/>
                        </a:cubicBezTo>
                        <a:cubicBezTo>
                          <a:pt x="275089" y="157432"/>
                          <a:pt x="272643" y="154342"/>
                          <a:pt x="272643" y="150867"/>
                        </a:cubicBezTo>
                        <a:close/>
                        <a:moveTo>
                          <a:pt x="331342" y="159492"/>
                        </a:moveTo>
                        <a:cubicBezTo>
                          <a:pt x="331342" y="159492"/>
                          <a:pt x="331342" y="158977"/>
                          <a:pt x="331342" y="158719"/>
                        </a:cubicBezTo>
                        <a:cubicBezTo>
                          <a:pt x="331728" y="154728"/>
                          <a:pt x="335333" y="151768"/>
                          <a:pt x="339323" y="152154"/>
                        </a:cubicBezTo>
                        <a:cubicBezTo>
                          <a:pt x="349107" y="153184"/>
                          <a:pt x="358761" y="153956"/>
                          <a:pt x="368544" y="154600"/>
                        </a:cubicBezTo>
                        <a:cubicBezTo>
                          <a:pt x="372535" y="154857"/>
                          <a:pt x="375753" y="158462"/>
                          <a:pt x="375367" y="162324"/>
                        </a:cubicBezTo>
                        <a:cubicBezTo>
                          <a:pt x="375109" y="166314"/>
                          <a:pt x="371634" y="169403"/>
                          <a:pt x="367643" y="169146"/>
                        </a:cubicBezTo>
                        <a:cubicBezTo>
                          <a:pt x="357731" y="168502"/>
                          <a:pt x="347819" y="167730"/>
                          <a:pt x="337779" y="166700"/>
                        </a:cubicBezTo>
                        <a:cubicBezTo>
                          <a:pt x="334045" y="166314"/>
                          <a:pt x="331213" y="163096"/>
                          <a:pt x="331213" y="159492"/>
                        </a:cubicBezTo>
                        <a:close/>
                        <a:moveTo>
                          <a:pt x="390428" y="163224"/>
                        </a:moveTo>
                        <a:lnTo>
                          <a:pt x="390428" y="163224"/>
                        </a:lnTo>
                        <a:cubicBezTo>
                          <a:pt x="390428" y="158977"/>
                          <a:pt x="393903" y="155758"/>
                          <a:pt x="397894" y="155887"/>
                        </a:cubicBezTo>
                        <a:cubicBezTo>
                          <a:pt x="403429" y="155887"/>
                          <a:pt x="409093" y="156016"/>
                          <a:pt x="414628" y="156016"/>
                        </a:cubicBezTo>
                        <a:cubicBezTo>
                          <a:pt x="418876" y="156016"/>
                          <a:pt x="422996" y="156016"/>
                          <a:pt x="427243" y="156016"/>
                        </a:cubicBezTo>
                        <a:cubicBezTo>
                          <a:pt x="431234" y="156016"/>
                          <a:pt x="434581" y="159105"/>
                          <a:pt x="434710" y="163224"/>
                        </a:cubicBezTo>
                        <a:cubicBezTo>
                          <a:pt x="434710" y="167601"/>
                          <a:pt x="431492" y="170562"/>
                          <a:pt x="427501" y="170691"/>
                        </a:cubicBezTo>
                        <a:cubicBezTo>
                          <a:pt x="423253" y="170691"/>
                          <a:pt x="418876" y="170691"/>
                          <a:pt x="414628" y="170691"/>
                        </a:cubicBezTo>
                        <a:cubicBezTo>
                          <a:pt x="408964" y="170691"/>
                          <a:pt x="403300" y="170691"/>
                          <a:pt x="397508" y="170562"/>
                        </a:cubicBezTo>
                        <a:cubicBezTo>
                          <a:pt x="393517" y="170562"/>
                          <a:pt x="390299" y="167215"/>
                          <a:pt x="390299" y="163224"/>
                        </a:cubicBezTo>
                        <a:close/>
                        <a:moveTo>
                          <a:pt x="449642" y="162195"/>
                        </a:moveTo>
                        <a:cubicBezTo>
                          <a:pt x="449642" y="158333"/>
                          <a:pt x="452603" y="155115"/>
                          <a:pt x="456593" y="154857"/>
                        </a:cubicBezTo>
                        <a:cubicBezTo>
                          <a:pt x="466376" y="154342"/>
                          <a:pt x="476160" y="153570"/>
                          <a:pt x="485814" y="152540"/>
                        </a:cubicBezTo>
                        <a:cubicBezTo>
                          <a:pt x="489805" y="152154"/>
                          <a:pt x="493409" y="155115"/>
                          <a:pt x="493795" y="159105"/>
                        </a:cubicBezTo>
                        <a:cubicBezTo>
                          <a:pt x="494310" y="163096"/>
                          <a:pt x="491221" y="166700"/>
                          <a:pt x="487230" y="167086"/>
                        </a:cubicBezTo>
                        <a:cubicBezTo>
                          <a:pt x="477318" y="168116"/>
                          <a:pt x="467406" y="168888"/>
                          <a:pt x="457366" y="169403"/>
                        </a:cubicBezTo>
                        <a:cubicBezTo>
                          <a:pt x="453375" y="169661"/>
                          <a:pt x="449899" y="166571"/>
                          <a:pt x="449642" y="162581"/>
                        </a:cubicBezTo>
                        <a:cubicBezTo>
                          <a:pt x="449642" y="162452"/>
                          <a:pt x="449642" y="162324"/>
                          <a:pt x="449642" y="162195"/>
                        </a:cubicBezTo>
                        <a:close/>
                        <a:moveTo>
                          <a:pt x="508728" y="156402"/>
                        </a:moveTo>
                        <a:cubicBezTo>
                          <a:pt x="508728" y="152798"/>
                          <a:pt x="511431" y="149708"/>
                          <a:pt x="515035" y="149193"/>
                        </a:cubicBezTo>
                        <a:cubicBezTo>
                          <a:pt x="524690" y="147906"/>
                          <a:pt x="534344" y="146361"/>
                          <a:pt x="543999" y="144559"/>
                        </a:cubicBezTo>
                        <a:cubicBezTo>
                          <a:pt x="547989" y="143787"/>
                          <a:pt x="551851" y="146490"/>
                          <a:pt x="552495" y="150481"/>
                        </a:cubicBezTo>
                        <a:cubicBezTo>
                          <a:pt x="553138" y="154342"/>
                          <a:pt x="550564" y="158204"/>
                          <a:pt x="546573" y="158977"/>
                        </a:cubicBezTo>
                        <a:cubicBezTo>
                          <a:pt x="536790" y="160779"/>
                          <a:pt x="526878" y="162324"/>
                          <a:pt x="516966" y="163739"/>
                        </a:cubicBezTo>
                        <a:cubicBezTo>
                          <a:pt x="512975" y="164254"/>
                          <a:pt x="509243" y="161551"/>
                          <a:pt x="508728" y="157432"/>
                        </a:cubicBezTo>
                        <a:cubicBezTo>
                          <a:pt x="508728" y="157046"/>
                          <a:pt x="508728" y="156788"/>
                          <a:pt x="508728" y="156402"/>
                        </a:cubicBezTo>
                        <a:close/>
                        <a:moveTo>
                          <a:pt x="567041" y="145846"/>
                        </a:moveTo>
                        <a:cubicBezTo>
                          <a:pt x="567041" y="142500"/>
                          <a:pt x="569358" y="139410"/>
                          <a:pt x="572705" y="138766"/>
                        </a:cubicBezTo>
                        <a:cubicBezTo>
                          <a:pt x="582230" y="136578"/>
                          <a:pt x="591756" y="134261"/>
                          <a:pt x="601153" y="131815"/>
                        </a:cubicBezTo>
                        <a:cubicBezTo>
                          <a:pt x="605015" y="130785"/>
                          <a:pt x="609134" y="133102"/>
                          <a:pt x="610164" y="136964"/>
                        </a:cubicBezTo>
                        <a:cubicBezTo>
                          <a:pt x="611194" y="140955"/>
                          <a:pt x="608877" y="144945"/>
                          <a:pt x="605015" y="145975"/>
                        </a:cubicBezTo>
                        <a:cubicBezTo>
                          <a:pt x="595361" y="148550"/>
                          <a:pt x="585706" y="150867"/>
                          <a:pt x="575923" y="153055"/>
                        </a:cubicBezTo>
                        <a:cubicBezTo>
                          <a:pt x="571932" y="153956"/>
                          <a:pt x="568070" y="151510"/>
                          <a:pt x="567170" y="147520"/>
                        </a:cubicBezTo>
                        <a:cubicBezTo>
                          <a:pt x="567170" y="147005"/>
                          <a:pt x="567041" y="146490"/>
                          <a:pt x="567041" y="145975"/>
                        </a:cubicBezTo>
                        <a:close/>
                        <a:moveTo>
                          <a:pt x="624324" y="130657"/>
                        </a:moveTo>
                        <a:cubicBezTo>
                          <a:pt x="624324" y="127567"/>
                          <a:pt x="626384" y="124606"/>
                          <a:pt x="629473" y="123706"/>
                        </a:cubicBezTo>
                        <a:cubicBezTo>
                          <a:pt x="638742" y="120874"/>
                          <a:pt x="648138" y="117784"/>
                          <a:pt x="657278" y="114437"/>
                        </a:cubicBezTo>
                        <a:cubicBezTo>
                          <a:pt x="661140" y="113150"/>
                          <a:pt x="665259" y="115081"/>
                          <a:pt x="666675" y="118942"/>
                        </a:cubicBezTo>
                        <a:cubicBezTo>
                          <a:pt x="668091" y="122804"/>
                          <a:pt x="666032" y="126924"/>
                          <a:pt x="662170" y="128340"/>
                        </a:cubicBezTo>
                        <a:cubicBezTo>
                          <a:pt x="652773" y="131687"/>
                          <a:pt x="643247" y="134776"/>
                          <a:pt x="633721" y="137737"/>
                        </a:cubicBezTo>
                        <a:cubicBezTo>
                          <a:pt x="629859" y="138895"/>
                          <a:pt x="625740" y="136707"/>
                          <a:pt x="624582" y="132845"/>
                        </a:cubicBezTo>
                        <a:cubicBezTo>
                          <a:pt x="624324" y="132073"/>
                          <a:pt x="624195" y="131429"/>
                          <a:pt x="624195" y="130657"/>
                        </a:cubicBezTo>
                        <a:close/>
                        <a:moveTo>
                          <a:pt x="680192" y="110833"/>
                        </a:moveTo>
                        <a:cubicBezTo>
                          <a:pt x="680192" y="107872"/>
                          <a:pt x="681865" y="105169"/>
                          <a:pt x="684826" y="104010"/>
                        </a:cubicBezTo>
                        <a:cubicBezTo>
                          <a:pt x="693965" y="100406"/>
                          <a:pt x="702847" y="96544"/>
                          <a:pt x="711858" y="92554"/>
                        </a:cubicBezTo>
                        <a:cubicBezTo>
                          <a:pt x="715591" y="90880"/>
                          <a:pt x="719839" y="92554"/>
                          <a:pt x="721513" y="96287"/>
                        </a:cubicBezTo>
                        <a:cubicBezTo>
                          <a:pt x="723186" y="100020"/>
                          <a:pt x="721513" y="104268"/>
                          <a:pt x="717780" y="105941"/>
                        </a:cubicBezTo>
                        <a:cubicBezTo>
                          <a:pt x="708640" y="110060"/>
                          <a:pt x="699501" y="113922"/>
                          <a:pt x="690232" y="117655"/>
                        </a:cubicBezTo>
                        <a:cubicBezTo>
                          <a:pt x="686499" y="119200"/>
                          <a:pt x="682251" y="117269"/>
                          <a:pt x="680706" y="113536"/>
                        </a:cubicBezTo>
                        <a:cubicBezTo>
                          <a:pt x="680320" y="112635"/>
                          <a:pt x="680192" y="111734"/>
                          <a:pt x="680192" y="110833"/>
                        </a:cubicBezTo>
                        <a:close/>
                        <a:moveTo>
                          <a:pt x="734257" y="86503"/>
                        </a:moveTo>
                        <a:cubicBezTo>
                          <a:pt x="734257" y="83800"/>
                          <a:pt x="735801" y="81226"/>
                          <a:pt x="738247" y="79938"/>
                        </a:cubicBezTo>
                        <a:cubicBezTo>
                          <a:pt x="747001" y="75562"/>
                          <a:pt x="755625" y="71056"/>
                          <a:pt x="764250" y="66293"/>
                        </a:cubicBezTo>
                        <a:cubicBezTo>
                          <a:pt x="767726" y="64362"/>
                          <a:pt x="772231" y="65650"/>
                          <a:pt x="774162" y="69125"/>
                        </a:cubicBezTo>
                        <a:cubicBezTo>
                          <a:pt x="776093" y="72730"/>
                          <a:pt x="774805" y="77106"/>
                          <a:pt x="771330" y="79037"/>
                        </a:cubicBezTo>
                        <a:cubicBezTo>
                          <a:pt x="762577" y="83929"/>
                          <a:pt x="753694" y="88563"/>
                          <a:pt x="744812" y="92940"/>
                        </a:cubicBezTo>
                        <a:cubicBezTo>
                          <a:pt x="741208" y="94742"/>
                          <a:pt x="736831" y="93326"/>
                          <a:pt x="735029" y="89722"/>
                        </a:cubicBezTo>
                        <a:cubicBezTo>
                          <a:pt x="734514" y="88692"/>
                          <a:pt x="734257" y="87533"/>
                          <a:pt x="734257" y="86503"/>
                        </a:cubicBezTo>
                        <a:close/>
                        <a:moveTo>
                          <a:pt x="786133" y="57926"/>
                        </a:moveTo>
                        <a:cubicBezTo>
                          <a:pt x="786133" y="55480"/>
                          <a:pt x="787421" y="53034"/>
                          <a:pt x="789609" y="51619"/>
                        </a:cubicBezTo>
                        <a:cubicBezTo>
                          <a:pt x="797976" y="46598"/>
                          <a:pt x="806215" y="41320"/>
                          <a:pt x="814325" y="35914"/>
                        </a:cubicBezTo>
                        <a:cubicBezTo>
                          <a:pt x="817672" y="33725"/>
                          <a:pt x="822177" y="34627"/>
                          <a:pt x="824494" y="37974"/>
                        </a:cubicBezTo>
                        <a:cubicBezTo>
                          <a:pt x="826811" y="41320"/>
                          <a:pt x="825781" y="45955"/>
                          <a:pt x="822434" y="48143"/>
                        </a:cubicBezTo>
                        <a:cubicBezTo>
                          <a:pt x="814067" y="53678"/>
                          <a:pt x="805700" y="59085"/>
                          <a:pt x="797075" y="64234"/>
                        </a:cubicBezTo>
                        <a:cubicBezTo>
                          <a:pt x="793600" y="66293"/>
                          <a:pt x="789094" y="65264"/>
                          <a:pt x="787035" y="61788"/>
                        </a:cubicBezTo>
                        <a:cubicBezTo>
                          <a:pt x="786262" y="60629"/>
                          <a:pt x="786005" y="59342"/>
                          <a:pt x="786005" y="58055"/>
                        </a:cubicBezTo>
                        <a:close/>
                        <a:moveTo>
                          <a:pt x="835436" y="25101"/>
                        </a:moveTo>
                        <a:cubicBezTo>
                          <a:pt x="835436" y="22784"/>
                          <a:pt x="836466" y="20595"/>
                          <a:pt x="838525" y="19179"/>
                        </a:cubicBezTo>
                        <a:cubicBezTo>
                          <a:pt x="846378" y="13515"/>
                          <a:pt x="854230" y="7594"/>
                          <a:pt x="861954" y="1544"/>
                        </a:cubicBezTo>
                        <a:cubicBezTo>
                          <a:pt x="865172" y="-902"/>
                          <a:pt x="869677" y="-387"/>
                          <a:pt x="872252" y="2702"/>
                        </a:cubicBezTo>
                        <a:cubicBezTo>
                          <a:pt x="874697" y="5920"/>
                          <a:pt x="874182" y="10426"/>
                          <a:pt x="871093" y="13001"/>
                        </a:cubicBezTo>
                        <a:cubicBezTo>
                          <a:pt x="863241" y="19179"/>
                          <a:pt x="855260" y="25229"/>
                          <a:pt x="847150" y="31022"/>
                        </a:cubicBezTo>
                        <a:cubicBezTo>
                          <a:pt x="843932" y="33339"/>
                          <a:pt x="839298" y="32696"/>
                          <a:pt x="836981" y="29349"/>
                        </a:cubicBezTo>
                        <a:cubicBezTo>
                          <a:pt x="836079" y="28061"/>
                          <a:pt x="835564" y="26517"/>
                          <a:pt x="835564" y="25101"/>
                        </a:cubicBezTo>
                        <a:close/>
                      </a:path>
                    </a:pathLst>
                  </a:custGeom>
                  <a:solidFill>
                    <a:srgbClr val="173378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CO"/>
                  </a:p>
                </p:txBody>
              </p:sp>
              <p:sp>
                <p:nvSpPr>
                  <p:cNvPr id="14" name="Forma libre: forma 13">
                    <a:extLst>
                      <a:ext uri="{FF2B5EF4-FFF2-40B4-BE49-F238E27FC236}">
                        <a16:creationId xmlns:a16="http://schemas.microsoft.com/office/drawing/2014/main" id="{B8ECF1E7-84D9-439A-930F-6CD29F479174}"/>
                      </a:ext>
                    </a:extLst>
                  </p:cNvPr>
                  <p:cNvSpPr/>
                  <p:nvPr/>
                </p:nvSpPr>
                <p:spPr>
                  <a:xfrm>
                    <a:off x="5665924" y="4031499"/>
                    <a:ext cx="26412" cy="23264"/>
                  </a:xfrm>
                  <a:custGeom>
                    <a:avLst/>
                    <a:gdLst>
                      <a:gd name="connsiteX0" fmla="*/ 0 w 26412"/>
                      <a:gd name="connsiteY0" fmla="*/ 7278 h 23264"/>
                      <a:gd name="connsiteX1" fmla="*/ 1545 w 26412"/>
                      <a:gd name="connsiteY1" fmla="*/ 2902 h 23264"/>
                      <a:gd name="connsiteX2" fmla="*/ 11843 w 26412"/>
                      <a:gd name="connsiteY2" fmla="*/ 1486 h 23264"/>
                      <a:gd name="connsiteX3" fmla="*/ 23428 w 26412"/>
                      <a:gd name="connsiteY3" fmla="*/ 10110 h 23264"/>
                      <a:gd name="connsiteX4" fmla="*/ 24973 w 26412"/>
                      <a:gd name="connsiteY4" fmla="*/ 20280 h 23264"/>
                      <a:gd name="connsiteX5" fmla="*/ 14803 w 26412"/>
                      <a:gd name="connsiteY5" fmla="*/ 21825 h 23264"/>
                      <a:gd name="connsiteX6" fmla="*/ 2961 w 26412"/>
                      <a:gd name="connsiteY6" fmla="*/ 12942 h 23264"/>
                      <a:gd name="connsiteX7" fmla="*/ 129 w 26412"/>
                      <a:gd name="connsiteY7" fmla="*/ 7150 h 23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6412" h="23264">
                        <a:moveTo>
                          <a:pt x="0" y="7278"/>
                        </a:moveTo>
                        <a:cubicBezTo>
                          <a:pt x="0" y="5734"/>
                          <a:pt x="515" y="4189"/>
                          <a:pt x="1545" y="2902"/>
                        </a:cubicBezTo>
                        <a:cubicBezTo>
                          <a:pt x="3990" y="-316"/>
                          <a:pt x="8625" y="-960"/>
                          <a:pt x="11843" y="1486"/>
                        </a:cubicBezTo>
                        <a:cubicBezTo>
                          <a:pt x="15705" y="4446"/>
                          <a:pt x="19566" y="7278"/>
                          <a:pt x="23428" y="10110"/>
                        </a:cubicBezTo>
                        <a:cubicBezTo>
                          <a:pt x="26647" y="12556"/>
                          <a:pt x="27419" y="17062"/>
                          <a:pt x="24973" y="20280"/>
                        </a:cubicBezTo>
                        <a:cubicBezTo>
                          <a:pt x="22527" y="23498"/>
                          <a:pt x="18022" y="24270"/>
                          <a:pt x="14803" y="21825"/>
                        </a:cubicBezTo>
                        <a:cubicBezTo>
                          <a:pt x="10813" y="18864"/>
                          <a:pt x="6822" y="15903"/>
                          <a:pt x="2961" y="12942"/>
                        </a:cubicBezTo>
                        <a:cubicBezTo>
                          <a:pt x="1030" y="11527"/>
                          <a:pt x="129" y="9338"/>
                          <a:pt x="129" y="7150"/>
                        </a:cubicBezTo>
                        <a:close/>
                      </a:path>
                    </a:pathLst>
                  </a:custGeom>
                  <a:solidFill>
                    <a:srgbClr val="173378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CO"/>
                  </a:p>
                </p:txBody>
              </p:sp>
            </p:grpSp>
            <p:sp>
              <p:nvSpPr>
                <p:cNvPr id="50" name="Forma libre: forma 49">
                  <a:extLst>
                    <a:ext uri="{FF2B5EF4-FFF2-40B4-BE49-F238E27FC236}">
                      <a16:creationId xmlns:a16="http://schemas.microsoft.com/office/drawing/2014/main" id="{290DBE8B-EB60-418E-B291-98FA516C1D62}"/>
                    </a:ext>
                  </a:extLst>
                </p:cNvPr>
                <p:cNvSpPr/>
                <p:nvPr/>
              </p:nvSpPr>
              <p:spPr>
                <a:xfrm>
                  <a:off x="5377576" y="2717495"/>
                  <a:ext cx="1477685" cy="1263677"/>
                </a:xfrm>
                <a:custGeom>
                  <a:avLst/>
                  <a:gdLst>
                    <a:gd name="connsiteX0" fmla="*/ 0 w 1477685"/>
                    <a:gd name="connsiteY0" fmla="*/ 738794 h 1263677"/>
                    <a:gd name="connsiteX1" fmla="*/ 216132 w 1477685"/>
                    <a:gd name="connsiteY1" fmla="*/ 216164 h 1263677"/>
                    <a:gd name="connsiteX2" fmla="*/ 1261521 w 1477685"/>
                    <a:gd name="connsiteY2" fmla="*/ 216164 h 1263677"/>
                    <a:gd name="connsiteX3" fmla="*/ 1261521 w 1477685"/>
                    <a:gd name="connsiteY3" fmla="*/ 1261554 h 1263677"/>
                    <a:gd name="connsiteX4" fmla="*/ 1251223 w 1477685"/>
                    <a:gd name="connsiteY4" fmla="*/ 1261554 h 1263677"/>
                    <a:gd name="connsiteX5" fmla="*/ 1251223 w 1477685"/>
                    <a:gd name="connsiteY5" fmla="*/ 1251255 h 1263677"/>
                    <a:gd name="connsiteX6" fmla="*/ 1251223 w 1477685"/>
                    <a:gd name="connsiteY6" fmla="*/ 226591 h 1263677"/>
                    <a:gd name="connsiteX7" fmla="*/ 226559 w 1477685"/>
                    <a:gd name="connsiteY7" fmla="*/ 226591 h 1263677"/>
                    <a:gd name="connsiteX8" fmla="*/ 226559 w 1477685"/>
                    <a:gd name="connsiteY8" fmla="*/ 1251255 h 1263677"/>
                    <a:gd name="connsiteX9" fmla="*/ 226559 w 1477685"/>
                    <a:gd name="connsiteY9" fmla="*/ 1261554 h 1263677"/>
                    <a:gd name="connsiteX10" fmla="*/ 216261 w 1477685"/>
                    <a:gd name="connsiteY10" fmla="*/ 1261554 h 1263677"/>
                    <a:gd name="connsiteX11" fmla="*/ 129 w 1477685"/>
                    <a:gd name="connsiteY11" fmla="*/ 738794 h 12636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477685" h="1263677">
                      <a:moveTo>
                        <a:pt x="0" y="738794"/>
                      </a:moveTo>
                      <a:cubicBezTo>
                        <a:pt x="0" y="549566"/>
                        <a:pt x="72087" y="360209"/>
                        <a:pt x="216132" y="216164"/>
                      </a:cubicBezTo>
                      <a:cubicBezTo>
                        <a:pt x="504351" y="-72055"/>
                        <a:pt x="973302" y="-72055"/>
                        <a:pt x="1261521" y="216164"/>
                      </a:cubicBezTo>
                      <a:cubicBezTo>
                        <a:pt x="1549740" y="504383"/>
                        <a:pt x="1549740" y="973334"/>
                        <a:pt x="1261521" y="1261554"/>
                      </a:cubicBezTo>
                      <a:cubicBezTo>
                        <a:pt x="1258689" y="1264386"/>
                        <a:pt x="1254055" y="1264386"/>
                        <a:pt x="1251223" y="1261554"/>
                      </a:cubicBezTo>
                      <a:cubicBezTo>
                        <a:pt x="1248391" y="1258722"/>
                        <a:pt x="1248391" y="1254087"/>
                        <a:pt x="1251223" y="1251255"/>
                      </a:cubicBezTo>
                      <a:cubicBezTo>
                        <a:pt x="1533778" y="968700"/>
                        <a:pt x="1533778" y="509017"/>
                        <a:pt x="1251223" y="226591"/>
                      </a:cubicBezTo>
                      <a:cubicBezTo>
                        <a:pt x="968668" y="-55964"/>
                        <a:pt x="509114" y="-55964"/>
                        <a:pt x="226559" y="226591"/>
                      </a:cubicBezTo>
                      <a:cubicBezTo>
                        <a:pt x="-55996" y="509146"/>
                        <a:pt x="-55996" y="968829"/>
                        <a:pt x="226559" y="1251255"/>
                      </a:cubicBezTo>
                      <a:cubicBezTo>
                        <a:pt x="229391" y="1254087"/>
                        <a:pt x="229391" y="1258722"/>
                        <a:pt x="226559" y="1261554"/>
                      </a:cubicBezTo>
                      <a:cubicBezTo>
                        <a:pt x="223727" y="1264386"/>
                        <a:pt x="219093" y="1264386"/>
                        <a:pt x="216261" y="1261554"/>
                      </a:cubicBezTo>
                      <a:cubicBezTo>
                        <a:pt x="72215" y="1117380"/>
                        <a:pt x="129" y="928151"/>
                        <a:pt x="129" y="738794"/>
                      </a:cubicBezTo>
                      <a:close/>
                    </a:path>
                  </a:pathLst>
                </a:custGeom>
                <a:solidFill>
                  <a:srgbClr val="173378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51" name="Forma libre: forma 50">
                  <a:extLst>
                    <a:ext uri="{FF2B5EF4-FFF2-40B4-BE49-F238E27FC236}">
                      <a16:creationId xmlns:a16="http://schemas.microsoft.com/office/drawing/2014/main" id="{EC2B9FCF-4B46-4844-8853-D2F7187A1BA3}"/>
                    </a:ext>
                  </a:extLst>
                </p:cNvPr>
                <p:cNvSpPr/>
                <p:nvPr/>
              </p:nvSpPr>
              <p:spPr>
                <a:xfrm>
                  <a:off x="6626611" y="3926399"/>
                  <a:ext cx="54708" cy="54708"/>
                </a:xfrm>
                <a:custGeom>
                  <a:avLst/>
                  <a:gdLst>
                    <a:gd name="connsiteX0" fmla="*/ 0 w 54708"/>
                    <a:gd name="connsiteY0" fmla="*/ 54709 h 54708"/>
                    <a:gd name="connsiteX1" fmla="*/ 0 w 54708"/>
                    <a:gd name="connsiteY1" fmla="*/ 7337 h 54708"/>
                    <a:gd name="connsiteX2" fmla="*/ 7338 w 54708"/>
                    <a:gd name="connsiteY2" fmla="*/ 0 h 54708"/>
                    <a:gd name="connsiteX3" fmla="*/ 14675 w 54708"/>
                    <a:gd name="connsiteY3" fmla="*/ 7337 h 54708"/>
                    <a:gd name="connsiteX4" fmla="*/ 14675 w 54708"/>
                    <a:gd name="connsiteY4" fmla="*/ 40034 h 54708"/>
                    <a:gd name="connsiteX5" fmla="*/ 47371 w 54708"/>
                    <a:gd name="connsiteY5" fmla="*/ 40034 h 54708"/>
                    <a:gd name="connsiteX6" fmla="*/ 54709 w 54708"/>
                    <a:gd name="connsiteY6" fmla="*/ 47371 h 54708"/>
                    <a:gd name="connsiteX7" fmla="*/ 47371 w 54708"/>
                    <a:gd name="connsiteY7" fmla="*/ 54709 h 54708"/>
                    <a:gd name="connsiteX8" fmla="*/ 0 w 54708"/>
                    <a:gd name="connsiteY8" fmla="*/ 54709 h 547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708" h="54708">
                      <a:moveTo>
                        <a:pt x="0" y="54709"/>
                      </a:moveTo>
                      <a:lnTo>
                        <a:pt x="0" y="7337"/>
                      </a:lnTo>
                      <a:cubicBezTo>
                        <a:pt x="0" y="3347"/>
                        <a:pt x="3218" y="0"/>
                        <a:pt x="7338" y="0"/>
                      </a:cubicBezTo>
                      <a:cubicBezTo>
                        <a:pt x="11456" y="0"/>
                        <a:pt x="14675" y="3218"/>
                        <a:pt x="14675" y="7337"/>
                      </a:cubicBezTo>
                      <a:lnTo>
                        <a:pt x="14675" y="40034"/>
                      </a:lnTo>
                      <a:lnTo>
                        <a:pt x="47371" y="40034"/>
                      </a:lnTo>
                      <a:cubicBezTo>
                        <a:pt x="51362" y="40034"/>
                        <a:pt x="54709" y="43252"/>
                        <a:pt x="54709" y="47371"/>
                      </a:cubicBezTo>
                      <a:cubicBezTo>
                        <a:pt x="54709" y="51491"/>
                        <a:pt x="51491" y="54709"/>
                        <a:pt x="47371" y="54709"/>
                      </a:cubicBezTo>
                      <a:lnTo>
                        <a:pt x="0" y="54709"/>
                      </a:lnTo>
                      <a:close/>
                    </a:path>
                  </a:pathLst>
                </a:custGeom>
                <a:solidFill>
                  <a:srgbClr val="173378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52" name="Forma libre: forma 51">
                  <a:extLst>
                    <a:ext uri="{FF2B5EF4-FFF2-40B4-BE49-F238E27FC236}">
                      <a16:creationId xmlns:a16="http://schemas.microsoft.com/office/drawing/2014/main" id="{D8573791-8038-45F4-A676-3330CC33173F}"/>
                    </a:ext>
                  </a:extLst>
                </p:cNvPr>
                <p:cNvSpPr/>
                <p:nvPr/>
              </p:nvSpPr>
              <p:spPr>
                <a:xfrm>
                  <a:off x="5585212" y="3960126"/>
                  <a:ext cx="58184" cy="58184"/>
                </a:xfrm>
                <a:custGeom>
                  <a:avLst/>
                  <a:gdLst>
                    <a:gd name="connsiteX0" fmla="*/ 0 w 58184"/>
                    <a:gd name="connsiteY0" fmla="*/ 29092 h 58184"/>
                    <a:gd name="connsiteX1" fmla="*/ 8496 w 58184"/>
                    <a:gd name="connsiteY1" fmla="*/ 8496 h 58184"/>
                    <a:gd name="connsiteX2" fmla="*/ 49688 w 58184"/>
                    <a:gd name="connsiteY2" fmla="*/ 8496 h 58184"/>
                    <a:gd name="connsiteX3" fmla="*/ 49688 w 58184"/>
                    <a:gd name="connsiteY3" fmla="*/ 49688 h 58184"/>
                    <a:gd name="connsiteX4" fmla="*/ 8496 w 58184"/>
                    <a:gd name="connsiteY4" fmla="*/ 49688 h 58184"/>
                    <a:gd name="connsiteX5" fmla="*/ 0 w 58184"/>
                    <a:gd name="connsiteY5" fmla="*/ 29092 h 58184"/>
                    <a:gd name="connsiteX6" fmla="*/ 43638 w 58184"/>
                    <a:gd name="connsiteY6" fmla="*/ 29092 h 58184"/>
                    <a:gd name="connsiteX7" fmla="*/ 39390 w 58184"/>
                    <a:gd name="connsiteY7" fmla="*/ 18794 h 58184"/>
                    <a:gd name="connsiteX8" fmla="*/ 18923 w 58184"/>
                    <a:gd name="connsiteY8" fmla="*/ 18794 h 58184"/>
                    <a:gd name="connsiteX9" fmla="*/ 18923 w 58184"/>
                    <a:gd name="connsiteY9" fmla="*/ 39261 h 58184"/>
                    <a:gd name="connsiteX10" fmla="*/ 39390 w 58184"/>
                    <a:gd name="connsiteY10" fmla="*/ 39261 h 58184"/>
                    <a:gd name="connsiteX11" fmla="*/ 43638 w 58184"/>
                    <a:gd name="connsiteY11" fmla="*/ 28963 h 58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8184" h="58184">
                      <a:moveTo>
                        <a:pt x="0" y="29092"/>
                      </a:moveTo>
                      <a:cubicBezTo>
                        <a:pt x="0" y="21626"/>
                        <a:pt x="2832" y="14160"/>
                        <a:pt x="8496" y="8496"/>
                      </a:cubicBezTo>
                      <a:cubicBezTo>
                        <a:pt x="19824" y="-2832"/>
                        <a:pt x="38360" y="-2832"/>
                        <a:pt x="49688" y="8496"/>
                      </a:cubicBezTo>
                      <a:cubicBezTo>
                        <a:pt x="61016" y="19824"/>
                        <a:pt x="61016" y="38360"/>
                        <a:pt x="49688" y="49688"/>
                      </a:cubicBezTo>
                      <a:cubicBezTo>
                        <a:pt x="38360" y="61016"/>
                        <a:pt x="19824" y="61016"/>
                        <a:pt x="8496" y="49688"/>
                      </a:cubicBezTo>
                      <a:cubicBezTo>
                        <a:pt x="2832" y="44024"/>
                        <a:pt x="0" y="36558"/>
                        <a:pt x="0" y="29092"/>
                      </a:cubicBezTo>
                      <a:close/>
                      <a:moveTo>
                        <a:pt x="43638" y="29092"/>
                      </a:moveTo>
                      <a:cubicBezTo>
                        <a:pt x="43638" y="25359"/>
                        <a:pt x="42222" y="21626"/>
                        <a:pt x="39390" y="18794"/>
                      </a:cubicBezTo>
                      <a:cubicBezTo>
                        <a:pt x="33726" y="13130"/>
                        <a:pt x="24587" y="13130"/>
                        <a:pt x="18923" y="18794"/>
                      </a:cubicBezTo>
                      <a:cubicBezTo>
                        <a:pt x="13259" y="24458"/>
                        <a:pt x="13259" y="33597"/>
                        <a:pt x="18923" y="39261"/>
                      </a:cubicBezTo>
                      <a:cubicBezTo>
                        <a:pt x="24587" y="44925"/>
                        <a:pt x="33726" y="44925"/>
                        <a:pt x="39390" y="39261"/>
                      </a:cubicBezTo>
                      <a:cubicBezTo>
                        <a:pt x="42222" y="36429"/>
                        <a:pt x="43638" y="32696"/>
                        <a:pt x="43638" y="28963"/>
                      </a:cubicBezTo>
                      <a:close/>
                    </a:path>
                  </a:pathLst>
                </a:custGeom>
                <a:solidFill>
                  <a:srgbClr val="173378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</p:grpSp>
        </p:grpSp>
        <p:grpSp>
          <p:nvGrpSpPr>
            <p:cNvPr id="53" name="Gráfico 2">
              <a:extLst>
                <a:ext uri="{FF2B5EF4-FFF2-40B4-BE49-F238E27FC236}">
                  <a16:creationId xmlns:a16="http://schemas.microsoft.com/office/drawing/2014/main" id="{429BC184-BBA6-4AA9-BD21-F5E44912BF06}"/>
                </a:ext>
              </a:extLst>
            </p:cNvPr>
            <p:cNvGrpSpPr/>
            <p:nvPr/>
          </p:nvGrpSpPr>
          <p:grpSpPr>
            <a:xfrm>
              <a:off x="7414675" y="869887"/>
              <a:ext cx="4031976" cy="5137392"/>
              <a:chOff x="7414675" y="378178"/>
              <a:chExt cx="4031976" cy="5137392"/>
            </a:xfrm>
          </p:grpSpPr>
          <p:grpSp>
            <p:nvGrpSpPr>
              <p:cNvPr id="54" name="Gráfico 2">
                <a:extLst>
                  <a:ext uri="{FF2B5EF4-FFF2-40B4-BE49-F238E27FC236}">
                    <a16:creationId xmlns:a16="http://schemas.microsoft.com/office/drawing/2014/main" id="{6E07043B-07CC-47AF-9CA4-43CEA0EADA93}"/>
                  </a:ext>
                </a:extLst>
              </p:cNvPr>
              <p:cNvGrpSpPr/>
              <p:nvPr/>
            </p:nvGrpSpPr>
            <p:grpSpPr>
              <a:xfrm>
                <a:off x="8100016" y="4660230"/>
                <a:ext cx="3346635" cy="823118"/>
                <a:chOff x="8100016" y="4660230"/>
                <a:chExt cx="3346635" cy="823118"/>
              </a:xfrm>
            </p:grpSpPr>
            <p:sp>
              <p:nvSpPr>
                <p:cNvPr id="55" name="Forma libre: forma 54">
                  <a:extLst>
                    <a:ext uri="{FF2B5EF4-FFF2-40B4-BE49-F238E27FC236}">
                      <a16:creationId xmlns:a16="http://schemas.microsoft.com/office/drawing/2014/main" id="{89A909B2-26F6-42B4-AAF3-C614C8B78B96}"/>
                    </a:ext>
                  </a:extLst>
                </p:cNvPr>
                <p:cNvSpPr/>
                <p:nvPr/>
              </p:nvSpPr>
              <p:spPr>
                <a:xfrm>
                  <a:off x="8100016" y="4693739"/>
                  <a:ext cx="3346635" cy="789609"/>
                </a:xfrm>
                <a:custGeom>
                  <a:avLst/>
                  <a:gdLst>
                    <a:gd name="connsiteX0" fmla="*/ 2983369 w 3346635"/>
                    <a:gd name="connsiteY0" fmla="*/ 0 h 789609"/>
                    <a:gd name="connsiteX1" fmla="*/ 3346636 w 3346635"/>
                    <a:gd name="connsiteY1" fmla="*/ 394161 h 789609"/>
                    <a:gd name="connsiteX2" fmla="*/ 2951188 w 3346635"/>
                    <a:gd name="connsiteY2" fmla="*/ 789609 h 789609"/>
                    <a:gd name="connsiteX3" fmla="*/ 0 w 3346635"/>
                    <a:gd name="connsiteY3" fmla="*/ 789609 h 789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46635" h="789609">
                      <a:moveTo>
                        <a:pt x="2983369" y="0"/>
                      </a:moveTo>
                      <a:cubicBezTo>
                        <a:pt x="3186757" y="16348"/>
                        <a:pt x="3346636" y="186654"/>
                        <a:pt x="3346636" y="394161"/>
                      </a:cubicBezTo>
                      <a:cubicBezTo>
                        <a:pt x="3346636" y="612610"/>
                        <a:pt x="3169636" y="789609"/>
                        <a:pt x="2951188" y="789609"/>
                      </a:cubicBezTo>
                      <a:lnTo>
                        <a:pt x="0" y="789609"/>
                      </a:lnTo>
                    </a:path>
                  </a:pathLst>
                </a:custGeom>
                <a:noFill/>
                <a:ln w="12868" cap="flat">
                  <a:solidFill>
                    <a:srgbClr val="17337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56" name="Forma libre: forma 55">
                  <a:extLst>
                    <a:ext uri="{FF2B5EF4-FFF2-40B4-BE49-F238E27FC236}">
                      <a16:creationId xmlns:a16="http://schemas.microsoft.com/office/drawing/2014/main" id="{1F41379C-1E98-4C01-ACD7-A63C39C71ED3}"/>
                    </a:ext>
                  </a:extLst>
                </p:cNvPr>
                <p:cNvSpPr/>
                <p:nvPr/>
              </p:nvSpPr>
              <p:spPr>
                <a:xfrm>
                  <a:off x="11051035" y="4660230"/>
                  <a:ext cx="67790" cy="67790"/>
                </a:xfrm>
                <a:custGeom>
                  <a:avLst/>
                  <a:gdLst>
                    <a:gd name="connsiteX0" fmla="*/ 32222 w 67790"/>
                    <a:gd name="connsiteY0" fmla="*/ 67750 h 67790"/>
                    <a:gd name="connsiteX1" fmla="*/ 40 w 67790"/>
                    <a:gd name="connsiteY1" fmla="*/ 32222 h 67790"/>
                    <a:gd name="connsiteX2" fmla="*/ 35569 w 67790"/>
                    <a:gd name="connsiteY2" fmla="*/ 40 h 67790"/>
                    <a:gd name="connsiteX3" fmla="*/ 67750 w 67790"/>
                    <a:gd name="connsiteY3" fmla="*/ 35569 h 67790"/>
                    <a:gd name="connsiteX4" fmla="*/ 32222 w 67790"/>
                    <a:gd name="connsiteY4" fmla="*/ 67750 h 677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790" h="67790">
                      <a:moveTo>
                        <a:pt x="32222" y="67750"/>
                      </a:moveTo>
                      <a:cubicBezTo>
                        <a:pt x="13556" y="66849"/>
                        <a:pt x="-861" y="50887"/>
                        <a:pt x="40" y="32222"/>
                      </a:cubicBezTo>
                      <a:cubicBezTo>
                        <a:pt x="941" y="13557"/>
                        <a:pt x="16903" y="-861"/>
                        <a:pt x="35569" y="40"/>
                      </a:cubicBezTo>
                      <a:cubicBezTo>
                        <a:pt x="54234" y="941"/>
                        <a:pt x="68652" y="16903"/>
                        <a:pt x="67750" y="35569"/>
                      </a:cubicBezTo>
                      <a:cubicBezTo>
                        <a:pt x="66849" y="54234"/>
                        <a:pt x="50887" y="68652"/>
                        <a:pt x="32222" y="67750"/>
                      </a:cubicBezTo>
                      <a:close/>
                    </a:path>
                  </a:pathLst>
                </a:custGeom>
                <a:solidFill>
                  <a:srgbClr val="173378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</p:grpSp>
          <p:grpSp>
            <p:nvGrpSpPr>
              <p:cNvPr id="57" name="Gráfico 2">
                <a:extLst>
                  <a:ext uri="{FF2B5EF4-FFF2-40B4-BE49-F238E27FC236}">
                    <a16:creationId xmlns:a16="http://schemas.microsoft.com/office/drawing/2014/main" id="{9E139AD0-E604-49E3-BB2C-A7084BBFD6FA}"/>
                  </a:ext>
                </a:extLst>
              </p:cNvPr>
              <p:cNvGrpSpPr/>
              <p:nvPr/>
            </p:nvGrpSpPr>
            <p:grpSpPr>
              <a:xfrm>
                <a:off x="7414675" y="3581629"/>
                <a:ext cx="3409840" cy="1933941"/>
                <a:chOff x="7414675" y="3581629"/>
                <a:chExt cx="3409840" cy="1933941"/>
              </a:xfrm>
            </p:grpSpPr>
            <p:sp>
              <p:nvSpPr>
                <p:cNvPr id="58" name="Forma libre: forma 57">
                  <a:extLst>
                    <a:ext uri="{FF2B5EF4-FFF2-40B4-BE49-F238E27FC236}">
                      <a16:creationId xmlns:a16="http://schemas.microsoft.com/office/drawing/2014/main" id="{3FC6CFFD-A668-4CBE-ADE4-9D18CA14BEA5}"/>
                    </a:ext>
                  </a:extLst>
                </p:cNvPr>
                <p:cNvSpPr/>
                <p:nvPr/>
              </p:nvSpPr>
              <p:spPr>
                <a:xfrm>
                  <a:off x="7414675" y="3615138"/>
                  <a:ext cx="3409840" cy="1866922"/>
                </a:xfrm>
                <a:custGeom>
                  <a:avLst/>
                  <a:gdLst>
                    <a:gd name="connsiteX0" fmla="*/ 363266 w 3409840"/>
                    <a:gd name="connsiteY0" fmla="*/ 0 h 1866922"/>
                    <a:gd name="connsiteX1" fmla="*/ 0 w 3409840"/>
                    <a:gd name="connsiteY1" fmla="*/ 394161 h 1866922"/>
                    <a:gd name="connsiteX2" fmla="*/ 0 w 3409840"/>
                    <a:gd name="connsiteY2" fmla="*/ 394161 h 1866922"/>
                    <a:gd name="connsiteX3" fmla="*/ 395448 w 3409840"/>
                    <a:gd name="connsiteY3" fmla="*/ 789609 h 1866922"/>
                    <a:gd name="connsiteX4" fmla="*/ 3346764 w 3409840"/>
                    <a:gd name="connsiteY4" fmla="*/ 789609 h 1866922"/>
                    <a:gd name="connsiteX5" fmla="*/ 3409841 w 3409840"/>
                    <a:gd name="connsiteY5" fmla="*/ 852685 h 1866922"/>
                    <a:gd name="connsiteX6" fmla="*/ 3409841 w 3409840"/>
                    <a:gd name="connsiteY6" fmla="*/ 1014237 h 1866922"/>
                    <a:gd name="connsiteX7" fmla="*/ 3346764 w 3409840"/>
                    <a:gd name="connsiteY7" fmla="*/ 1077313 h 1866922"/>
                    <a:gd name="connsiteX8" fmla="*/ 395448 w 3409840"/>
                    <a:gd name="connsiteY8" fmla="*/ 1077313 h 1866922"/>
                    <a:gd name="connsiteX9" fmla="*/ 0 w 3409840"/>
                    <a:gd name="connsiteY9" fmla="*/ 1472762 h 1866922"/>
                    <a:gd name="connsiteX10" fmla="*/ 363266 w 3409840"/>
                    <a:gd name="connsiteY10" fmla="*/ 1866922 h 1866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409840" h="1866922">
                      <a:moveTo>
                        <a:pt x="363266" y="0"/>
                      </a:moveTo>
                      <a:cubicBezTo>
                        <a:pt x="159878" y="16348"/>
                        <a:pt x="0" y="186653"/>
                        <a:pt x="0" y="394161"/>
                      </a:cubicBezTo>
                      <a:lnTo>
                        <a:pt x="0" y="394161"/>
                      </a:lnTo>
                      <a:cubicBezTo>
                        <a:pt x="0" y="612610"/>
                        <a:pt x="176999" y="789609"/>
                        <a:pt x="395448" y="789609"/>
                      </a:cubicBezTo>
                      <a:lnTo>
                        <a:pt x="3346764" y="789609"/>
                      </a:lnTo>
                      <a:cubicBezTo>
                        <a:pt x="3381521" y="789609"/>
                        <a:pt x="3409841" y="817800"/>
                        <a:pt x="3409841" y="852685"/>
                      </a:cubicBezTo>
                      <a:lnTo>
                        <a:pt x="3409841" y="1014237"/>
                      </a:lnTo>
                      <a:cubicBezTo>
                        <a:pt x="3409841" y="1048994"/>
                        <a:pt x="3381650" y="1077313"/>
                        <a:pt x="3346764" y="1077313"/>
                      </a:cubicBezTo>
                      <a:lnTo>
                        <a:pt x="395448" y="1077313"/>
                      </a:lnTo>
                      <a:cubicBezTo>
                        <a:pt x="176999" y="1077313"/>
                        <a:pt x="0" y="1254312"/>
                        <a:pt x="0" y="1472762"/>
                      </a:cubicBezTo>
                      <a:cubicBezTo>
                        <a:pt x="0" y="1691211"/>
                        <a:pt x="159878" y="1850574"/>
                        <a:pt x="363266" y="1866922"/>
                      </a:cubicBezTo>
                    </a:path>
                  </a:pathLst>
                </a:custGeom>
                <a:noFill/>
                <a:ln w="12868" cap="flat">
                  <a:solidFill>
                    <a:srgbClr val="17337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59" name="Forma libre: forma 58">
                  <a:extLst>
                    <a:ext uri="{FF2B5EF4-FFF2-40B4-BE49-F238E27FC236}">
                      <a16:creationId xmlns:a16="http://schemas.microsoft.com/office/drawing/2014/main" id="{94BC4FB1-E3B5-4BD4-BBAC-0B601CBAF608}"/>
                    </a:ext>
                  </a:extLst>
                </p:cNvPr>
                <p:cNvSpPr/>
                <p:nvPr/>
              </p:nvSpPr>
              <p:spPr>
                <a:xfrm>
                  <a:off x="7742373" y="3581629"/>
                  <a:ext cx="67790" cy="67790"/>
                </a:xfrm>
                <a:custGeom>
                  <a:avLst/>
                  <a:gdLst>
                    <a:gd name="connsiteX0" fmla="*/ 32222 w 67790"/>
                    <a:gd name="connsiteY0" fmla="*/ 40 h 67790"/>
                    <a:gd name="connsiteX1" fmla="*/ 67750 w 67790"/>
                    <a:gd name="connsiteY1" fmla="*/ 32222 h 67790"/>
                    <a:gd name="connsiteX2" fmla="*/ 35568 w 67790"/>
                    <a:gd name="connsiteY2" fmla="*/ 67751 h 67790"/>
                    <a:gd name="connsiteX3" fmla="*/ 40 w 67790"/>
                    <a:gd name="connsiteY3" fmla="*/ 35569 h 67790"/>
                    <a:gd name="connsiteX4" fmla="*/ 32222 w 67790"/>
                    <a:gd name="connsiteY4" fmla="*/ 40 h 677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790" h="67790">
                      <a:moveTo>
                        <a:pt x="32222" y="40"/>
                      </a:moveTo>
                      <a:cubicBezTo>
                        <a:pt x="50887" y="-861"/>
                        <a:pt x="66850" y="13428"/>
                        <a:pt x="67750" y="32222"/>
                      </a:cubicBezTo>
                      <a:cubicBezTo>
                        <a:pt x="68651" y="50887"/>
                        <a:pt x="54363" y="66850"/>
                        <a:pt x="35568" y="67751"/>
                      </a:cubicBezTo>
                      <a:cubicBezTo>
                        <a:pt x="16904" y="68652"/>
                        <a:pt x="941" y="54363"/>
                        <a:pt x="40" y="35569"/>
                      </a:cubicBezTo>
                      <a:cubicBezTo>
                        <a:pt x="-861" y="16904"/>
                        <a:pt x="13428" y="941"/>
                        <a:pt x="32222" y="40"/>
                      </a:cubicBezTo>
                      <a:close/>
                    </a:path>
                  </a:pathLst>
                </a:custGeom>
                <a:solidFill>
                  <a:srgbClr val="173378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60" name="Forma libre: forma 59">
                  <a:extLst>
                    <a:ext uri="{FF2B5EF4-FFF2-40B4-BE49-F238E27FC236}">
                      <a16:creationId xmlns:a16="http://schemas.microsoft.com/office/drawing/2014/main" id="{23931B80-DB6D-48E9-AC86-5CB03189FFBA}"/>
                    </a:ext>
                  </a:extLst>
                </p:cNvPr>
                <p:cNvSpPr/>
                <p:nvPr/>
              </p:nvSpPr>
              <p:spPr>
                <a:xfrm>
                  <a:off x="7742373" y="5447779"/>
                  <a:ext cx="67790" cy="67791"/>
                </a:xfrm>
                <a:custGeom>
                  <a:avLst/>
                  <a:gdLst>
                    <a:gd name="connsiteX0" fmla="*/ 32222 w 67790"/>
                    <a:gd name="connsiteY0" fmla="*/ 67751 h 67791"/>
                    <a:gd name="connsiteX1" fmla="*/ 67750 w 67790"/>
                    <a:gd name="connsiteY1" fmla="*/ 35569 h 67791"/>
                    <a:gd name="connsiteX2" fmla="*/ 35568 w 67790"/>
                    <a:gd name="connsiteY2" fmla="*/ 40 h 67791"/>
                    <a:gd name="connsiteX3" fmla="*/ 40 w 67790"/>
                    <a:gd name="connsiteY3" fmla="*/ 32222 h 67791"/>
                    <a:gd name="connsiteX4" fmla="*/ 32222 w 67790"/>
                    <a:gd name="connsiteY4" fmla="*/ 67751 h 67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790" h="67791">
                      <a:moveTo>
                        <a:pt x="32222" y="67751"/>
                      </a:moveTo>
                      <a:cubicBezTo>
                        <a:pt x="50887" y="68652"/>
                        <a:pt x="66850" y="54363"/>
                        <a:pt x="67750" y="35569"/>
                      </a:cubicBezTo>
                      <a:cubicBezTo>
                        <a:pt x="68651" y="16904"/>
                        <a:pt x="54363" y="942"/>
                        <a:pt x="35568" y="40"/>
                      </a:cubicBezTo>
                      <a:cubicBezTo>
                        <a:pt x="16904" y="-860"/>
                        <a:pt x="941" y="13428"/>
                        <a:pt x="40" y="32222"/>
                      </a:cubicBezTo>
                      <a:cubicBezTo>
                        <a:pt x="-861" y="51016"/>
                        <a:pt x="13428" y="66850"/>
                        <a:pt x="32222" y="67751"/>
                      </a:cubicBezTo>
                      <a:close/>
                    </a:path>
                  </a:pathLst>
                </a:custGeom>
                <a:solidFill>
                  <a:srgbClr val="173378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</p:grpSp>
          <p:grpSp>
            <p:nvGrpSpPr>
              <p:cNvPr id="61" name="Gráfico 2">
                <a:extLst>
                  <a:ext uri="{FF2B5EF4-FFF2-40B4-BE49-F238E27FC236}">
                    <a16:creationId xmlns:a16="http://schemas.microsoft.com/office/drawing/2014/main" id="{B51FFA2C-D73B-471A-ADAE-73C02CAF8F9B}"/>
                  </a:ext>
                </a:extLst>
              </p:cNvPr>
              <p:cNvGrpSpPr/>
              <p:nvPr/>
            </p:nvGrpSpPr>
            <p:grpSpPr>
              <a:xfrm>
                <a:off x="8036940" y="2503029"/>
                <a:ext cx="3409711" cy="1933940"/>
                <a:chOff x="8036940" y="2503029"/>
                <a:chExt cx="3409711" cy="1933940"/>
              </a:xfrm>
            </p:grpSpPr>
            <p:sp>
              <p:nvSpPr>
                <p:cNvPr id="62" name="Forma libre: forma 61">
                  <a:extLst>
                    <a:ext uri="{FF2B5EF4-FFF2-40B4-BE49-F238E27FC236}">
                      <a16:creationId xmlns:a16="http://schemas.microsoft.com/office/drawing/2014/main" id="{F9D13DAC-4D2A-4DA8-9370-00EBCE8F58FB}"/>
                    </a:ext>
                  </a:extLst>
                </p:cNvPr>
                <p:cNvSpPr/>
                <p:nvPr/>
              </p:nvSpPr>
              <p:spPr>
                <a:xfrm>
                  <a:off x="8036940" y="2536538"/>
                  <a:ext cx="3409711" cy="1866922"/>
                </a:xfrm>
                <a:custGeom>
                  <a:avLst/>
                  <a:gdLst>
                    <a:gd name="connsiteX0" fmla="*/ 3046445 w 3409711"/>
                    <a:gd name="connsiteY0" fmla="*/ 0 h 1866922"/>
                    <a:gd name="connsiteX1" fmla="*/ 3409711 w 3409711"/>
                    <a:gd name="connsiteY1" fmla="*/ 394161 h 1866922"/>
                    <a:gd name="connsiteX2" fmla="*/ 3014263 w 3409711"/>
                    <a:gd name="connsiteY2" fmla="*/ 789609 h 1866922"/>
                    <a:gd name="connsiteX3" fmla="*/ 63076 w 3409711"/>
                    <a:gd name="connsiteY3" fmla="*/ 789609 h 1866922"/>
                    <a:gd name="connsiteX4" fmla="*/ 0 w 3409711"/>
                    <a:gd name="connsiteY4" fmla="*/ 852685 h 1866922"/>
                    <a:gd name="connsiteX5" fmla="*/ 0 w 3409711"/>
                    <a:gd name="connsiteY5" fmla="*/ 1014237 h 1866922"/>
                    <a:gd name="connsiteX6" fmla="*/ 63076 w 3409711"/>
                    <a:gd name="connsiteY6" fmla="*/ 1077313 h 1866922"/>
                    <a:gd name="connsiteX7" fmla="*/ 3014263 w 3409711"/>
                    <a:gd name="connsiteY7" fmla="*/ 1077313 h 1866922"/>
                    <a:gd name="connsiteX8" fmla="*/ 3409711 w 3409711"/>
                    <a:gd name="connsiteY8" fmla="*/ 1472762 h 1866922"/>
                    <a:gd name="connsiteX9" fmla="*/ 3409711 w 3409711"/>
                    <a:gd name="connsiteY9" fmla="*/ 1472762 h 1866922"/>
                    <a:gd name="connsiteX10" fmla="*/ 3046445 w 3409711"/>
                    <a:gd name="connsiteY10" fmla="*/ 1866923 h 1866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409711" h="1866922">
                      <a:moveTo>
                        <a:pt x="3046445" y="0"/>
                      </a:moveTo>
                      <a:cubicBezTo>
                        <a:pt x="3249833" y="16348"/>
                        <a:pt x="3409711" y="186654"/>
                        <a:pt x="3409711" y="394161"/>
                      </a:cubicBezTo>
                      <a:cubicBezTo>
                        <a:pt x="3409711" y="612610"/>
                        <a:pt x="3232712" y="789609"/>
                        <a:pt x="3014263" y="789609"/>
                      </a:cubicBezTo>
                      <a:lnTo>
                        <a:pt x="63076" y="789609"/>
                      </a:lnTo>
                      <a:cubicBezTo>
                        <a:pt x="28319" y="789609"/>
                        <a:pt x="0" y="817800"/>
                        <a:pt x="0" y="852685"/>
                      </a:cubicBezTo>
                      <a:lnTo>
                        <a:pt x="0" y="1014237"/>
                      </a:lnTo>
                      <a:cubicBezTo>
                        <a:pt x="0" y="1048994"/>
                        <a:pt x="28190" y="1077313"/>
                        <a:pt x="63076" y="1077313"/>
                      </a:cubicBezTo>
                      <a:lnTo>
                        <a:pt x="3014263" y="1077313"/>
                      </a:lnTo>
                      <a:cubicBezTo>
                        <a:pt x="3232712" y="1077313"/>
                        <a:pt x="3409711" y="1254312"/>
                        <a:pt x="3409711" y="1472762"/>
                      </a:cubicBezTo>
                      <a:lnTo>
                        <a:pt x="3409711" y="1472762"/>
                      </a:lnTo>
                      <a:cubicBezTo>
                        <a:pt x="3409711" y="1680398"/>
                        <a:pt x="3249833" y="1850574"/>
                        <a:pt x="3046445" y="1866923"/>
                      </a:cubicBezTo>
                    </a:path>
                  </a:pathLst>
                </a:custGeom>
                <a:noFill/>
                <a:ln w="12868" cap="flat">
                  <a:solidFill>
                    <a:srgbClr val="17337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63" name="Forma libre: forma 62">
                  <a:extLst>
                    <a:ext uri="{FF2B5EF4-FFF2-40B4-BE49-F238E27FC236}">
                      <a16:creationId xmlns:a16="http://schemas.microsoft.com/office/drawing/2014/main" id="{E49D6557-4BBD-4D2A-9503-CB0BE54D0C3B}"/>
                    </a:ext>
                  </a:extLst>
                </p:cNvPr>
                <p:cNvSpPr/>
                <p:nvPr/>
              </p:nvSpPr>
              <p:spPr>
                <a:xfrm>
                  <a:off x="11051035" y="2503029"/>
                  <a:ext cx="67790" cy="67790"/>
                </a:xfrm>
                <a:custGeom>
                  <a:avLst/>
                  <a:gdLst>
                    <a:gd name="connsiteX0" fmla="*/ 32222 w 67790"/>
                    <a:gd name="connsiteY0" fmla="*/ 67750 h 67790"/>
                    <a:gd name="connsiteX1" fmla="*/ 40 w 67790"/>
                    <a:gd name="connsiteY1" fmla="*/ 32222 h 67790"/>
                    <a:gd name="connsiteX2" fmla="*/ 35569 w 67790"/>
                    <a:gd name="connsiteY2" fmla="*/ 40 h 67790"/>
                    <a:gd name="connsiteX3" fmla="*/ 67750 w 67790"/>
                    <a:gd name="connsiteY3" fmla="*/ 35569 h 67790"/>
                    <a:gd name="connsiteX4" fmla="*/ 32222 w 67790"/>
                    <a:gd name="connsiteY4" fmla="*/ 67750 h 677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790" h="67790">
                      <a:moveTo>
                        <a:pt x="32222" y="67750"/>
                      </a:moveTo>
                      <a:cubicBezTo>
                        <a:pt x="13556" y="66849"/>
                        <a:pt x="-861" y="50887"/>
                        <a:pt x="40" y="32222"/>
                      </a:cubicBezTo>
                      <a:cubicBezTo>
                        <a:pt x="941" y="13556"/>
                        <a:pt x="16903" y="-861"/>
                        <a:pt x="35569" y="40"/>
                      </a:cubicBezTo>
                      <a:cubicBezTo>
                        <a:pt x="54234" y="941"/>
                        <a:pt x="68652" y="16903"/>
                        <a:pt x="67750" y="35569"/>
                      </a:cubicBezTo>
                      <a:cubicBezTo>
                        <a:pt x="66849" y="54234"/>
                        <a:pt x="50887" y="68651"/>
                        <a:pt x="32222" y="67750"/>
                      </a:cubicBezTo>
                      <a:close/>
                    </a:path>
                  </a:pathLst>
                </a:custGeom>
                <a:solidFill>
                  <a:srgbClr val="173378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64" name="Forma libre: forma 63">
                  <a:extLst>
                    <a:ext uri="{FF2B5EF4-FFF2-40B4-BE49-F238E27FC236}">
                      <a16:creationId xmlns:a16="http://schemas.microsoft.com/office/drawing/2014/main" id="{B77156EE-D654-4231-BC4A-502A1FB6DD39}"/>
                    </a:ext>
                  </a:extLst>
                </p:cNvPr>
                <p:cNvSpPr/>
                <p:nvPr/>
              </p:nvSpPr>
              <p:spPr>
                <a:xfrm>
                  <a:off x="11051035" y="4369179"/>
                  <a:ext cx="67790" cy="67790"/>
                </a:xfrm>
                <a:custGeom>
                  <a:avLst/>
                  <a:gdLst>
                    <a:gd name="connsiteX0" fmla="*/ 32222 w 67790"/>
                    <a:gd name="connsiteY0" fmla="*/ 40 h 67790"/>
                    <a:gd name="connsiteX1" fmla="*/ 40 w 67790"/>
                    <a:gd name="connsiteY1" fmla="*/ 35568 h 67790"/>
                    <a:gd name="connsiteX2" fmla="*/ 35569 w 67790"/>
                    <a:gd name="connsiteY2" fmla="*/ 67750 h 67790"/>
                    <a:gd name="connsiteX3" fmla="*/ 67750 w 67790"/>
                    <a:gd name="connsiteY3" fmla="*/ 32222 h 67790"/>
                    <a:gd name="connsiteX4" fmla="*/ 32222 w 67790"/>
                    <a:gd name="connsiteY4" fmla="*/ 40 h 677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790" h="67790">
                      <a:moveTo>
                        <a:pt x="32222" y="40"/>
                      </a:moveTo>
                      <a:cubicBezTo>
                        <a:pt x="13556" y="941"/>
                        <a:pt x="-861" y="16903"/>
                        <a:pt x="40" y="35568"/>
                      </a:cubicBezTo>
                      <a:cubicBezTo>
                        <a:pt x="941" y="54234"/>
                        <a:pt x="16903" y="68651"/>
                        <a:pt x="35569" y="67750"/>
                      </a:cubicBezTo>
                      <a:cubicBezTo>
                        <a:pt x="54234" y="66849"/>
                        <a:pt x="68652" y="50887"/>
                        <a:pt x="67750" y="32222"/>
                      </a:cubicBezTo>
                      <a:cubicBezTo>
                        <a:pt x="66849" y="13556"/>
                        <a:pt x="50887" y="-861"/>
                        <a:pt x="32222" y="40"/>
                      </a:cubicBezTo>
                      <a:close/>
                    </a:path>
                  </a:pathLst>
                </a:custGeom>
                <a:solidFill>
                  <a:srgbClr val="173378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</p:grpSp>
          <p:grpSp>
            <p:nvGrpSpPr>
              <p:cNvPr id="65" name="Gráfico 2">
                <a:extLst>
                  <a:ext uri="{FF2B5EF4-FFF2-40B4-BE49-F238E27FC236}">
                    <a16:creationId xmlns:a16="http://schemas.microsoft.com/office/drawing/2014/main" id="{75125C1E-EEBD-4FB0-BE7A-025873C5644D}"/>
                  </a:ext>
                </a:extLst>
              </p:cNvPr>
              <p:cNvGrpSpPr/>
              <p:nvPr/>
            </p:nvGrpSpPr>
            <p:grpSpPr>
              <a:xfrm>
                <a:off x="7414675" y="1424556"/>
                <a:ext cx="3409840" cy="1933812"/>
                <a:chOff x="7414675" y="1424556"/>
                <a:chExt cx="3409840" cy="1933812"/>
              </a:xfrm>
            </p:grpSpPr>
            <p:sp>
              <p:nvSpPr>
                <p:cNvPr id="66" name="Forma libre: forma 65">
                  <a:extLst>
                    <a:ext uri="{FF2B5EF4-FFF2-40B4-BE49-F238E27FC236}">
                      <a16:creationId xmlns:a16="http://schemas.microsoft.com/office/drawing/2014/main" id="{34021693-026C-4E51-A56E-7D9B75266B34}"/>
                    </a:ext>
                  </a:extLst>
                </p:cNvPr>
                <p:cNvSpPr/>
                <p:nvPr/>
              </p:nvSpPr>
              <p:spPr>
                <a:xfrm>
                  <a:off x="7414675" y="1458066"/>
                  <a:ext cx="3409840" cy="1866922"/>
                </a:xfrm>
                <a:custGeom>
                  <a:avLst/>
                  <a:gdLst>
                    <a:gd name="connsiteX0" fmla="*/ 363266 w 3409840"/>
                    <a:gd name="connsiteY0" fmla="*/ 0 h 1866922"/>
                    <a:gd name="connsiteX1" fmla="*/ 0 w 3409840"/>
                    <a:gd name="connsiteY1" fmla="*/ 394161 h 1866922"/>
                    <a:gd name="connsiteX2" fmla="*/ 395448 w 3409840"/>
                    <a:gd name="connsiteY2" fmla="*/ 789609 h 1866922"/>
                    <a:gd name="connsiteX3" fmla="*/ 3346764 w 3409840"/>
                    <a:gd name="connsiteY3" fmla="*/ 789609 h 1866922"/>
                    <a:gd name="connsiteX4" fmla="*/ 3409841 w 3409840"/>
                    <a:gd name="connsiteY4" fmla="*/ 852685 h 1866922"/>
                    <a:gd name="connsiteX5" fmla="*/ 3409841 w 3409840"/>
                    <a:gd name="connsiteY5" fmla="*/ 1014237 h 1866922"/>
                    <a:gd name="connsiteX6" fmla="*/ 3346764 w 3409840"/>
                    <a:gd name="connsiteY6" fmla="*/ 1077313 h 1866922"/>
                    <a:gd name="connsiteX7" fmla="*/ 395448 w 3409840"/>
                    <a:gd name="connsiteY7" fmla="*/ 1077313 h 1866922"/>
                    <a:gd name="connsiteX8" fmla="*/ 0 w 3409840"/>
                    <a:gd name="connsiteY8" fmla="*/ 1472762 h 1866922"/>
                    <a:gd name="connsiteX9" fmla="*/ 363266 w 3409840"/>
                    <a:gd name="connsiteY9" fmla="*/ 1866923 h 1866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09840" h="1866922">
                      <a:moveTo>
                        <a:pt x="363266" y="0"/>
                      </a:moveTo>
                      <a:cubicBezTo>
                        <a:pt x="159878" y="16348"/>
                        <a:pt x="0" y="186654"/>
                        <a:pt x="0" y="394161"/>
                      </a:cubicBezTo>
                      <a:cubicBezTo>
                        <a:pt x="0" y="612610"/>
                        <a:pt x="176999" y="789609"/>
                        <a:pt x="395448" y="789609"/>
                      </a:cubicBezTo>
                      <a:lnTo>
                        <a:pt x="3346764" y="789609"/>
                      </a:lnTo>
                      <a:cubicBezTo>
                        <a:pt x="3381521" y="789609"/>
                        <a:pt x="3409841" y="817800"/>
                        <a:pt x="3409841" y="852685"/>
                      </a:cubicBezTo>
                      <a:lnTo>
                        <a:pt x="3409841" y="1014237"/>
                      </a:lnTo>
                      <a:cubicBezTo>
                        <a:pt x="3409841" y="1048994"/>
                        <a:pt x="3381650" y="1077313"/>
                        <a:pt x="3346764" y="1077313"/>
                      </a:cubicBezTo>
                      <a:lnTo>
                        <a:pt x="395448" y="1077313"/>
                      </a:lnTo>
                      <a:cubicBezTo>
                        <a:pt x="176999" y="1077313"/>
                        <a:pt x="0" y="1254313"/>
                        <a:pt x="0" y="1472762"/>
                      </a:cubicBezTo>
                      <a:cubicBezTo>
                        <a:pt x="0" y="1691211"/>
                        <a:pt x="159878" y="1850574"/>
                        <a:pt x="363266" y="1866923"/>
                      </a:cubicBezTo>
                    </a:path>
                  </a:pathLst>
                </a:custGeom>
                <a:noFill/>
                <a:ln w="12868" cap="flat">
                  <a:solidFill>
                    <a:srgbClr val="17337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67" name="Forma libre: forma 66">
                  <a:extLst>
                    <a:ext uri="{FF2B5EF4-FFF2-40B4-BE49-F238E27FC236}">
                      <a16:creationId xmlns:a16="http://schemas.microsoft.com/office/drawing/2014/main" id="{2A8C2438-9B09-4524-B738-578875A702FB}"/>
                    </a:ext>
                  </a:extLst>
                </p:cNvPr>
                <p:cNvSpPr/>
                <p:nvPr/>
              </p:nvSpPr>
              <p:spPr>
                <a:xfrm>
                  <a:off x="7742373" y="1424556"/>
                  <a:ext cx="67790" cy="67790"/>
                </a:xfrm>
                <a:custGeom>
                  <a:avLst/>
                  <a:gdLst>
                    <a:gd name="connsiteX0" fmla="*/ 32222 w 67790"/>
                    <a:gd name="connsiteY0" fmla="*/ 40 h 67790"/>
                    <a:gd name="connsiteX1" fmla="*/ 67750 w 67790"/>
                    <a:gd name="connsiteY1" fmla="*/ 32222 h 67790"/>
                    <a:gd name="connsiteX2" fmla="*/ 35568 w 67790"/>
                    <a:gd name="connsiteY2" fmla="*/ 67751 h 67790"/>
                    <a:gd name="connsiteX3" fmla="*/ 40 w 67790"/>
                    <a:gd name="connsiteY3" fmla="*/ 35569 h 67790"/>
                    <a:gd name="connsiteX4" fmla="*/ 32222 w 67790"/>
                    <a:gd name="connsiteY4" fmla="*/ 40 h 677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790" h="67790">
                      <a:moveTo>
                        <a:pt x="32222" y="40"/>
                      </a:moveTo>
                      <a:cubicBezTo>
                        <a:pt x="50887" y="-861"/>
                        <a:pt x="66850" y="13428"/>
                        <a:pt x="67750" y="32222"/>
                      </a:cubicBezTo>
                      <a:cubicBezTo>
                        <a:pt x="68651" y="50887"/>
                        <a:pt x="54363" y="66850"/>
                        <a:pt x="35568" y="67751"/>
                      </a:cubicBezTo>
                      <a:cubicBezTo>
                        <a:pt x="16904" y="68652"/>
                        <a:pt x="941" y="54363"/>
                        <a:pt x="40" y="35569"/>
                      </a:cubicBezTo>
                      <a:cubicBezTo>
                        <a:pt x="-861" y="16904"/>
                        <a:pt x="13428" y="941"/>
                        <a:pt x="32222" y="40"/>
                      </a:cubicBezTo>
                      <a:close/>
                    </a:path>
                  </a:pathLst>
                </a:custGeom>
                <a:solidFill>
                  <a:srgbClr val="173378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68" name="Forma libre: forma 67">
                  <a:extLst>
                    <a:ext uri="{FF2B5EF4-FFF2-40B4-BE49-F238E27FC236}">
                      <a16:creationId xmlns:a16="http://schemas.microsoft.com/office/drawing/2014/main" id="{712341CC-99A0-4262-A16E-E0834B6E9F51}"/>
                    </a:ext>
                  </a:extLst>
                </p:cNvPr>
                <p:cNvSpPr/>
                <p:nvPr/>
              </p:nvSpPr>
              <p:spPr>
                <a:xfrm>
                  <a:off x="7742373" y="3290578"/>
                  <a:ext cx="67790" cy="67790"/>
                </a:xfrm>
                <a:custGeom>
                  <a:avLst/>
                  <a:gdLst>
                    <a:gd name="connsiteX0" fmla="*/ 32222 w 67790"/>
                    <a:gd name="connsiteY0" fmla="*/ 67751 h 67790"/>
                    <a:gd name="connsiteX1" fmla="*/ 67750 w 67790"/>
                    <a:gd name="connsiteY1" fmla="*/ 35569 h 67790"/>
                    <a:gd name="connsiteX2" fmla="*/ 35568 w 67790"/>
                    <a:gd name="connsiteY2" fmla="*/ 40 h 67790"/>
                    <a:gd name="connsiteX3" fmla="*/ 40 w 67790"/>
                    <a:gd name="connsiteY3" fmla="*/ 32222 h 67790"/>
                    <a:gd name="connsiteX4" fmla="*/ 32222 w 67790"/>
                    <a:gd name="connsiteY4" fmla="*/ 67751 h 677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790" h="67790">
                      <a:moveTo>
                        <a:pt x="32222" y="67751"/>
                      </a:moveTo>
                      <a:cubicBezTo>
                        <a:pt x="50887" y="68652"/>
                        <a:pt x="66850" y="54363"/>
                        <a:pt x="67750" y="35569"/>
                      </a:cubicBezTo>
                      <a:cubicBezTo>
                        <a:pt x="68651" y="16904"/>
                        <a:pt x="54363" y="942"/>
                        <a:pt x="35568" y="40"/>
                      </a:cubicBezTo>
                      <a:cubicBezTo>
                        <a:pt x="16904" y="-861"/>
                        <a:pt x="941" y="13428"/>
                        <a:pt x="40" y="32222"/>
                      </a:cubicBezTo>
                      <a:cubicBezTo>
                        <a:pt x="-861" y="51016"/>
                        <a:pt x="13428" y="66850"/>
                        <a:pt x="32222" y="67751"/>
                      </a:cubicBezTo>
                      <a:close/>
                    </a:path>
                  </a:pathLst>
                </a:custGeom>
                <a:solidFill>
                  <a:srgbClr val="173378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</p:grpSp>
          <p:grpSp>
            <p:nvGrpSpPr>
              <p:cNvPr id="69" name="Gráfico 2">
                <a:extLst>
                  <a:ext uri="{FF2B5EF4-FFF2-40B4-BE49-F238E27FC236}">
                    <a16:creationId xmlns:a16="http://schemas.microsoft.com/office/drawing/2014/main" id="{64644AF5-0508-487F-B055-D8AE082F87EC}"/>
                  </a:ext>
                </a:extLst>
              </p:cNvPr>
              <p:cNvGrpSpPr/>
              <p:nvPr/>
            </p:nvGrpSpPr>
            <p:grpSpPr>
              <a:xfrm>
                <a:off x="7414675" y="378178"/>
                <a:ext cx="4031976" cy="1901718"/>
                <a:chOff x="7414675" y="378178"/>
                <a:chExt cx="4031976" cy="1901718"/>
              </a:xfrm>
            </p:grpSpPr>
            <p:sp>
              <p:nvSpPr>
                <p:cNvPr id="70" name="Forma libre: forma 69">
                  <a:extLst>
                    <a:ext uri="{FF2B5EF4-FFF2-40B4-BE49-F238E27FC236}">
                      <a16:creationId xmlns:a16="http://schemas.microsoft.com/office/drawing/2014/main" id="{DF8C76F7-94E0-4DD3-871E-E8CE6FDDAE05}"/>
                    </a:ext>
                  </a:extLst>
                </p:cNvPr>
                <p:cNvSpPr/>
                <p:nvPr/>
              </p:nvSpPr>
              <p:spPr>
                <a:xfrm>
                  <a:off x="7414675" y="378178"/>
                  <a:ext cx="4031976" cy="1868209"/>
                </a:xfrm>
                <a:custGeom>
                  <a:avLst/>
                  <a:gdLst>
                    <a:gd name="connsiteX0" fmla="*/ 363266 w 4031976"/>
                    <a:gd name="connsiteY0" fmla="*/ 789609 h 1868209"/>
                    <a:gd name="connsiteX1" fmla="*/ 0 w 4031976"/>
                    <a:gd name="connsiteY1" fmla="*/ 395448 h 1868209"/>
                    <a:gd name="connsiteX2" fmla="*/ 0 w 4031976"/>
                    <a:gd name="connsiteY2" fmla="*/ 395448 h 1868209"/>
                    <a:gd name="connsiteX3" fmla="*/ 395448 w 4031976"/>
                    <a:gd name="connsiteY3" fmla="*/ 0 h 1868209"/>
                    <a:gd name="connsiteX4" fmla="*/ 3636528 w 4031976"/>
                    <a:gd name="connsiteY4" fmla="*/ 0 h 1868209"/>
                    <a:gd name="connsiteX5" fmla="*/ 4031976 w 4031976"/>
                    <a:gd name="connsiteY5" fmla="*/ 395448 h 1868209"/>
                    <a:gd name="connsiteX6" fmla="*/ 4031976 w 4031976"/>
                    <a:gd name="connsiteY6" fmla="*/ 395448 h 1868209"/>
                    <a:gd name="connsiteX7" fmla="*/ 3636528 w 4031976"/>
                    <a:gd name="connsiteY7" fmla="*/ 790897 h 1868209"/>
                    <a:gd name="connsiteX8" fmla="*/ 685341 w 4031976"/>
                    <a:gd name="connsiteY8" fmla="*/ 790897 h 1868209"/>
                    <a:gd name="connsiteX9" fmla="*/ 622265 w 4031976"/>
                    <a:gd name="connsiteY9" fmla="*/ 853973 h 1868209"/>
                    <a:gd name="connsiteX10" fmla="*/ 622265 w 4031976"/>
                    <a:gd name="connsiteY10" fmla="*/ 1015525 h 1868209"/>
                    <a:gd name="connsiteX11" fmla="*/ 685341 w 4031976"/>
                    <a:gd name="connsiteY11" fmla="*/ 1078601 h 1868209"/>
                    <a:gd name="connsiteX12" fmla="*/ 3636528 w 4031976"/>
                    <a:gd name="connsiteY12" fmla="*/ 1078601 h 1868209"/>
                    <a:gd name="connsiteX13" fmla="*/ 4031976 w 4031976"/>
                    <a:gd name="connsiteY13" fmla="*/ 1474049 h 1868209"/>
                    <a:gd name="connsiteX14" fmla="*/ 3668710 w 4031976"/>
                    <a:gd name="connsiteY14" fmla="*/ 1868210 h 18682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031976" h="1868209">
                      <a:moveTo>
                        <a:pt x="363266" y="789609"/>
                      </a:moveTo>
                      <a:cubicBezTo>
                        <a:pt x="159878" y="773261"/>
                        <a:pt x="0" y="602956"/>
                        <a:pt x="0" y="395448"/>
                      </a:cubicBezTo>
                      <a:lnTo>
                        <a:pt x="0" y="395448"/>
                      </a:lnTo>
                      <a:cubicBezTo>
                        <a:pt x="0" y="176999"/>
                        <a:pt x="176999" y="0"/>
                        <a:pt x="395448" y="0"/>
                      </a:cubicBezTo>
                      <a:lnTo>
                        <a:pt x="3636528" y="0"/>
                      </a:lnTo>
                      <a:cubicBezTo>
                        <a:pt x="3854977" y="0"/>
                        <a:pt x="4031976" y="176999"/>
                        <a:pt x="4031976" y="395448"/>
                      </a:cubicBezTo>
                      <a:lnTo>
                        <a:pt x="4031976" y="395448"/>
                      </a:lnTo>
                      <a:cubicBezTo>
                        <a:pt x="4031976" y="613897"/>
                        <a:pt x="3854977" y="790897"/>
                        <a:pt x="3636528" y="790897"/>
                      </a:cubicBezTo>
                      <a:lnTo>
                        <a:pt x="685341" y="790897"/>
                      </a:lnTo>
                      <a:cubicBezTo>
                        <a:pt x="650584" y="790897"/>
                        <a:pt x="622265" y="819088"/>
                        <a:pt x="622265" y="853973"/>
                      </a:cubicBezTo>
                      <a:lnTo>
                        <a:pt x="622265" y="1015525"/>
                      </a:lnTo>
                      <a:cubicBezTo>
                        <a:pt x="622265" y="1050281"/>
                        <a:pt x="650455" y="1078601"/>
                        <a:pt x="685341" y="1078601"/>
                      </a:cubicBezTo>
                      <a:lnTo>
                        <a:pt x="3636528" y="1078601"/>
                      </a:lnTo>
                      <a:cubicBezTo>
                        <a:pt x="3854977" y="1078601"/>
                        <a:pt x="4031976" y="1255600"/>
                        <a:pt x="4031976" y="1474049"/>
                      </a:cubicBezTo>
                      <a:cubicBezTo>
                        <a:pt x="4031976" y="1692498"/>
                        <a:pt x="3872098" y="1851862"/>
                        <a:pt x="3668710" y="1868210"/>
                      </a:cubicBezTo>
                    </a:path>
                  </a:pathLst>
                </a:custGeom>
                <a:noFill/>
                <a:ln w="12868" cap="flat">
                  <a:solidFill>
                    <a:srgbClr val="17337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71" name="Forma libre: forma 70">
                  <a:extLst>
                    <a:ext uri="{FF2B5EF4-FFF2-40B4-BE49-F238E27FC236}">
                      <a16:creationId xmlns:a16="http://schemas.microsoft.com/office/drawing/2014/main" id="{6D1F03B6-2FF6-4881-8F4E-08BCCB8DAE10}"/>
                    </a:ext>
                  </a:extLst>
                </p:cNvPr>
                <p:cNvSpPr/>
                <p:nvPr/>
              </p:nvSpPr>
              <p:spPr>
                <a:xfrm>
                  <a:off x="7742374" y="1133506"/>
                  <a:ext cx="67789" cy="67790"/>
                </a:xfrm>
                <a:custGeom>
                  <a:avLst/>
                  <a:gdLst>
                    <a:gd name="connsiteX0" fmla="*/ 35568 w 67789"/>
                    <a:gd name="connsiteY0" fmla="*/ 40 h 67790"/>
                    <a:gd name="connsiteX1" fmla="*/ 67750 w 67789"/>
                    <a:gd name="connsiteY1" fmla="*/ 35569 h 67790"/>
                    <a:gd name="connsiteX2" fmla="*/ 32222 w 67789"/>
                    <a:gd name="connsiteY2" fmla="*/ 67750 h 67790"/>
                    <a:gd name="connsiteX3" fmla="*/ 40 w 67789"/>
                    <a:gd name="connsiteY3" fmla="*/ 32222 h 67790"/>
                    <a:gd name="connsiteX4" fmla="*/ 35568 w 67789"/>
                    <a:gd name="connsiteY4" fmla="*/ 40 h 677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789" h="67790">
                      <a:moveTo>
                        <a:pt x="35568" y="40"/>
                      </a:moveTo>
                      <a:cubicBezTo>
                        <a:pt x="54233" y="941"/>
                        <a:pt x="68651" y="16903"/>
                        <a:pt x="67750" y="35569"/>
                      </a:cubicBezTo>
                      <a:cubicBezTo>
                        <a:pt x="66849" y="54234"/>
                        <a:pt x="50886" y="68651"/>
                        <a:pt x="32222" y="67750"/>
                      </a:cubicBezTo>
                      <a:cubicBezTo>
                        <a:pt x="13556" y="66849"/>
                        <a:pt x="-861" y="50887"/>
                        <a:pt x="40" y="32222"/>
                      </a:cubicBezTo>
                      <a:cubicBezTo>
                        <a:pt x="940" y="13556"/>
                        <a:pt x="16903" y="-861"/>
                        <a:pt x="35568" y="40"/>
                      </a:cubicBezTo>
                      <a:close/>
                    </a:path>
                  </a:pathLst>
                </a:custGeom>
                <a:solidFill>
                  <a:srgbClr val="173378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72" name="Forma libre: forma 71">
                  <a:extLst>
                    <a:ext uri="{FF2B5EF4-FFF2-40B4-BE49-F238E27FC236}">
                      <a16:creationId xmlns:a16="http://schemas.microsoft.com/office/drawing/2014/main" id="{2FAFE3DF-7E98-4158-BF12-20BC02FAE0E0}"/>
                    </a:ext>
                  </a:extLst>
                </p:cNvPr>
                <p:cNvSpPr/>
                <p:nvPr/>
              </p:nvSpPr>
              <p:spPr>
                <a:xfrm>
                  <a:off x="11051035" y="2212106"/>
                  <a:ext cx="67790" cy="67790"/>
                </a:xfrm>
                <a:custGeom>
                  <a:avLst/>
                  <a:gdLst>
                    <a:gd name="connsiteX0" fmla="*/ 32222 w 67790"/>
                    <a:gd name="connsiteY0" fmla="*/ 40 h 67790"/>
                    <a:gd name="connsiteX1" fmla="*/ 40 w 67790"/>
                    <a:gd name="connsiteY1" fmla="*/ 35569 h 67790"/>
                    <a:gd name="connsiteX2" fmla="*/ 35569 w 67790"/>
                    <a:gd name="connsiteY2" fmla="*/ 67750 h 67790"/>
                    <a:gd name="connsiteX3" fmla="*/ 67750 w 67790"/>
                    <a:gd name="connsiteY3" fmla="*/ 32222 h 67790"/>
                    <a:gd name="connsiteX4" fmla="*/ 32222 w 67790"/>
                    <a:gd name="connsiteY4" fmla="*/ 40 h 677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790" h="67790">
                      <a:moveTo>
                        <a:pt x="32222" y="40"/>
                      </a:moveTo>
                      <a:cubicBezTo>
                        <a:pt x="13556" y="941"/>
                        <a:pt x="-861" y="16903"/>
                        <a:pt x="40" y="35569"/>
                      </a:cubicBezTo>
                      <a:cubicBezTo>
                        <a:pt x="941" y="54234"/>
                        <a:pt x="16903" y="68651"/>
                        <a:pt x="35569" y="67750"/>
                      </a:cubicBezTo>
                      <a:cubicBezTo>
                        <a:pt x="54234" y="66849"/>
                        <a:pt x="68652" y="50887"/>
                        <a:pt x="67750" y="32222"/>
                      </a:cubicBezTo>
                      <a:cubicBezTo>
                        <a:pt x="66849" y="13556"/>
                        <a:pt x="50887" y="-861"/>
                        <a:pt x="32222" y="40"/>
                      </a:cubicBezTo>
                      <a:close/>
                    </a:path>
                  </a:pathLst>
                </a:custGeom>
                <a:solidFill>
                  <a:srgbClr val="173378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</p:grpSp>
        </p:grpSp>
        <p:grpSp>
          <p:nvGrpSpPr>
            <p:cNvPr id="73" name="Gráfico 2">
              <a:extLst>
                <a:ext uri="{FF2B5EF4-FFF2-40B4-BE49-F238E27FC236}">
                  <a16:creationId xmlns:a16="http://schemas.microsoft.com/office/drawing/2014/main" id="{0BF2CD4D-4F85-4E3E-A404-6D43C4F3AC82}"/>
                </a:ext>
              </a:extLst>
            </p:cNvPr>
            <p:cNvGrpSpPr/>
            <p:nvPr/>
          </p:nvGrpSpPr>
          <p:grpSpPr>
            <a:xfrm>
              <a:off x="4439030" y="3935512"/>
              <a:ext cx="835049" cy="66165"/>
              <a:chOff x="4439030" y="3443803"/>
              <a:chExt cx="835049" cy="66165"/>
            </a:xfrm>
            <a:solidFill>
              <a:srgbClr val="173378"/>
            </a:solidFill>
          </p:grpSpPr>
          <p:sp>
            <p:nvSpPr>
              <p:cNvPr id="74" name="Forma libre: forma 73">
                <a:extLst>
                  <a:ext uri="{FF2B5EF4-FFF2-40B4-BE49-F238E27FC236}">
                    <a16:creationId xmlns:a16="http://schemas.microsoft.com/office/drawing/2014/main" id="{9B01DC6F-96B6-4AA9-883A-30BF861E473B}"/>
                  </a:ext>
                </a:extLst>
              </p:cNvPr>
              <p:cNvSpPr/>
              <p:nvPr/>
            </p:nvSpPr>
            <p:spPr>
              <a:xfrm>
                <a:off x="4470439" y="3476886"/>
                <a:ext cx="803640" cy="12872"/>
              </a:xfrm>
              <a:custGeom>
                <a:avLst/>
                <a:gdLst>
                  <a:gd name="connsiteX0" fmla="*/ 803640 w 803640"/>
                  <a:gd name="connsiteY0" fmla="*/ 0 h 12872"/>
                  <a:gd name="connsiteX1" fmla="*/ 0 w 803640"/>
                  <a:gd name="connsiteY1" fmla="*/ 0 h 12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3640" h="12872">
                    <a:moveTo>
                      <a:pt x="803640" y="0"/>
                    </a:moveTo>
                    <a:lnTo>
                      <a:pt x="0" y="0"/>
                    </a:lnTo>
                  </a:path>
                </a:pathLst>
              </a:custGeom>
              <a:ln w="17629" cap="rnd">
                <a:solidFill>
                  <a:srgbClr val="173378"/>
                </a:solidFill>
                <a:custDash>
                  <a:ds d="0" sp="0"/>
                  <a:ds d="462000" sp="462000"/>
                </a:custDash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75" name="Forma libre: forma 74">
                <a:extLst>
                  <a:ext uri="{FF2B5EF4-FFF2-40B4-BE49-F238E27FC236}">
                    <a16:creationId xmlns:a16="http://schemas.microsoft.com/office/drawing/2014/main" id="{B286152B-5A14-4055-983B-B64F08D32A3E}"/>
                  </a:ext>
                </a:extLst>
              </p:cNvPr>
              <p:cNvSpPr/>
              <p:nvPr/>
            </p:nvSpPr>
            <p:spPr>
              <a:xfrm>
                <a:off x="4439030" y="3443803"/>
                <a:ext cx="66165" cy="66165"/>
              </a:xfrm>
              <a:custGeom>
                <a:avLst/>
                <a:gdLst>
                  <a:gd name="connsiteX0" fmla="*/ 66166 w 66165"/>
                  <a:gd name="connsiteY0" fmla="*/ 33083 h 66165"/>
                  <a:gd name="connsiteX1" fmla="*/ 33083 w 66165"/>
                  <a:gd name="connsiteY1" fmla="*/ 66166 h 66165"/>
                  <a:gd name="connsiteX2" fmla="*/ 0 w 66165"/>
                  <a:gd name="connsiteY2" fmla="*/ 33083 h 66165"/>
                  <a:gd name="connsiteX3" fmla="*/ 33083 w 66165"/>
                  <a:gd name="connsiteY3" fmla="*/ 0 h 66165"/>
                  <a:gd name="connsiteX4" fmla="*/ 66166 w 66165"/>
                  <a:gd name="connsiteY4" fmla="*/ 33083 h 66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165" h="66165">
                    <a:moveTo>
                      <a:pt x="66166" y="33083"/>
                    </a:moveTo>
                    <a:cubicBezTo>
                      <a:pt x="66166" y="51354"/>
                      <a:pt x="51354" y="66166"/>
                      <a:pt x="33083" y="66166"/>
                    </a:cubicBezTo>
                    <a:cubicBezTo>
                      <a:pt x="14812" y="66166"/>
                      <a:pt x="0" y="51354"/>
                      <a:pt x="0" y="33083"/>
                    </a:cubicBezTo>
                    <a:cubicBezTo>
                      <a:pt x="0" y="14812"/>
                      <a:pt x="14812" y="0"/>
                      <a:pt x="33083" y="0"/>
                    </a:cubicBezTo>
                    <a:cubicBezTo>
                      <a:pt x="51354" y="0"/>
                      <a:pt x="66166" y="14812"/>
                      <a:pt x="66166" y="33083"/>
                    </a:cubicBezTo>
                    <a:close/>
                  </a:path>
                </a:pathLst>
              </a:custGeom>
              <a:solidFill>
                <a:srgbClr val="17337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</p:grpSp>
        <p:grpSp>
          <p:nvGrpSpPr>
            <p:cNvPr id="76" name="Gráfico 2">
              <a:extLst>
                <a:ext uri="{FF2B5EF4-FFF2-40B4-BE49-F238E27FC236}">
                  <a16:creationId xmlns:a16="http://schemas.microsoft.com/office/drawing/2014/main" id="{CB3B4992-95F1-468E-9879-700FCA31C22A}"/>
                </a:ext>
              </a:extLst>
            </p:cNvPr>
            <p:cNvGrpSpPr/>
            <p:nvPr/>
          </p:nvGrpSpPr>
          <p:grpSpPr>
            <a:xfrm>
              <a:off x="6984213" y="3935512"/>
              <a:ext cx="835049" cy="66165"/>
              <a:chOff x="6984213" y="3443803"/>
              <a:chExt cx="835049" cy="66165"/>
            </a:xfrm>
            <a:solidFill>
              <a:srgbClr val="173378"/>
            </a:solidFill>
          </p:grpSpPr>
          <p:sp>
            <p:nvSpPr>
              <p:cNvPr id="77" name="Forma libre: forma 76">
                <a:extLst>
                  <a:ext uri="{FF2B5EF4-FFF2-40B4-BE49-F238E27FC236}">
                    <a16:creationId xmlns:a16="http://schemas.microsoft.com/office/drawing/2014/main" id="{1116FF1F-A3FB-4463-8A15-4DD9ED9A6367}"/>
                  </a:ext>
                </a:extLst>
              </p:cNvPr>
              <p:cNvSpPr/>
              <p:nvPr/>
            </p:nvSpPr>
            <p:spPr>
              <a:xfrm>
                <a:off x="6984213" y="3476886"/>
                <a:ext cx="803511" cy="12872"/>
              </a:xfrm>
              <a:custGeom>
                <a:avLst/>
                <a:gdLst>
                  <a:gd name="connsiteX0" fmla="*/ 0 w 803511"/>
                  <a:gd name="connsiteY0" fmla="*/ 0 h 12872"/>
                  <a:gd name="connsiteX1" fmla="*/ 803512 w 803511"/>
                  <a:gd name="connsiteY1" fmla="*/ 0 h 12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3511" h="12872">
                    <a:moveTo>
                      <a:pt x="0" y="0"/>
                    </a:moveTo>
                    <a:lnTo>
                      <a:pt x="803512" y="0"/>
                    </a:lnTo>
                  </a:path>
                </a:pathLst>
              </a:custGeom>
              <a:ln w="17629" cap="rnd">
                <a:solidFill>
                  <a:srgbClr val="173378"/>
                </a:solidFill>
                <a:custDash>
                  <a:ds d="0" sp="0"/>
                  <a:ds d="462000" sp="462000"/>
                </a:custDash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78" name="Forma libre: forma 77">
                <a:extLst>
                  <a:ext uri="{FF2B5EF4-FFF2-40B4-BE49-F238E27FC236}">
                    <a16:creationId xmlns:a16="http://schemas.microsoft.com/office/drawing/2014/main" id="{8BA00821-90EF-429A-B698-4990330484DC}"/>
                  </a:ext>
                </a:extLst>
              </p:cNvPr>
              <p:cNvSpPr/>
              <p:nvPr/>
            </p:nvSpPr>
            <p:spPr>
              <a:xfrm>
                <a:off x="7753098" y="3443803"/>
                <a:ext cx="66165" cy="66165"/>
              </a:xfrm>
              <a:custGeom>
                <a:avLst/>
                <a:gdLst>
                  <a:gd name="connsiteX0" fmla="*/ 33083 w 66165"/>
                  <a:gd name="connsiteY0" fmla="*/ 66165 h 66165"/>
                  <a:gd name="connsiteX1" fmla="*/ 66166 w 66165"/>
                  <a:gd name="connsiteY1" fmla="*/ 33083 h 66165"/>
                  <a:gd name="connsiteX2" fmla="*/ 33083 w 66165"/>
                  <a:gd name="connsiteY2" fmla="*/ 0 h 66165"/>
                  <a:gd name="connsiteX3" fmla="*/ 0 w 66165"/>
                  <a:gd name="connsiteY3" fmla="*/ 33083 h 66165"/>
                  <a:gd name="connsiteX4" fmla="*/ 33083 w 66165"/>
                  <a:gd name="connsiteY4" fmla="*/ 66165 h 66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165" h="66165">
                    <a:moveTo>
                      <a:pt x="33083" y="66165"/>
                    </a:moveTo>
                    <a:cubicBezTo>
                      <a:pt x="51362" y="66165"/>
                      <a:pt x="66166" y="51362"/>
                      <a:pt x="66166" y="33083"/>
                    </a:cubicBezTo>
                    <a:cubicBezTo>
                      <a:pt x="66166" y="14804"/>
                      <a:pt x="51362" y="0"/>
                      <a:pt x="33083" y="0"/>
                    </a:cubicBezTo>
                    <a:cubicBezTo>
                      <a:pt x="14804" y="0"/>
                      <a:pt x="0" y="14804"/>
                      <a:pt x="0" y="33083"/>
                    </a:cubicBezTo>
                    <a:cubicBezTo>
                      <a:pt x="0" y="51362"/>
                      <a:pt x="14804" y="66165"/>
                      <a:pt x="33083" y="66165"/>
                    </a:cubicBezTo>
                    <a:close/>
                  </a:path>
                </a:pathLst>
              </a:custGeom>
              <a:solidFill>
                <a:srgbClr val="17337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</p:grpSp>
        <p:grpSp>
          <p:nvGrpSpPr>
            <p:cNvPr id="79" name="Gráfico 2">
              <a:extLst>
                <a:ext uri="{FF2B5EF4-FFF2-40B4-BE49-F238E27FC236}">
                  <a16:creationId xmlns:a16="http://schemas.microsoft.com/office/drawing/2014/main" id="{99629FD1-9F78-48C1-8797-1BEDE7EE51E5}"/>
                </a:ext>
              </a:extLst>
            </p:cNvPr>
            <p:cNvGrpSpPr/>
            <p:nvPr/>
          </p:nvGrpSpPr>
          <p:grpSpPr>
            <a:xfrm>
              <a:off x="747407" y="869887"/>
              <a:ext cx="4031976" cy="5137391"/>
              <a:chOff x="747407" y="378178"/>
              <a:chExt cx="4031976" cy="5137391"/>
            </a:xfrm>
          </p:grpSpPr>
          <p:grpSp>
            <p:nvGrpSpPr>
              <p:cNvPr id="80" name="Gráfico 2">
                <a:extLst>
                  <a:ext uri="{FF2B5EF4-FFF2-40B4-BE49-F238E27FC236}">
                    <a16:creationId xmlns:a16="http://schemas.microsoft.com/office/drawing/2014/main" id="{784320B3-1534-42F1-B347-18DB89B72614}"/>
                  </a:ext>
                </a:extLst>
              </p:cNvPr>
              <p:cNvGrpSpPr/>
              <p:nvPr/>
            </p:nvGrpSpPr>
            <p:grpSpPr>
              <a:xfrm>
                <a:off x="747407" y="4660229"/>
                <a:ext cx="3346635" cy="823118"/>
                <a:chOff x="747407" y="4660229"/>
                <a:chExt cx="3346635" cy="823118"/>
              </a:xfrm>
            </p:grpSpPr>
            <p:sp>
              <p:nvSpPr>
                <p:cNvPr id="81" name="Forma libre: forma 80">
                  <a:extLst>
                    <a:ext uri="{FF2B5EF4-FFF2-40B4-BE49-F238E27FC236}">
                      <a16:creationId xmlns:a16="http://schemas.microsoft.com/office/drawing/2014/main" id="{39E1CE47-F225-4CBD-8A2D-AFE4A50A1908}"/>
                    </a:ext>
                  </a:extLst>
                </p:cNvPr>
                <p:cNvSpPr/>
                <p:nvPr/>
              </p:nvSpPr>
              <p:spPr>
                <a:xfrm>
                  <a:off x="747407" y="4693739"/>
                  <a:ext cx="3346635" cy="789609"/>
                </a:xfrm>
                <a:custGeom>
                  <a:avLst/>
                  <a:gdLst>
                    <a:gd name="connsiteX0" fmla="*/ 363267 w 3346635"/>
                    <a:gd name="connsiteY0" fmla="*/ 0 h 789609"/>
                    <a:gd name="connsiteX1" fmla="*/ 0 w 3346635"/>
                    <a:gd name="connsiteY1" fmla="*/ 394161 h 789609"/>
                    <a:gd name="connsiteX2" fmla="*/ 395448 w 3346635"/>
                    <a:gd name="connsiteY2" fmla="*/ 789609 h 789609"/>
                    <a:gd name="connsiteX3" fmla="*/ 3346636 w 3346635"/>
                    <a:gd name="connsiteY3" fmla="*/ 789609 h 789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46635" h="789609">
                      <a:moveTo>
                        <a:pt x="363267" y="0"/>
                      </a:moveTo>
                      <a:cubicBezTo>
                        <a:pt x="159879" y="16348"/>
                        <a:pt x="0" y="186654"/>
                        <a:pt x="0" y="394161"/>
                      </a:cubicBezTo>
                      <a:cubicBezTo>
                        <a:pt x="0" y="612610"/>
                        <a:pt x="176999" y="789609"/>
                        <a:pt x="395448" y="789609"/>
                      </a:cubicBezTo>
                      <a:lnTo>
                        <a:pt x="3346636" y="789609"/>
                      </a:lnTo>
                    </a:path>
                  </a:pathLst>
                </a:custGeom>
                <a:noFill/>
                <a:ln w="12868" cap="flat">
                  <a:solidFill>
                    <a:srgbClr val="17337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82" name="Forma libre: forma 81">
                  <a:extLst>
                    <a:ext uri="{FF2B5EF4-FFF2-40B4-BE49-F238E27FC236}">
                      <a16:creationId xmlns:a16="http://schemas.microsoft.com/office/drawing/2014/main" id="{01B4FB64-1038-4C79-829C-CA152923BD70}"/>
                    </a:ext>
                  </a:extLst>
                </p:cNvPr>
                <p:cNvSpPr/>
                <p:nvPr/>
              </p:nvSpPr>
              <p:spPr>
                <a:xfrm>
                  <a:off x="1075105" y="4660229"/>
                  <a:ext cx="67790" cy="67791"/>
                </a:xfrm>
                <a:custGeom>
                  <a:avLst/>
                  <a:gdLst>
                    <a:gd name="connsiteX0" fmla="*/ 32222 w 67790"/>
                    <a:gd name="connsiteY0" fmla="*/ 40 h 67791"/>
                    <a:gd name="connsiteX1" fmla="*/ 67751 w 67790"/>
                    <a:gd name="connsiteY1" fmla="*/ 32222 h 67791"/>
                    <a:gd name="connsiteX2" fmla="*/ 35569 w 67790"/>
                    <a:gd name="connsiteY2" fmla="*/ 67751 h 67791"/>
                    <a:gd name="connsiteX3" fmla="*/ 40 w 67790"/>
                    <a:gd name="connsiteY3" fmla="*/ 35569 h 67791"/>
                    <a:gd name="connsiteX4" fmla="*/ 32222 w 67790"/>
                    <a:gd name="connsiteY4" fmla="*/ 40 h 67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790" h="67791">
                      <a:moveTo>
                        <a:pt x="32222" y="40"/>
                      </a:moveTo>
                      <a:cubicBezTo>
                        <a:pt x="50887" y="-861"/>
                        <a:pt x="66850" y="13428"/>
                        <a:pt x="67751" y="32222"/>
                      </a:cubicBezTo>
                      <a:cubicBezTo>
                        <a:pt x="68652" y="50888"/>
                        <a:pt x="54363" y="66850"/>
                        <a:pt x="35569" y="67751"/>
                      </a:cubicBezTo>
                      <a:cubicBezTo>
                        <a:pt x="16904" y="68652"/>
                        <a:pt x="941" y="54363"/>
                        <a:pt x="40" y="35569"/>
                      </a:cubicBezTo>
                      <a:cubicBezTo>
                        <a:pt x="-861" y="16904"/>
                        <a:pt x="13428" y="942"/>
                        <a:pt x="32222" y="40"/>
                      </a:cubicBezTo>
                      <a:close/>
                    </a:path>
                  </a:pathLst>
                </a:custGeom>
                <a:solidFill>
                  <a:srgbClr val="173378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</p:grpSp>
          <p:grpSp>
            <p:nvGrpSpPr>
              <p:cNvPr id="83" name="Gráfico 2">
                <a:extLst>
                  <a:ext uri="{FF2B5EF4-FFF2-40B4-BE49-F238E27FC236}">
                    <a16:creationId xmlns:a16="http://schemas.microsoft.com/office/drawing/2014/main" id="{1057F59B-F2CD-4D87-B62F-49B4F5A09E37}"/>
                  </a:ext>
                </a:extLst>
              </p:cNvPr>
              <p:cNvGrpSpPr/>
              <p:nvPr/>
            </p:nvGrpSpPr>
            <p:grpSpPr>
              <a:xfrm>
                <a:off x="1369543" y="3581629"/>
                <a:ext cx="3409840" cy="1933940"/>
                <a:chOff x="1369543" y="3581629"/>
                <a:chExt cx="3409840" cy="1933940"/>
              </a:xfrm>
            </p:grpSpPr>
            <p:sp>
              <p:nvSpPr>
                <p:cNvPr id="84" name="Forma libre: forma 83">
                  <a:extLst>
                    <a:ext uri="{FF2B5EF4-FFF2-40B4-BE49-F238E27FC236}">
                      <a16:creationId xmlns:a16="http://schemas.microsoft.com/office/drawing/2014/main" id="{9CE85BB0-9A0F-4BD8-85B9-983848AE2F60}"/>
                    </a:ext>
                  </a:extLst>
                </p:cNvPr>
                <p:cNvSpPr/>
                <p:nvPr/>
              </p:nvSpPr>
              <p:spPr>
                <a:xfrm>
                  <a:off x="1369543" y="3615138"/>
                  <a:ext cx="3409840" cy="1866922"/>
                </a:xfrm>
                <a:custGeom>
                  <a:avLst/>
                  <a:gdLst>
                    <a:gd name="connsiteX0" fmla="*/ 3046574 w 3409840"/>
                    <a:gd name="connsiteY0" fmla="*/ 0 h 1866922"/>
                    <a:gd name="connsiteX1" fmla="*/ 3409841 w 3409840"/>
                    <a:gd name="connsiteY1" fmla="*/ 394161 h 1866922"/>
                    <a:gd name="connsiteX2" fmla="*/ 3409841 w 3409840"/>
                    <a:gd name="connsiteY2" fmla="*/ 394161 h 1866922"/>
                    <a:gd name="connsiteX3" fmla="*/ 3014392 w 3409840"/>
                    <a:gd name="connsiteY3" fmla="*/ 789609 h 1866922"/>
                    <a:gd name="connsiteX4" fmla="*/ 63076 w 3409840"/>
                    <a:gd name="connsiteY4" fmla="*/ 789609 h 1866922"/>
                    <a:gd name="connsiteX5" fmla="*/ 0 w 3409840"/>
                    <a:gd name="connsiteY5" fmla="*/ 852685 h 1866922"/>
                    <a:gd name="connsiteX6" fmla="*/ 0 w 3409840"/>
                    <a:gd name="connsiteY6" fmla="*/ 1014237 h 1866922"/>
                    <a:gd name="connsiteX7" fmla="*/ 63076 w 3409840"/>
                    <a:gd name="connsiteY7" fmla="*/ 1077313 h 1866922"/>
                    <a:gd name="connsiteX8" fmla="*/ 3014392 w 3409840"/>
                    <a:gd name="connsiteY8" fmla="*/ 1077313 h 1866922"/>
                    <a:gd name="connsiteX9" fmla="*/ 3409841 w 3409840"/>
                    <a:gd name="connsiteY9" fmla="*/ 1472762 h 1866922"/>
                    <a:gd name="connsiteX10" fmla="*/ 3046574 w 3409840"/>
                    <a:gd name="connsiteY10" fmla="*/ 1866922 h 1866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409840" h="1866922">
                      <a:moveTo>
                        <a:pt x="3046574" y="0"/>
                      </a:moveTo>
                      <a:cubicBezTo>
                        <a:pt x="3249962" y="16348"/>
                        <a:pt x="3409841" y="186653"/>
                        <a:pt x="3409841" y="394161"/>
                      </a:cubicBezTo>
                      <a:lnTo>
                        <a:pt x="3409841" y="394161"/>
                      </a:lnTo>
                      <a:cubicBezTo>
                        <a:pt x="3409841" y="612610"/>
                        <a:pt x="3232841" y="789609"/>
                        <a:pt x="3014392" y="789609"/>
                      </a:cubicBezTo>
                      <a:lnTo>
                        <a:pt x="63076" y="789609"/>
                      </a:lnTo>
                      <a:cubicBezTo>
                        <a:pt x="28320" y="789609"/>
                        <a:pt x="0" y="817800"/>
                        <a:pt x="0" y="852685"/>
                      </a:cubicBezTo>
                      <a:lnTo>
                        <a:pt x="0" y="1014237"/>
                      </a:lnTo>
                      <a:cubicBezTo>
                        <a:pt x="0" y="1048994"/>
                        <a:pt x="28191" y="1077313"/>
                        <a:pt x="63076" y="1077313"/>
                      </a:cubicBezTo>
                      <a:lnTo>
                        <a:pt x="3014392" y="1077313"/>
                      </a:lnTo>
                      <a:cubicBezTo>
                        <a:pt x="3232841" y="1077313"/>
                        <a:pt x="3409841" y="1254312"/>
                        <a:pt x="3409841" y="1472762"/>
                      </a:cubicBezTo>
                      <a:cubicBezTo>
                        <a:pt x="3409841" y="1691211"/>
                        <a:pt x="3249962" y="1850574"/>
                        <a:pt x="3046574" y="1866922"/>
                      </a:cubicBezTo>
                    </a:path>
                  </a:pathLst>
                </a:custGeom>
                <a:noFill/>
                <a:ln w="12868" cap="flat">
                  <a:solidFill>
                    <a:srgbClr val="17337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85" name="Forma libre: forma 84">
                  <a:extLst>
                    <a:ext uri="{FF2B5EF4-FFF2-40B4-BE49-F238E27FC236}">
                      <a16:creationId xmlns:a16="http://schemas.microsoft.com/office/drawing/2014/main" id="{233545A1-793F-4761-B6D7-686BC8787EDB}"/>
                    </a:ext>
                  </a:extLst>
                </p:cNvPr>
                <p:cNvSpPr/>
                <p:nvPr/>
              </p:nvSpPr>
              <p:spPr>
                <a:xfrm>
                  <a:off x="4383895" y="3581629"/>
                  <a:ext cx="67790" cy="67790"/>
                </a:xfrm>
                <a:custGeom>
                  <a:avLst/>
                  <a:gdLst>
                    <a:gd name="connsiteX0" fmla="*/ 32222 w 67790"/>
                    <a:gd name="connsiteY0" fmla="*/ 67750 h 67790"/>
                    <a:gd name="connsiteX1" fmla="*/ 40 w 67790"/>
                    <a:gd name="connsiteY1" fmla="*/ 32222 h 67790"/>
                    <a:gd name="connsiteX2" fmla="*/ 35569 w 67790"/>
                    <a:gd name="connsiteY2" fmla="*/ 40 h 67790"/>
                    <a:gd name="connsiteX3" fmla="*/ 67750 w 67790"/>
                    <a:gd name="connsiteY3" fmla="*/ 35569 h 67790"/>
                    <a:gd name="connsiteX4" fmla="*/ 32222 w 67790"/>
                    <a:gd name="connsiteY4" fmla="*/ 67750 h 677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790" h="67790">
                      <a:moveTo>
                        <a:pt x="32222" y="67750"/>
                      </a:moveTo>
                      <a:cubicBezTo>
                        <a:pt x="13556" y="66849"/>
                        <a:pt x="-861" y="50887"/>
                        <a:pt x="40" y="32222"/>
                      </a:cubicBezTo>
                      <a:cubicBezTo>
                        <a:pt x="941" y="13556"/>
                        <a:pt x="16903" y="-861"/>
                        <a:pt x="35569" y="40"/>
                      </a:cubicBezTo>
                      <a:cubicBezTo>
                        <a:pt x="54234" y="941"/>
                        <a:pt x="68651" y="16903"/>
                        <a:pt x="67750" y="35569"/>
                      </a:cubicBezTo>
                      <a:cubicBezTo>
                        <a:pt x="66849" y="54234"/>
                        <a:pt x="50887" y="68651"/>
                        <a:pt x="32222" y="67750"/>
                      </a:cubicBezTo>
                      <a:close/>
                    </a:path>
                  </a:pathLst>
                </a:custGeom>
                <a:solidFill>
                  <a:srgbClr val="173378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86" name="Forma libre: forma 85">
                  <a:extLst>
                    <a:ext uri="{FF2B5EF4-FFF2-40B4-BE49-F238E27FC236}">
                      <a16:creationId xmlns:a16="http://schemas.microsoft.com/office/drawing/2014/main" id="{DABEE7F2-E060-4DE2-9AF1-AF8B5D853477}"/>
                    </a:ext>
                  </a:extLst>
                </p:cNvPr>
                <p:cNvSpPr/>
                <p:nvPr/>
              </p:nvSpPr>
              <p:spPr>
                <a:xfrm>
                  <a:off x="4383895" y="5447779"/>
                  <a:ext cx="67790" cy="67790"/>
                </a:xfrm>
                <a:custGeom>
                  <a:avLst/>
                  <a:gdLst>
                    <a:gd name="connsiteX0" fmla="*/ 32222 w 67790"/>
                    <a:gd name="connsiteY0" fmla="*/ 40 h 67790"/>
                    <a:gd name="connsiteX1" fmla="*/ 40 w 67790"/>
                    <a:gd name="connsiteY1" fmla="*/ 35569 h 67790"/>
                    <a:gd name="connsiteX2" fmla="*/ 35569 w 67790"/>
                    <a:gd name="connsiteY2" fmla="*/ 67750 h 67790"/>
                    <a:gd name="connsiteX3" fmla="*/ 67750 w 67790"/>
                    <a:gd name="connsiteY3" fmla="*/ 32222 h 67790"/>
                    <a:gd name="connsiteX4" fmla="*/ 32222 w 67790"/>
                    <a:gd name="connsiteY4" fmla="*/ 40 h 677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790" h="67790">
                      <a:moveTo>
                        <a:pt x="32222" y="40"/>
                      </a:moveTo>
                      <a:cubicBezTo>
                        <a:pt x="13556" y="941"/>
                        <a:pt x="-861" y="16904"/>
                        <a:pt x="40" y="35569"/>
                      </a:cubicBezTo>
                      <a:cubicBezTo>
                        <a:pt x="941" y="54234"/>
                        <a:pt x="16903" y="68652"/>
                        <a:pt x="35569" y="67750"/>
                      </a:cubicBezTo>
                      <a:cubicBezTo>
                        <a:pt x="54234" y="66849"/>
                        <a:pt x="68651" y="50887"/>
                        <a:pt x="67750" y="32222"/>
                      </a:cubicBezTo>
                      <a:cubicBezTo>
                        <a:pt x="66849" y="13557"/>
                        <a:pt x="50887" y="-861"/>
                        <a:pt x="32222" y="40"/>
                      </a:cubicBezTo>
                      <a:close/>
                    </a:path>
                  </a:pathLst>
                </a:custGeom>
                <a:solidFill>
                  <a:srgbClr val="173378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</p:grpSp>
          <p:grpSp>
            <p:nvGrpSpPr>
              <p:cNvPr id="87" name="Gráfico 2">
                <a:extLst>
                  <a:ext uri="{FF2B5EF4-FFF2-40B4-BE49-F238E27FC236}">
                    <a16:creationId xmlns:a16="http://schemas.microsoft.com/office/drawing/2014/main" id="{4166E8A0-254C-4DF3-B73E-C40EA1D1DFEF}"/>
                  </a:ext>
                </a:extLst>
              </p:cNvPr>
              <p:cNvGrpSpPr/>
              <p:nvPr/>
            </p:nvGrpSpPr>
            <p:grpSpPr>
              <a:xfrm>
                <a:off x="747407" y="2503157"/>
                <a:ext cx="3409711" cy="1933812"/>
                <a:chOff x="747407" y="2503157"/>
                <a:chExt cx="3409711" cy="1933812"/>
              </a:xfrm>
            </p:grpSpPr>
            <p:sp>
              <p:nvSpPr>
                <p:cNvPr id="88" name="Forma libre: forma 87">
                  <a:extLst>
                    <a:ext uri="{FF2B5EF4-FFF2-40B4-BE49-F238E27FC236}">
                      <a16:creationId xmlns:a16="http://schemas.microsoft.com/office/drawing/2014/main" id="{3427F6B5-2860-4774-BBA3-62E03C27BD68}"/>
                    </a:ext>
                  </a:extLst>
                </p:cNvPr>
                <p:cNvSpPr/>
                <p:nvPr/>
              </p:nvSpPr>
              <p:spPr>
                <a:xfrm>
                  <a:off x="747407" y="2536538"/>
                  <a:ext cx="3409711" cy="1866922"/>
                </a:xfrm>
                <a:custGeom>
                  <a:avLst/>
                  <a:gdLst>
                    <a:gd name="connsiteX0" fmla="*/ 363267 w 3409711"/>
                    <a:gd name="connsiteY0" fmla="*/ 0 h 1866922"/>
                    <a:gd name="connsiteX1" fmla="*/ 0 w 3409711"/>
                    <a:gd name="connsiteY1" fmla="*/ 394161 h 1866922"/>
                    <a:gd name="connsiteX2" fmla="*/ 395448 w 3409711"/>
                    <a:gd name="connsiteY2" fmla="*/ 789609 h 1866922"/>
                    <a:gd name="connsiteX3" fmla="*/ 3346636 w 3409711"/>
                    <a:gd name="connsiteY3" fmla="*/ 789609 h 1866922"/>
                    <a:gd name="connsiteX4" fmla="*/ 3409712 w 3409711"/>
                    <a:gd name="connsiteY4" fmla="*/ 852685 h 1866922"/>
                    <a:gd name="connsiteX5" fmla="*/ 3409712 w 3409711"/>
                    <a:gd name="connsiteY5" fmla="*/ 1014237 h 1866922"/>
                    <a:gd name="connsiteX6" fmla="*/ 3346636 w 3409711"/>
                    <a:gd name="connsiteY6" fmla="*/ 1077313 h 1866922"/>
                    <a:gd name="connsiteX7" fmla="*/ 395448 w 3409711"/>
                    <a:gd name="connsiteY7" fmla="*/ 1077313 h 1866922"/>
                    <a:gd name="connsiteX8" fmla="*/ 0 w 3409711"/>
                    <a:gd name="connsiteY8" fmla="*/ 1472762 h 1866922"/>
                    <a:gd name="connsiteX9" fmla="*/ 0 w 3409711"/>
                    <a:gd name="connsiteY9" fmla="*/ 1472762 h 1866922"/>
                    <a:gd name="connsiteX10" fmla="*/ 363267 w 3409711"/>
                    <a:gd name="connsiteY10" fmla="*/ 1866923 h 1866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409711" h="1866922">
                      <a:moveTo>
                        <a:pt x="363267" y="0"/>
                      </a:moveTo>
                      <a:cubicBezTo>
                        <a:pt x="159879" y="16348"/>
                        <a:pt x="0" y="186654"/>
                        <a:pt x="0" y="394161"/>
                      </a:cubicBezTo>
                      <a:cubicBezTo>
                        <a:pt x="0" y="612610"/>
                        <a:pt x="176999" y="789609"/>
                        <a:pt x="395448" y="789609"/>
                      </a:cubicBezTo>
                      <a:lnTo>
                        <a:pt x="3346636" y="789609"/>
                      </a:lnTo>
                      <a:cubicBezTo>
                        <a:pt x="3381392" y="789609"/>
                        <a:pt x="3409712" y="817800"/>
                        <a:pt x="3409712" y="852685"/>
                      </a:cubicBezTo>
                      <a:lnTo>
                        <a:pt x="3409712" y="1014237"/>
                      </a:lnTo>
                      <a:cubicBezTo>
                        <a:pt x="3409712" y="1048994"/>
                        <a:pt x="3381521" y="1077313"/>
                        <a:pt x="3346636" y="1077313"/>
                      </a:cubicBezTo>
                      <a:lnTo>
                        <a:pt x="395448" y="1077313"/>
                      </a:lnTo>
                      <a:cubicBezTo>
                        <a:pt x="176999" y="1077313"/>
                        <a:pt x="0" y="1254312"/>
                        <a:pt x="0" y="1472762"/>
                      </a:cubicBezTo>
                      <a:lnTo>
                        <a:pt x="0" y="1472762"/>
                      </a:lnTo>
                      <a:cubicBezTo>
                        <a:pt x="0" y="1680398"/>
                        <a:pt x="159879" y="1850574"/>
                        <a:pt x="363267" y="1866923"/>
                      </a:cubicBezTo>
                    </a:path>
                  </a:pathLst>
                </a:custGeom>
                <a:noFill/>
                <a:ln w="12868" cap="flat">
                  <a:solidFill>
                    <a:srgbClr val="17337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89" name="Forma libre: forma 88">
                  <a:extLst>
                    <a:ext uri="{FF2B5EF4-FFF2-40B4-BE49-F238E27FC236}">
                      <a16:creationId xmlns:a16="http://schemas.microsoft.com/office/drawing/2014/main" id="{D0A92F4B-01D5-453A-9A1A-8EF3B13BB089}"/>
                    </a:ext>
                  </a:extLst>
                </p:cNvPr>
                <p:cNvSpPr/>
                <p:nvPr/>
              </p:nvSpPr>
              <p:spPr>
                <a:xfrm>
                  <a:off x="1075105" y="2503157"/>
                  <a:ext cx="67790" cy="67790"/>
                </a:xfrm>
                <a:custGeom>
                  <a:avLst/>
                  <a:gdLst>
                    <a:gd name="connsiteX0" fmla="*/ 32222 w 67790"/>
                    <a:gd name="connsiteY0" fmla="*/ 40 h 67790"/>
                    <a:gd name="connsiteX1" fmla="*/ 67751 w 67790"/>
                    <a:gd name="connsiteY1" fmla="*/ 32222 h 67790"/>
                    <a:gd name="connsiteX2" fmla="*/ 35569 w 67790"/>
                    <a:gd name="connsiteY2" fmla="*/ 67751 h 67790"/>
                    <a:gd name="connsiteX3" fmla="*/ 40 w 67790"/>
                    <a:gd name="connsiteY3" fmla="*/ 35569 h 67790"/>
                    <a:gd name="connsiteX4" fmla="*/ 32222 w 67790"/>
                    <a:gd name="connsiteY4" fmla="*/ 40 h 677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790" h="67790">
                      <a:moveTo>
                        <a:pt x="32222" y="40"/>
                      </a:moveTo>
                      <a:cubicBezTo>
                        <a:pt x="50887" y="-861"/>
                        <a:pt x="66850" y="13428"/>
                        <a:pt x="67751" y="32222"/>
                      </a:cubicBezTo>
                      <a:cubicBezTo>
                        <a:pt x="68652" y="50887"/>
                        <a:pt x="54363" y="66850"/>
                        <a:pt x="35569" y="67751"/>
                      </a:cubicBezTo>
                      <a:cubicBezTo>
                        <a:pt x="16904" y="68652"/>
                        <a:pt x="941" y="54363"/>
                        <a:pt x="40" y="35569"/>
                      </a:cubicBezTo>
                      <a:cubicBezTo>
                        <a:pt x="-861" y="16904"/>
                        <a:pt x="13428" y="941"/>
                        <a:pt x="32222" y="40"/>
                      </a:cubicBezTo>
                      <a:close/>
                    </a:path>
                  </a:pathLst>
                </a:custGeom>
                <a:solidFill>
                  <a:srgbClr val="173378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90" name="Forma libre: forma 89">
                  <a:extLst>
                    <a:ext uri="{FF2B5EF4-FFF2-40B4-BE49-F238E27FC236}">
                      <a16:creationId xmlns:a16="http://schemas.microsoft.com/office/drawing/2014/main" id="{54FB07D1-AEA4-4573-9646-BE2CFF6C2AE8}"/>
                    </a:ext>
                  </a:extLst>
                </p:cNvPr>
                <p:cNvSpPr/>
                <p:nvPr/>
              </p:nvSpPr>
              <p:spPr>
                <a:xfrm>
                  <a:off x="1075105" y="4369179"/>
                  <a:ext cx="67790" cy="67790"/>
                </a:xfrm>
                <a:custGeom>
                  <a:avLst/>
                  <a:gdLst>
                    <a:gd name="connsiteX0" fmla="*/ 32222 w 67790"/>
                    <a:gd name="connsiteY0" fmla="*/ 67750 h 67790"/>
                    <a:gd name="connsiteX1" fmla="*/ 67751 w 67790"/>
                    <a:gd name="connsiteY1" fmla="*/ 35569 h 67790"/>
                    <a:gd name="connsiteX2" fmla="*/ 35569 w 67790"/>
                    <a:gd name="connsiteY2" fmla="*/ 40 h 67790"/>
                    <a:gd name="connsiteX3" fmla="*/ 40 w 67790"/>
                    <a:gd name="connsiteY3" fmla="*/ 32222 h 67790"/>
                    <a:gd name="connsiteX4" fmla="*/ 32222 w 67790"/>
                    <a:gd name="connsiteY4" fmla="*/ 67750 h 677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790" h="67790">
                      <a:moveTo>
                        <a:pt x="32222" y="67750"/>
                      </a:moveTo>
                      <a:cubicBezTo>
                        <a:pt x="50887" y="68652"/>
                        <a:pt x="66850" y="54363"/>
                        <a:pt x="67751" y="35569"/>
                      </a:cubicBezTo>
                      <a:cubicBezTo>
                        <a:pt x="68652" y="16904"/>
                        <a:pt x="54363" y="941"/>
                        <a:pt x="35569" y="40"/>
                      </a:cubicBezTo>
                      <a:cubicBezTo>
                        <a:pt x="16904" y="-861"/>
                        <a:pt x="941" y="13428"/>
                        <a:pt x="40" y="32222"/>
                      </a:cubicBezTo>
                      <a:cubicBezTo>
                        <a:pt x="-861" y="50887"/>
                        <a:pt x="13428" y="66850"/>
                        <a:pt x="32222" y="67750"/>
                      </a:cubicBezTo>
                      <a:close/>
                    </a:path>
                  </a:pathLst>
                </a:custGeom>
                <a:solidFill>
                  <a:srgbClr val="173378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</p:grpSp>
          <p:grpSp>
            <p:nvGrpSpPr>
              <p:cNvPr id="91" name="Gráfico 2">
                <a:extLst>
                  <a:ext uri="{FF2B5EF4-FFF2-40B4-BE49-F238E27FC236}">
                    <a16:creationId xmlns:a16="http://schemas.microsoft.com/office/drawing/2014/main" id="{28DD7F36-859D-4AAA-AE81-08937EA7149B}"/>
                  </a:ext>
                </a:extLst>
              </p:cNvPr>
              <p:cNvGrpSpPr/>
              <p:nvPr/>
            </p:nvGrpSpPr>
            <p:grpSpPr>
              <a:xfrm>
                <a:off x="1369543" y="1424557"/>
                <a:ext cx="3409840" cy="1933940"/>
                <a:chOff x="1369543" y="1424557"/>
                <a:chExt cx="3409840" cy="1933940"/>
              </a:xfrm>
            </p:grpSpPr>
            <p:sp>
              <p:nvSpPr>
                <p:cNvPr id="92" name="Forma libre: forma 91">
                  <a:extLst>
                    <a:ext uri="{FF2B5EF4-FFF2-40B4-BE49-F238E27FC236}">
                      <a16:creationId xmlns:a16="http://schemas.microsoft.com/office/drawing/2014/main" id="{A4B8C02C-F349-4761-8CD2-4034739236C6}"/>
                    </a:ext>
                  </a:extLst>
                </p:cNvPr>
                <p:cNvSpPr/>
                <p:nvPr/>
              </p:nvSpPr>
              <p:spPr>
                <a:xfrm>
                  <a:off x="1369543" y="1458066"/>
                  <a:ext cx="3409840" cy="1866922"/>
                </a:xfrm>
                <a:custGeom>
                  <a:avLst/>
                  <a:gdLst>
                    <a:gd name="connsiteX0" fmla="*/ 3046574 w 3409840"/>
                    <a:gd name="connsiteY0" fmla="*/ 0 h 1866922"/>
                    <a:gd name="connsiteX1" fmla="*/ 3409841 w 3409840"/>
                    <a:gd name="connsiteY1" fmla="*/ 394161 h 1866922"/>
                    <a:gd name="connsiteX2" fmla="*/ 3014392 w 3409840"/>
                    <a:gd name="connsiteY2" fmla="*/ 789609 h 1866922"/>
                    <a:gd name="connsiteX3" fmla="*/ 63076 w 3409840"/>
                    <a:gd name="connsiteY3" fmla="*/ 789609 h 1866922"/>
                    <a:gd name="connsiteX4" fmla="*/ 0 w 3409840"/>
                    <a:gd name="connsiteY4" fmla="*/ 852685 h 1866922"/>
                    <a:gd name="connsiteX5" fmla="*/ 0 w 3409840"/>
                    <a:gd name="connsiteY5" fmla="*/ 1014237 h 1866922"/>
                    <a:gd name="connsiteX6" fmla="*/ 63076 w 3409840"/>
                    <a:gd name="connsiteY6" fmla="*/ 1077313 h 1866922"/>
                    <a:gd name="connsiteX7" fmla="*/ 3014392 w 3409840"/>
                    <a:gd name="connsiteY7" fmla="*/ 1077313 h 1866922"/>
                    <a:gd name="connsiteX8" fmla="*/ 3409841 w 3409840"/>
                    <a:gd name="connsiteY8" fmla="*/ 1472762 h 1866922"/>
                    <a:gd name="connsiteX9" fmla="*/ 3046574 w 3409840"/>
                    <a:gd name="connsiteY9" fmla="*/ 1866923 h 1866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09840" h="1866922">
                      <a:moveTo>
                        <a:pt x="3046574" y="0"/>
                      </a:moveTo>
                      <a:cubicBezTo>
                        <a:pt x="3249962" y="16348"/>
                        <a:pt x="3409841" y="186654"/>
                        <a:pt x="3409841" y="394161"/>
                      </a:cubicBezTo>
                      <a:cubicBezTo>
                        <a:pt x="3409841" y="612610"/>
                        <a:pt x="3232841" y="789609"/>
                        <a:pt x="3014392" y="789609"/>
                      </a:cubicBezTo>
                      <a:lnTo>
                        <a:pt x="63076" y="789609"/>
                      </a:lnTo>
                      <a:cubicBezTo>
                        <a:pt x="28320" y="789609"/>
                        <a:pt x="0" y="817800"/>
                        <a:pt x="0" y="852685"/>
                      </a:cubicBezTo>
                      <a:lnTo>
                        <a:pt x="0" y="1014237"/>
                      </a:lnTo>
                      <a:cubicBezTo>
                        <a:pt x="0" y="1048994"/>
                        <a:pt x="28191" y="1077313"/>
                        <a:pt x="63076" y="1077313"/>
                      </a:cubicBezTo>
                      <a:lnTo>
                        <a:pt x="3014392" y="1077313"/>
                      </a:lnTo>
                      <a:cubicBezTo>
                        <a:pt x="3232841" y="1077313"/>
                        <a:pt x="3409841" y="1254313"/>
                        <a:pt x="3409841" y="1472762"/>
                      </a:cubicBezTo>
                      <a:cubicBezTo>
                        <a:pt x="3409841" y="1691211"/>
                        <a:pt x="3249962" y="1850574"/>
                        <a:pt x="3046574" y="1866923"/>
                      </a:cubicBezTo>
                    </a:path>
                  </a:pathLst>
                </a:custGeom>
                <a:noFill/>
                <a:ln w="12868" cap="flat">
                  <a:solidFill>
                    <a:srgbClr val="17337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93" name="Forma libre: forma 92">
                  <a:extLst>
                    <a:ext uri="{FF2B5EF4-FFF2-40B4-BE49-F238E27FC236}">
                      <a16:creationId xmlns:a16="http://schemas.microsoft.com/office/drawing/2014/main" id="{31C20F5D-C7AC-43B6-A8BC-62BCAC4A18FA}"/>
                    </a:ext>
                  </a:extLst>
                </p:cNvPr>
                <p:cNvSpPr/>
                <p:nvPr/>
              </p:nvSpPr>
              <p:spPr>
                <a:xfrm>
                  <a:off x="4383895" y="1424557"/>
                  <a:ext cx="67790" cy="67790"/>
                </a:xfrm>
                <a:custGeom>
                  <a:avLst/>
                  <a:gdLst>
                    <a:gd name="connsiteX0" fmla="*/ 32222 w 67790"/>
                    <a:gd name="connsiteY0" fmla="*/ 67750 h 67790"/>
                    <a:gd name="connsiteX1" fmla="*/ 40 w 67790"/>
                    <a:gd name="connsiteY1" fmla="*/ 32222 h 67790"/>
                    <a:gd name="connsiteX2" fmla="*/ 35569 w 67790"/>
                    <a:gd name="connsiteY2" fmla="*/ 40 h 67790"/>
                    <a:gd name="connsiteX3" fmla="*/ 67750 w 67790"/>
                    <a:gd name="connsiteY3" fmla="*/ 35569 h 67790"/>
                    <a:gd name="connsiteX4" fmla="*/ 32222 w 67790"/>
                    <a:gd name="connsiteY4" fmla="*/ 67750 h 677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790" h="67790">
                      <a:moveTo>
                        <a:pt x="32222" y="67750"/>
                      </a:moveTo>
                      <a:cubicBezTo>
                        <a:pt x="13556" y="66849"/>
                        <a:pt x="-861" y="50887"/>
                        <a:pt x="40" y="32222"/>
                      </a:cubicBezTo>
                      <a:cubicBezTo>
                        <a:pt x="941" y="13556"/>
                        <a:pt x="16903" y="-861"/>
                        <a:pt x="35569" y="40"/>
                      </a:cubicBezTo>
                      <a:cubicBezTo>
                        <a:pt x="54234" y="941"/>
                        <a:pt x="68651" y="16903"/>
                        <a:pt x="67750" y="35569"/>
                      </a:cubicBezTo>
                      <a:cubicBezTo>
                        <a:pt x="66849" y="54234"/>
                        <a:pt x="50887" y="68651"/>
                        <a:pt x="32222" y="67750"/>
                      </a:cubicBezTo>
                      <a:close/>
                    </a:path>
                  </a:pathLst>
                </a:custGeom>
                <a:solidFill>
                  <a:srgbClr val="173378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94" name="Forma libre: forma 93">
                  <a:extLst>
                    <a:ext uri="{FF2B5EF4-FFF2-40B4-BE49-F238E27FC236}">
                      <a16:creationId xmlns:a16="http://schemas.microsoft.com/office/drawing/2014/main" id="{754AFA3E-3CC8-47D3-8A00-688EBBEFA118}"/>
                    </a:ext>
                  </a:extLst>
                </p:cNvPr>
                <p:cNvSpPr/>
                <p:nvPr/>
              </p:nvSpPr>
              <p:spPr>
                <a:xfrm>
                  <a:off x="4383895" y="3290707"/>
                  <a:ext cx="67790" cy="67790"/>
                </a:xfrm>
                <a:custGeom>
                  <a:avLst/>
                  <a:gdLst>
                    <a:gd name="connsiteX0" fmla="*/ 32222 w 67790"/>
                    <a:gd name="connsiteY0" fmla="*/ 40 h 67790"/>
                    <a:gd name="connsiteX1" fmla="*/ 40 w 67790"/>
                    <a:gd name="connsiteY1" fmla="*/ 35569 h 67790"/>
                    <a:gd name="connsiteX2" fmla="*/ 35569 w 67790"/>
                    <a:gd name="connsiteY2" fmla="*/ 67750 h 67790"/>
                    <a:gd name="connsiteX3" fmla="*/ 67750 w 67790"/>
                    <a:gd name="connsiteY3" fmla="*/ 32222 h 67790"/>
                    <a:gd name="connsiteX4" fmla="*/ 32222 w 67790"/>
                    <a:gd name="connsiteY4" fmla="*/ 40 h 677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790" h="67790">
                      <a:moveTo>
                        <a:pt x="32222" y="40"/>
                      </a:moveTo>
                      <a:cubicBezTo>
                        <a:pt x="13556" y="941"/>
                        <a:pt x="-861" y="16903"/>
                        <a:pt x="40" y="35569"/>
                      </a:cubicBezTo>
                      <a:cubicBezTo>
                        <a:pt x="941" y="54234"/>
                        <a:pt x="16903" y="68651"/>
                        <a:pt x="35569" y="67750"/>
                      </a:cubicBezTo>
                      <a:cubicBezTo>
                        <a:pt x="54234" y="66849"/>
                        <a:pt x="68651" y="50887"/>
                        <a:pt x="67750" y="32222"/>
                      </a:cubicBezTo>
                      <a:cubicBezTo>
                        <a:pt x="66849" y="13556"/>
                        <a:pt x="50887" y="-861"/>
                        <a:pt x="32222" y="40"/>
                      </a:cubicBezTo>
                      <a:close/>
                    </a:path>
                  </a:pathLst>
                </a:custGeom>
                <a:solidFill>
                  <a:srgbClr val="173378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</p:grpSp>
          <p:grpSp>
            <p:nvGrpSpPr>
              <p:cNvPr id="95" name="Gráfico 2">
                <a:extLst>
                  <a:ext uri="{FF2B5EF4-FFF2-40B4-BE49-F238E27FC236}">
                    <a16:creationId xmlns:a16="http://schemas.microsoft.com/office/drawing/2014/main" id="{162DB9FC-36AE-4208-B445-0CD76FA6CA37}"/>
                  </a:ext>
                </a:extLst>
              </p:cNvPr>
              <p:cNvGrpSpPr/>
              <p:nvPr/>
            </p:nvGrpSpPr>
            <p:grpSpPr>
              <a:xfrm>
                <a:off x="747407" y="378178"/>
                <a:ext cx="4031976" cy="1901719"/>
                <a:chOff x="747407" y="378178"/>
                <a:chExt cx="4031976" cy="1901719"/>
              </a:xfrm>
            </p:grpSpPr>
            <p:sp>
              <p:nvSpPr>
                <p:cNvPr id="96" name="Forma libre: forma 95">
                  <a:extLst>
                    <a:ext uri="{FF2B5EF4-FFF2-40B4-BE49-F238E27FC236}">
                      <a16:creationId xmlns:a16="http://schemas.microsoft.com/office/drawing/2014/main" id="{FFB32A94-E585-4661-B9A9-DD06924DA7BD}"/>
                    </a:ext>
                  </a:extLst>
                </p:cNvPr>
                <p:cNvSpPr/>
                <p:nvPr/>
              </p:nvSpPr>
              <p:spPr>
                <a:xfrm>
                  <a:off x="747407" y="378178"/>
                  <a:ext cx="4031976" cy="1868209"/>
                </a:xfrm>
                <a:custGeom>
                  <a:avLst/>
                  <a:gdLst>
                    <a:gd name="connsiteX0" fmla="*/ 3668710 w 4031976"/>
                    <a:gd name="connsiteY0" fmla="*/ 789609 h 1868209"/>
                    <a:gd name="connsiteX1" fmla="*/ 4031977 w 4031976"/>
                    <a:gd name="connsiteY1" fmla="*/ 395448 h 1868209"/>
                    <a:gd name="connsiteX2" fmla="*/ 4031977 w 4031976"/>
                    <a:gd name="connsiteY2" fmla="*/ 395448 h 1868209"/>
                    <a:gd name="connsiteX3" fmla="*/ 3636528 w 4031976"/>
                    <a:gd name="connsiteY3" fmla="*/ 0 h 1868209"/>
                    <a:gd name="connsiteX4" fmla="*/ 395448 w 4031976"/>
                    <a:gd name="connsiteY4" fmla="*/ 0 h 1868209"/>
                    <a:gd name="connsiteX5" fmla="*/ 0 w 4031976"/>
                    <a:gd name="connsiteY5" fmla="*/ 395448 h 1868209"/>
                    <a:gd name="connsiteX6" fmla="*/ 0 w 4031976"/>
                    <a:gd name="connsiteY6" fmla="*/ 395448 h 1868209"/>
                    <a:gd name="connsiteX7" fmla="*/ 395448 w 4031976"/>
                    <a:gd name="connsiteY7" fmla="*/ 790897 h 1868209"/>
                    <a:gd name="connsiteX8" fmla="*/ 3346636 w 4031976"/>
                    <a:gd name="connsiteY8" fmla="*/ 790897 h 1868209"/>
                    <a:gd name="connsiteX9" fmla="*/ 3409712 w 4031976"/>
                    <a:gd name="connsiteY9" fmla="*/ 853973 h 1868209"/>
                    <a:gd name="connsiteX10" fmla="*/ 3409712 w 4031976"/>
                    <a:gd name="connsiteY10" fmla="*/ 1015525 h 1868209"/>
                    <a:gd name="connsiteX11" fmla="*/ 3346636 w 4031976"/>
                    <a:gd name="connsiteY11" fmla="*/ 1078601 h 1868209"/>
                    <a:gd name="connsiteX12" fmla="*/ 395448 w 4031976"/>
                    <a:gd name="connsiteY12" fmla="*/ 1078601 h 1868209"/>
                    <a:gd name="connsiteX13" fmla="*/ 0 w 4031976"/>
                    <a:gd name="connsiteY13" fmla="*/ 1474049 h 1868209"/>
                    <a:gd name="connsiteX14" fmla="*/ 363267 w 4031976"/>
                    <a:gd name="connsiteY14" fmla="*/ 1868210 h 18682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031976" h="1868209">
                      <a:moveTo>
                        <a:pt x="3668710" y="789609"/>
                      </a:moveTo>
                      <a:cubicBezTo>
                        <a:pt x="3872098" y="773261"/>
                        <a:pt x="4031977" y="602956"/>
                        <a:pt x="4031977" y="395448"/>
                      </a:cubicBezTo>
                      <a:lnTo>
                        <a:pt x="4031977" y="395448"/>
                      </a:lnTo>
                      <a:cubicBezTo>
                        <a:pt x="4031977" y="176999"/>
                        <a:pt x="3854977" y="0"/>
                        <a:pt x="3636528" y="0"/>
                      </a:cubicBezTo>
                      <a:lnTo>
                        <a:pt x="395448" y="0"/>
                      </a:lnTo>
                      <a:cubicBezTo>
                        <a:pt x="176999" y="0"/>
                        <a:pt x="0" y="176999"/>
                        <a:pt x="0" y="395448"/>
                      </a:cubicBezTo>
                      <a:lnTo>
                        <a:pt x="0" y="395448"/>
                      </a:lnTo>
                      <a:cubicBezTo>
                        <a:pt x="0" y="613897"/>
                        <a:pt x="176999" y="790897"/>
                        <a:pt x="395448" y="790897"/>
                      </a:cubicBezTo>
                      <a:lnTo>
                        <a:pt x="3346636" y="790897"/>
                      </a:lnTo>
                      <a:cubicBezTo>
                        <a:pt x="3381392" y="790897"/>
                        <a:pt x="3409712" y="819088"/>
                        <a:pt x="3409712" y="853973"/>
                      </a:cubicBezTo>
                      <a:lnTo>
                        <a:pt x="3409712" y="1015525"/>
                      </a:lnTo>
                      <a:cubicBezTo>
                        <a:pt x="3409712" y="1050281"/>
                        <a:pt x="3381521" y="1078601"/>
                        <a:pt x="3346636" y="1078601"/>
                      </a:cubicBezTo>
                      <a:lnTo>
                        <a:pt x="395448" y="1078601"/>
                      </a:lnTo>
                      <a:cubicBezTo>
                        <a:pt x="176999" y="1078601"/>
                        <a:pt x="0" y="1255600"/>
                        <a:pt x="0" y="1474049"/>
                      </a:cubicBezTo>
                      <a:cubicBezTo>
                        <a:pt x="0" y="1692498"/>
                        <a:pt x="159879" y="1851862"/>
                        <a:pt x="363267" y="1868210"/>
                      </a:cubicBezTo>
                    </a:path>
                  </a:pathLst>
                </a:custGeom>
                <a:noFill/>
                <a:ln w="12868" cap="flat">
                  <a:solidFill>
                    <a:srgbClr val="17337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97" name="Forma libre: forma 96">
                  <a:extLst>
                    <a:ext uri="{FF2B5EF4-FFF2-40B4-BE49-F238E27FC236}">
                      <a16:creationId xmlns:a16="http://schemas.microsoft.com/office/drawing/2014/main" id="{7D11E386-A2CD-46F7-86FD-D7414FF2CC6A}"/>
                    </a:ext>
                  </a:extLst>
                </p:cNvPr>
                <p:cNvSpPr/>
                <p:nvPr/>
              </p:nvSpPr>
              <p:spPr>
                <a:xfrm>
                  <a:off x="4383895" y="1133505"/>
                  <a:ext cx="67791" cy="67790"/>
                </a:xfrm>
                <a:custGeom>
                  <a:avLst/>
                  <a:gdLst>
                    <a:gd name="connsiteX0" fmla="*/ 35569 w 67791"/>
                    <a:gd name="connsiteY0" fmla="*/ 67751 h 67790"/>
                    <a:gd name="connsiteX1" fmla="*/ 40 w 67791"/>
                    <a:gd name="connsiteY1" fmla="*/ 35569 h 67790"/>
                    <a:gd name="connsiteX2" fmla="*/ 32222 w 67791"/>
                    <a:gd name="connsiteY2" fmla="*/ 40 h 67790"/>
                    <a:gd name="connsiteX3" fmla="*/ 67751 w 67791"/>
                    <a:gd name="connsiteY3" fmla="*/ 32222 h 67790"/>
                    <a:gd name="connsiteX4" fmla="*/ 35569 w 67791"/>
                    <a:gd name="connsiteY4" fmla="*/ 67751 h 677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791" h="67790">
                      <a:moveTo>
                        <a:pt x="35569" y="67751"/>
                      </a:moveTo>
                      <a:cubicBezTo>
                        <a:pt x="16904" y="68652"/>
                        <a:pt x="942" y="54363"/>
                        <a:pt x="40" y="35569"/>
                      </a:cubicBezTo>
                      <a:cubicBezTo>
                        <a:pt x="-861" y="16904"/>
                        <a:pt x="13428" y="941"/>
                        <a:pt x="32222" y="40"/>
                      </a:cubicBezTo>
                      <a:cubicBezTo>
                        <a:pt x="50888" y="-861"/>
                        <a:pt x="66850" y="13428"/>
                        <a:pt x="67751" y="32222"/>
                      </a:cubicBezTo>
                      <a:cubicBezTo>
                        <a:pt x="68652" y="50887"/>
                        <a:pt x="54363" y="66850"/>
                        <a:pt x="35569" y="67751"/>
                      </a:cubicBezTo>
                      <a:close/>
                    </a:path>
                  </a:pathLst>
                </a:custGeom>
                <a:solidFill>
                  <a:srgbClr val="173378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98" name="Forma libre: forma 97">
                  <a:extLst>
                    <a:ext uri="{FF2B5EF4-FFF2-40B4-BE49-F238E27FC236}">
                      <a16:creationId xmlns:a16="http://schemas.microsoft.com/office/drawing/2014/main" id="{D169DF1E-C756-4476-9726-BFBA6E5CEF69}"/>
                    </a:ext>
                  </a:extLst>
                </p:cNvPr>
                <p:cNvSpPr/>
                <p:nvPr/>
              </p:nvSpPr>
              <p:spPr>
                <a:xfrm>
                  <a:off x="1075105" y="2212106"/>
                  <a:ext cx="67790" cy="67790"/>
                </a:xfrm>
                <a:custGeom>
                  <a:avLst/>
                  <a:gdLst>
                    <a:gd name="connsiteX0" fmla="*/ 32222 w 67790"/>
                    <a:gd name="connsiteY0" fmla="*/ 67751 h 67790"/>
                    <a:gd name="connsiteX1" fmla="*/ 67751 w 67790"/>
                    <a:gd name="connsiteY1" fmla="*/ 35569 h 67790"/>
                    <a:gd name="connsiteX2" fmla="*/ 35569 w 67790"/>
                    <a:gd name="connsiteY2" fmla="*/ 40 h 67790"/>
                    <a:gd name="connsiteX3" fmla="*/ 40 w 67790"/>
                    <a:gd name="connsiteY3" fmla="*/ 32222 h 67790"/>
                    <a:gd name="connsiteX4" fmla="*/ 32222 w 67790"/>
                    <a:gd name="connsiteY4" fmla="*/ 67751 h 677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790" h="67790">
                      <a:moveTo>
                        <a:pt x="32222" y="67751"/>
                      </a:moveTo>
                      <a:cubicBezTo>
                        <a:pt x="50887" y="68652"/>
                        <a:pt x="66850" y="54363"/>
                        <a:pt x="67751" y="35569"/>
                      </a:cubicBezTo>
                      <a:cubicBezTo>
                        <a:pt x="68652" y="16904"/>
                        <a:pt x="54363" y="941"/>
                        <a:pt x="35569" y="40"/>
                      </a:cubicBezTo>
                      <a:cubicBezTo>
                        <a:pt x="16904" y="-861"/>
                        <a:pt x="941" y="13428"/>
                        <a:pt x="40" y="32222"/>
                      </a:cubicBezTo>
                      <a:cubicBezTo>
                        <a:pt x="-861" y="50887"/>
                        <a:pt x="13428" y="66850"/>
                        <a:pt x="32222" y="67751"/>
                      </a:cubicBezTo>
                      <a:close/>
                    </a:path>
                  </a:pathLst>
                </a:custGeom>
                <a:solidFill>
                  <a:srgbClr val="173378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</p:grpSp>
        </p:grpSp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604D06DF-076F-465A-8D2C-D30335733131}"/>
                </a:ext>
              </a:extLst>
            </p:cNvPr>
            <p:cNvSpPr txBox="1"/>
            <p:nvPr/>
          </p:nvSpPr>
          <p:spPr>
            <a:xfrm>
              <a:off x="1042587" y="1107334"/>
              <a:ext cx="3375589" cy="29560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lIns="0" tIns="18000" rIns="0" bIns="18000" rtlCol="0">
              <a:spAutoFit/>
            </a:bodyPr>
            <a:lstStyle>
              <a:defPPr>
                <a:defRPr lang="es-CO"/>
              </a:defPPr>
              <a:lvl1pPr algn="ctr">
                <a:defRPr sz="1300" b="1" spc="-20">
                  <a:solidFill>
                    <a:schemeClr val="accent6">
                      <a:lumMod val="50000"/>
                    </a:schemeClr>
                  </a:solidFill>
                  <a:latin typeface="Arial Narrow" panose="020B0606020202030204" pitchFamily="34" charset="0"/>
                </a:defRPr>
              </a:lvl1pPr>
            </a:lstStyle>
            <a:p>
              <a:r>
                <a:rPr lang="es-CO" sz="1500" dirty="0"/>
                <a:t>Oficina Asesora Jurídica</a:t>
              </a:r>
            </a:p>
          </p:txBody>
        </p:sp>
        <p:sp>
          <p:nvSpPr>
            <p:cNvPr id="33" name="CuadroTexto 32">
              <a:extLst>
                <a:ext uri="{FF2B5EF4-FFF2-40B4-BE49-F238E27FC236}">
                  <a16:creationId xmlns:a16="http://schemas.microsoft.com/office/drawing/2014/main" id="{C7233296-9FEB-434D-9DC6-AADB2103472C}"/>
                </a:ext>
              </a:extLst>
            </p:cNvPr>
            <p:cNvSpPr txBox="1"/>
            <p:nvPr/>
          </p:nvSpPr>
          <p:spPr>
            <a:xfrm>
              <a:off x="1042586" y="2190424"/>
              <a:ext cx="3375589" cy="29560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lIns="0" tIns="18000" rIns="0" bIns="18000" rtlCol="0">
              <a:spAutoFit/>
            </a:bodyPr>
            <a:lstStyle>
              <a:defPPr>
                <a:defRPr lang="es-CO"/>
              </a:defPPr>
              <a:lvl1pPr algn="ctr">
                <a:defRPr sz="1300" b="1" spc="-20">
                  <a:solidFill>
                    <a:schemeClr val="accent6">
                      <a:lumMod val="50000"/>
                    </a:schemeClr>
                  </a:solidFill>
                  <a:latin typeface="Arial Narrow" panose="020B0606020202030204" pitchFamily="34" charset="0"/>
                </a:defRPr>
              </a:lvl1pPr>
            </a:lstStyle>
            <a:p>
              <a:r>
                <a:rPr lang="es-CO" sz="1500" dirty="0"/>
                <a:t>Oficina Asesora de Planeación Estratégica</a:t>
              </a:r>
            </a:p>
          </p:txBody>
        </p:sp>
        <p:sp>
          <p:nvSpPr>
            <p:cNvPr id="41" name="CuadroTexto 40">
              <a:extLst>
                <a:ext uri="{FF2B5EF4-FFF2-40B4-BE49-F238E27FC236}">
                  <a16:creationId xmlns:a16="http://schemas.microsoft.com/office/drawing/2014/main" id="{83FA61B9-956F-4AC3-8E17-08FEFE8570DA}"/>
                </a:ext>
              </a:extLst>
            </p:cNvPr>
            <p:cNvSpPr txBox="1"/>
            <p:nvPr/>
          </p:nvSpPr>
          <p:spPr>
            <a:xfrm>
              <a:off x="1042586" y="3141644"/>
              <a:ext cx="3375589" cy="55099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lIns="0" tIns="18000" rIns="0" bIns="18000" rtlCol="0">
              <a:spAutoFit/>
            </a:bodyPr>
            <a:lstStyle>
              <a:defPPr>
                <a:defRPr lang="es-CO"/>
              </a:defPPr>
              <a:lvl1pPr algn="ctr">
                <a:defRPr sz="1300" b="1" spc="-20">
                  <a:solidFill>
                    <a:schemeClr val="accent6">
                      <a:lumMod val="50000"/>
                    </a:schemeClr>
                  </a:solidFill>
                  <a:latin typeface="Arial Narrow" panose="020B0606020202030204" pitchFamily="34" charset="0"/>
                </a:defRPr>
              </a:lvl1pPr>
            </a:lstStyle>
            <a:p>
              <a:r>
                <a:rPr lang="es-CO" sz="1500" dirty="0"/>
                <a:t>Oficina Asesora de las Tecnologías</a:t>
              </a:r>
            </a:p>
            <a:p>
              <a:r>
                <a:rPr lang="es-CO" sz="1500" dirty="0"/>
                <a:t>de la Información y las Comunicaciones</a:t>
              </a:r>
            </a:p>
          </p:txBody>
        </p:sp>
        <p:sp>
          <p:nvSpPr>
            <p:cNvPr id="42" name="CuadroTexto 41">
              <a:extLst>
                <a:ext uri="{FF2B5EF4-FFF2-40B4-BE49-F238E27FC236}">
                  <a16:creationId xmlns:a16="http://schemas.microsoft.com/office/drawing/2014/main" id="{1D05C7D4-15C8-4F5F-88BC-DFD5CFCCBD71}"/>
                </a:ext>
              </a:extLst>
            </p:cNvPr>
            <p:cNvSpPr txBox="1"/>
            <p:nvPr/>
          </p:nvSpPr>
          <p:spPr>
            <a:xfrm>
              <a:off x="5310915" y="3801856"/>
              <a:ext cx="1587261" cy="3231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s-CO" sz="2100" spc="-100" dirty="0">
                  <a:solidFill>
                    <a:schemeClr val="accent1"/>
                  </a:solidFill>
                  <a:latin typeface="Arial Black" panose="020B0A04020102020204" pitchFamily="34" charset="0"/>
                </a:rPr>
                <a:t>Rectoría</a:t>
              </a:r>
            </a:p>
          </p:txBody>
        </p:sp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CAE5449E-7A07-42EB-A986-44C878A33E7F}"/>
                </a:ext>
              </a:extLst>
            </p:cNvPr>
            <p:cNvSpPr txBox="1"/>
            <p:nvPr/>
          </p:nvSpPr>
          <p:spPr>
            <a:xfrm>
              <a:off x="1042586" y="4329513"/>
              <a:ext cx="3375589" cy="29560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lIns="0" tIns="18000" rIns="0" bIns="18000" rtlCol="0">
              <a:spAutoFit/>
            </a:bodyPr>
            <a:lstStyle>
              <a:defPPr>
                <a:defRPr lang="es-CO"/>
              </a:defPPr>
              <a:lvl1pPr algn="ctr">
                <a:defRPr sz="1300" b="1" spc="-20">
                  <a:solidFill>
                    <a:schemeClr val="accent6">
                      <a:lumMod val="50000"/>
                    </a:schemeClr>
                  </a:solidFill>
                  <a:latin typeface="Arial Narrow" panose="020B0606020202030204" pitchFamily="34" charset="0"/>
                </a:defRPr>
              </a:lvl1pPr>
            </a:lstStyle>
            <a:p>
              <a:r>
                <a:rPr lang="es-CO" sz="1500" dirty="0"/>
                <a:t>Oficina de Control Interno de Gestión</a:t>
              </a:r>
            </a:p>
          </p:txBody>
        </p:sp>
        <p:sp>
          <p:nvSpPr>
            <p:cNvPr id="44" name="CuadroTexto 43">
              <a:extLst>
                <a:ext uri="{FF2B5EF4-FFF2-40B4-BE49-F238E27FC236}">
                  <a16:creationId xmlns:a16="http://schemas.microsoft.com/office/drawing/2014/main" id="{D6DEBFE1-1DC0-42C7-A80D-B85CD4068624}"/>
                </a:ext>
              </a:extLst>
            </p:cNvPr>
            <p:cNvSpPr txBox="1"/>
            <p:nvPr/>
          </p:nvSpPr>
          <p:spPr>
            <a:xfrm>
              <a:off x="1042585" y="5412603"/>
              <a:ext cx="3375589" cy="29560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lIns="0" tIns="18000" rIns="0" bIns="18000" rtlCol="0">
              <a:spAutoFit/>
            </a:bodyPr>
            <a:lstStyle>
              <a:defPPr>
                <a:defRPr lang="es-CO"/>
              </a:defPPr>
              <a:lvl1pPr algn="ctr">
                <a:defRPr sz="1300" b="1" spc="-20">
                  <a:solidFill>
                    <a:schemeClr val="accent6">
                      <a:lumMod val="50000"/>
                    </a:schemeClr>
                  </a:solidFill>
                  <a:latin typeface="Arial Narrow" panose="020B0606020202030204" pitchFamily="34" charset="0"/>
                </a:defRPr>
              </a:lvl1pPr>
            </a:lstStyle>
            <a:p>
              <a:r>
                <a:rPr lang="es-CO" sz="1500" dirty="0"/>
                <a:t>Oficina de Control Interno Disciplinario</a:t>
              </a:r>
            </a:p>
          </p:txBody>
        </p:sp>
        <p:sp>
          <p:nvSpPr>
            <p:cNvPr id="45" name="CuadroTexto 44">
              <a:extLst>
                <a:ext uri="{FF2B5EF4-FFF2-40B4-BE49-F238E27FC236}">
                  <a16:creationId xmlns:a16="http://schemas.microsoft.com/office/drawing/2014/main" id="{214E383F-0C99-4664-8910-D3B7A3454F84}"/>
                </a:ext>
              </a:extLst>
            </p:cNvPr>
            <p:cNvSpPr txBox="1"/>
            <p:nvPr/>
          </p:nvSpPr>
          <p:spPr>
            <a:xfrm>
              <a:off x="7773824" y="1104167"/>
              <a:ext cx="3375589" cy="29560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lIns="0" tIns="18000" rIns="0" bIns="18000" rtlCol="0">
              <a:spAutoFit/>
            </a:bodyPr>
            <a:lstStyle>
              <a:defPPr>
                <a:defRPr lang="es-CO"/>
              </a:defPPr>
              <a:lvl1pPr algn="ctr">
                <a:defRPr sz="1300" b="1" spc="-20">
                  <a:solidFill>
                    <a:schemeClr val="accent6">
                      <a:lumMod val="50000"/>
                    </a:schemeClr>
                  </a:solidFill>
                  <a:latin typeface="Arial Narrow" panose="020B0606020202030204" pitchFamily="34" charset="0"/>
                </a:defRPr>
              </a:lvl1pPr>
            </a:lstStyle>
            <a:p>
              <a:r>
                <a:rPr lang="es-CO" sz="1500" dirty="0"/>
                <a:t>Oficina de Protección al Patrimonio</a:t>
              </a:r>
            </a:p>
          </p:txBody>
        </p:sp>
        <p:sp>
          <p:nvSpPr>
            <p:cNvPr id="46" name="CuadroTexto 45">
              <a:extLst>
                <a:ext uri="{FF2B5EF4-FFF2-40B4-BE49-F238E27FC236}">
                  <a16:creationId xmlns:a16="http://schemas.microsoft.com/office/drawing/2014/main" id="{D78010DA-A8E9-49EF-9FE3-B0690860B0D1}"/>
                </a:ext>
              </a:extLst>
            </p:cNvPr>
            <p:cNvSpPr txBox="1"/>
            <p:nvPr/>
          </p:nvSpPr>
          <p:spPr>
            <a:xfrm>
              <a:off x="7773823" y="2187257"/>
              <a:ext cx="3375589" cy="29560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lIns="0" tIns="18000" rIns="0" bIns="18000" rtlCol="0">
              <a:spAutoFit/>
            </a:bodyPr>
            <a:lstStyle>
              <a:defPPr>
                <a:defRPr lang="es-CO"/>
              </a:defPPr>
              <a:lvl1pPr algn="ctr">
                <a:defRPr sz="1300" b="1" spc="-20">
                  <a:solidFill>
                    <a:schemeClr val="accent6">
                      <a:lumMod val="50000"/>
                    </a:schemeClr>
                  </a:solidFill>
                  <a:latin typeface="Arial Narrow" panose="020B0606020202030204" pitchFamily="34" charset="0"/>
                </a:defRPr>
              </a:lvl1pPr>
            </a:lstStyle>
            <a:p>
              <a:r>
                <a:rPr lang="es-CO" sz="1500" dirty="0"/>
                <a:t>Oficina de Relaciones Internacionales</a:t>
              </a:r>
            </a:p>
          </p:txBody>
        </p:sp>
        <p:sp>
          <p:nvSpPr>
            <p:cNvPr id="47" name="CuadroTexto 46">
              <a:extLst>
                <a:ext uri="{FF2B5EF4-FFF2-40B4-BE49-F238E27FC236}">
                  <a16:creationId xmlns:a16="http://schemas.microsoft.com/office/drawing/2014/main" id="{2DBBA424-940D-4981-B653-90710F6296A3}"/>
                </a:ext>
              </a:extLst>
            </p:cNvPr>
            <p:cNvSpPr txBox="1"/>
            <p:nvPr/>
          </p:nvSpPr>
          <p:spPr>
            <a:xfrm>
              <a:off x="7773823" y="3276497"/>
              <a:ext cx="3375589" cy="29560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lIns="0" tIns="18000" rIns="0" bIns="18000" rtlCol="0">
              <a:spAutoFit/>
            </a:bodyPr>
            <a:lstStyle>
              <a:defPPr>
                <a:defRPr lang="es-CO"/>
              </a:defPPr>
              <a:lvl1pPr algn="ctr">
                <a:defRPr sz="1300" b="1" spc="-20">
                  <a:solidFill>
                    <a:schemeClr val="accent6">
                      <a:lumMod val="50000"/>
                    </a:schemeClr>
                  </a:solidFill>
                  <a:latin typeface="Arial Narrow" panose="020B0606020202030204" pitchFamily="34" charset="0"/>
                </a:defRPr>
              </a:lvl1pPr>
            </a:lstStyle>
            <a:p>
              <a:r>
                <a:rPr lang="es-CO" sz="1500" dirty="0"/>
                <a:t>Oficina de Acreditación Institucional</a:t>
              </a:r>
            </a:p>
          </p:txBody>
        </p:sp>
        <p:sp>
          <p:nvSpPr>
            <p:cNvPr id="48" name="CuadroTexto 47">
              <a:extLst>
                <a:ext uri="{FF2B5EF4-FFF2-40B4-BE49-F238E27FC236}">
                  <a16:creationId xmlns:a16="http://schemas.microsoft.com/office/drawing/2014/main" id="{F98A5BB4-BC3D-41E5-9069-27085A8CFB61}"/>
                </a:ext>
              </a:extLst>
            </p:cNvPr>
            <p:cNvSpPr txBox="1"/>
            <p:nvPr/>
          </p:nvSpPr>
          <p:spPr>
            <a:xfrm>
              <a:off x="7773823" y="4222834"/>
              <a:ext cx="3375589" cy="55099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lIns="0" tIns="18000" rIns="0" bIns="18000" rtlCol="0">
              <a:spAutoFit/>
            </a:bodyPr>
            <a:lstStyle>
              <a:defPPr>
                <a:defRPr lang="es-CO"/>
              </a:defPPr>
              <a:lvl1pPr algn="ctr">
                <a:defRPr sz="1300" b="1" spc="-20">
                  <a:solidFill>
                    <a:schemeClr val="accent6">
                      <a:lumMod val="50000"/>
                    </a:schemeClr>
                  </a:solidFill>
                  <a:latin typeface="Arial Narrow" panose="020B0606020202030204" pitchFamily="34" charset="0"/>
                </a:defRPr>
              </a:lvl1pPr>
            </a:lstStyle>
            <a:p>
              <a:r>
                <a:rPr lang="es-CO" sz="1500" dirty="0"/>
                <a:t>Escuela de Altos Estudios Estratégicos Nueva Granada - </a:t>
              </a:r>
              <a:r>
                <a:rPr lang="es-CO" sz="1500" dirty="0" err="1"/>
                <a:t>ESAENG</a:t>
              </a:r>
              <a:endParaRPr lang="es-CO" sz="1500" dirty="0"/>
            </a:p>
          </p:txBody>
        </p:sp>
        <p:sp>
          <p:nvSpPr>
            <p:cNvPr id="49" name="CuadroTexto 48">
              <a:extLst>
                <a:ext uri="{FF2B5EF4-FFF2-40B4-BE49-F238E27FC236}">
                  <a16:creationId xmlns:a16="http://schemas.microsoft.com/office/drawing/2014/main" id="{205183F4-A549-487D-8D20-3C7468AE5C8A}"/>
                </a:ext>
              </a:extLst>
            </p:cNvPr>
            <p:cNvSpPr txBox="1"/>
            <p:nvPr/>
          </p:nvSpPr>
          <p:spPr>
            <a:xfrm>
              <a:off x="7773822" y="5409436"/>
              <a:ext cx="3375589" cy="29560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lIns="0" tIns="18000" rIns="0" bIns="18000" rtlCol="0">
              <a:spAutoFit/>
            </a:bodyPr>
            <a:lstStyle>
              <a:defPPr>
                <a:defRPr lang="es-CO"/>
              </a:defPPr>
              <a:lvl1pPr algn="ctr">
                <a:defRPr sz="1300" b="1" spc="-20">
                  <a:solidFill>
                    <a:schemeClr val="accent6">
                      <a:lumMod val="50000"/>
                    </a:schemeClr>
                  </a:solidFill>
                  <a:latin typeface="Arial Narrow" panose="020B0606020202030204" pitchFamily="34" charset="0"/>
                </a:defRPr>
              </a:lvl1pPr>
            </a:lstStyle>
            <a:p>
              <a:r>
                <a:rPr lang="es-CO" sz="1500" dirty="0"/>
                <a:t>Secretaría Privada</a:t>
              </a:r>
            </a:p>
          </p:txBody>
        </p:sp>
      </p:grpSp>
      <p:sp>
        <p:nvSpPr>
          <p:cNvPr id="40" name="Rectángulo 39">
            <a:hlinkClick r:id="rId2" action="ppaction://hlinksldjump"/>
            <a:extLst>
              <a:ext uri="{FF2B5EF4-FFF2-40B4-BE49-F238E27FC236}">
                <a16:creationId xmlns:a16="http://schemas.microsoft.com/office/drawing/2014/main" id="{251BC41B-9A7D-422D-818A-E84D0000765F}"/>
              </a:ext>
            </a:extLst>
          </p:cNvPr>
          <p:cNvSpPr/>
          <p:nvPr/>
        </p:nvSpPr>
        <p:spPr>
          <a:xfrm>
            <a:off x="179462" y="76912"/>
            <a:ext cx="11793196" cy="67084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479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8AB6E25A-7DED-4B0C-8813-31D5AB5BF8C5}"/>
              </a:ext>
            </a:extLst>
          </p:cNvPr>
          <p:cNvGrpSpPr/>
          <p:nvPr/>
        </p:nvGrpSpPr>
        <p:grpSpPr>
          <a:xfrm>
            <a:off x="2518182" y="1112720"/>
            <a:ext cx="6978958" cy="4028626"/>
            <a:chOff x="2276646" y="1319751"/>
            <a:chExt cx="6978958" cy="4028626"/>
          </a:xfrm>
        </p:grpSpPr>
        <p:pic>
          <p:nvPicPr>
            <p:cNvPr id="9" name="Gráfico 8">
              <a:extLst>
                <a:ext uri="{FF2B5EF4-FFF2-40B4-BE49-F238E27FC236}">
                  <a16:creationId xmlns:a16="http://schemas.microsoft.com/office/drawing/2014/main" id="{445D5ACD-48E8-465E-98F5-47FC6B39B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2276646" y="1319751"/>
              <a:ext cx="6978958" cy="4028626"/>
            </a:xfrm>
            <a:prstGeom prst="rect">
              <a:avLst/>
            </a:prstGeom>
          </p:spPr>
        </p:pic>
        <p:sp>
          <p:nvSpPr>
            <p:cNvPr id="99" name="CuadroTexto 98">
              <a:extLst>
                <a:ext uri="{FF2B5EF4-FFF2-40B4-BE49-F238E27FC236}">
                  <a16:creationId xmlns:a16="http://schemas.microsoft.com/office/drawing/2014/main" id="{99E74C58-8479-41C8-9198-6944ECC63975}"/>
                </a:ext>
              </a:extLst>
            </p:cNvPr>
            <p:cNvSpPr txBox="1"/>
            <p:nvPr/>
          </p:nvSpPr>
          <p:spPr>
            <a:xfrm>
              <a:off x="4563371" y="2327559"/>
              <a:ext cx="3347052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s-CO"/>
              </a:defPPr>
              <a:lvl1pPr algn="ctr">
                <a:lnSpc>
                  <a:spcPct val="80000"/>
                </a:lnSpc>
                <a:defRPr sz="1700" b="1" spc="-5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s-CO" sz="2000" dirty="0"/>
                <a:t>Vicerrectoría General</a:t>
              </a:r>
            </a:p>
          </p:txBody>
        </p:sp>
      </p:grpSp>
      <p:sp>
        <p:nvSpPr>
          <p:cNvPr id="100" name="CuadroTexto 99">
            <a:extLst>
              <a:ext uri="{FF2B5EF4-FFF2-40B4-BE49-F238E27FC236}">
                <a16:creationId xmlns:a16="http://schemas.microsoft.com/office/drawing/2014/main" id="{5BCE1486-4DE2-4269-98F8-6199E4BF1B14}"/>
              </a:ext>
            </a:extLst>
          </p:cNvPr>
          <p:cNvSpPr txBox="1"/>
          <p:nvPr/>
        </p:nvSpPr>
        <p:spPr>
          <a:xfrm>
            <a:off x="9334664" y="1501427"/>
            <a:ext cx="1854679" cy="90854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8000" tIns="18000" rIns="18000" bIns="18000" rtlCol="0">
            <a:spAutoFit/>
          </a:bodyPr>
          <a:lstStyle>
            <a:defPPr>
              <a:defRPr lang="es-CO"/>
            </a:defPPr>
            <a:lvl1pPr algn="ctr">
              <a:defRPr sz="1300" b="1" spc="-2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s-CO" sz="1700" dirty="0"/>
              <a:t>División de Extensión y Proyección Social</a:t>
            </a:r>
          </a:p>
        </p:txBody>
      </p:sp>
      <p:sp>
        <p:nvSpPr>
          <p:cNvPr id="101" name="CuadroTexto 100">
            <a:extLst>
              <a:ext uri="{FF2B5EF4-FFF2-40B4-BE49-F238E27FC236}">
                <a16:creationId xmlns:a16="http://schemas.microsoft.com/office/drawing/2014/main" id="{2D9F4392-3DC6-445B-B1AC-4088E601D708}"/>
              </a:ext>
            </a:extLst>
          </p:cNvPr>
          <p:cNvSpPr txBox="1"/>
          <p:nvPr/>
        </p:nvSpPr>
        <p:spPr>
          <a:xfrm>
            <a:off x="825978" y="1644646"/>
            <a:ext cx="1854679" cy="119798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8000" tIns="18000" rIns="18000" bIns="18000" rtlCol="0">
            <a:spAutoFit/>
          </a:bodyPr>
          <a:lstStyle>
            <a:defPPr>
              <a:defRPr lang="es-CO"/>
            </a:defPPr>
            <a:lvl1pPr algn="ctr">
              <a:defRPr sz="1300" b="1" spc="-2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s-CO" sz="1700" dirty="0"/>
              <a:t>División de Comunicaciones, Publicaciones y Mercadeo</a:t>
            </a:r>
          </a:p>
        </p:txBody>
      </p:sp>
      <p:sp>
        <p:nvSpPr>
          <p:cNvPr id="102" name="CuadroTexto 101">
            <a:extLst>
              <a:ext uri="{FF2B5EF4-FFF2-40B4-BE49-F238E27FC236}">
                <a16:creationId xmlns:a16="http://schemas.microsoft.com/office/drawing/2014/main" id="{A1C336B5-33DD-47C9-B7D6-CB883CCA6A23}"/>
              </a:ext>
            </a:extLst>
          </p:cNvPr>
          <p:cNvSpPr txBox="1"/>
          <p:nvPr/>
        </p:nvSpPr>
        <p:spPr>
          <a:xfrm>
            <a:off x="9334663" y="2799499"/>
            <a:ext cx="1854679" cy="61910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8000" tIns="18000" rIns="18000" bIns="18000" rtlCol="0">
            <a:spAutoFit/>
          </a:bodyPr>
          <a:lstStyle>
            <a:defPPr>
              <a:defRPr lang="es-CO"/>
            </a:defPPr>
            <a:lvl1pPr algn="ctr">
              <a:defRPr sz="1300" b="1" spc="-2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s-CO" sz="1700" dirty="0"/>
              <a:t>División de Gestión Documental</a:t>
            </a:r>
          </a:p>
        </p:txBody>
      </p:sp>
      <p:sp>
        <p:nvSpPr>
          <p:cNvPr id="103" name="CuadroTexto 102">
            <a:extLst>
              <a:ext uri="{FF2B5EF4-FFF2-40B4-BE49-F238E27FC236}">
                <a16:creationId xmlns:a16="http://schemas.microsoft.com/office/drawing/2014/main" id="{E0082A5F-0A82-4D77-BE97-583EEC940B1A}"/>
              </a:ext>
            </a:extLst>
          </p:cNvPr>
          <p:cNvSpPr txBox="1"/>
          <p:nvPr/>
        </p:nvSpPr>
        <p:spPr>
          <a:xfrm>
            <a:off x="4313208" y="4094456"/>
            <a:ext cx="3441939" cy="32966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18000" rIns="0" bIns="18000" rtlCol="0">
            <a:spAutoFit/>
          </a:bodyPr>
          <a:lstStyle>
            <a:defPPr>
              <a:defRPr lang="es-CO"/>
            </a:defPPr>
            <a:lvl1pPr algn="ctr">
              <a:defRPr sz="1300" b="1" spc="-2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s-CO" sz="1700" dirty="0"/>
              <a:t>Dirección del Medio Estudiantil</a:t>
            </a:r>
          </a:p>
        </p:txBody>
      </p:sp>
      <p:sp>
        <p:nvSpPr>
          <p:cNvPr id="104" name="CuadroTexto 103">
            <a:extLst>
              <a:ext uri="{FF2B5EF4-FFF2-40B4-BE49-F238E27FC236}">
                <a16:creationId xmlns:a16="http://schemas.microsoft.com/office/drawing/2014/main" id="{7D42B744-D3CA-482C-9D72-C77471209DEC}"/>
              </a:ext>
            </a:extLst>
          </p:cNvPr>
          <p:cNvSpPr txBox="1"/>
          <p:nvPr/>
        </p:nvSpPr>
        <p:spPr>
          <a:xfrm>
            <a:off x="825978" y="3644193"/>
            <a:ext cx="1854679" cy="61910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8000" tIns="18000" rIns="18000" bIns="18000" rtlCol="0">
            <a:spAutoFit/>
          </a:bodyPr>
          <a:lstStyle>
            <a:defPPr>
              <a:defRPr lang="es-CO"/>
            </a:defPPr>
            <a:lvl1pPr algn="ctr">
              <a:defRPr sz="1300" b="1" spc="-2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s-CO" sz="1700" dirty="0"/>
              <a:t>División de Gestión</a:t>
            </a:r>
          </a:p>
          <a:p>
            <a:r>
              <a:rPr lang="es-CO" sz="1700" dirty="0"/>
              <a:t>de Calidad</a:t>
            </a:r>
          </a:p>
        </p:txBody>
      </p:sp>
      <p:sp>
        <p:nvSpPr>
          <p:cNvPr id="105" name="CuadroTexto 104">
            <a:extLst>
              <a:ext uri="{FF2B5EF4-FFF2-40B4-BE49-F238E27FC236}">
                <a16:creationId xmlns:a16="http://schemas.microsoft.com/office/drawing/2014/main" id="{DE08D353-E0F9-4543-8A27-052A9ED77AA9}"/>
              </a:ext>
            </a:extLst>
          </p:cNvPr>
          <p:cNvSpPr txBox="1"/>
          <p:nvPr/>
        </p:nvSpPr>
        <p:spPr>
          <a:xfrm>
            <a:off x="9334663" y="3894390"/>
            <a:ext cx="1854679" cy="61910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8000" tIns="18000" rIns="18000" bIns="18000" rtlCol="0">
            <a:spAutoFit/>
          </a:bodyPr>
          <a:lstStyle>
            <a:defPPr>
              <a:defRPr lang="es-CO"/>
            </a:defPPr>
            <a:lvl1pPr algn="ctr">
              <a:defRPr sz="1300" b="1" spc="-2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s-CO" sz="1700" dirty="0"/>
              <a:t>División</a:t>
            </a:r>
          </a:p>
          <a:p>
            <a:r>
              <a:rPr lang="es-CO" sz="1700" dirty="0" err="1"/>
              <a:t>Alumni</a:t>
            </a:r>
            <a:r>
              <a:rPr lang="es-CO" sz="1700" dirty="0"/>
              <a:t> UMNG</a:t>
            </a:r>
          </a:p>
        </p:txBody>
      </p:sp>
      <p:sp>
        <p:nvSpPr>
          <p:cNvPr id="109" name="CuadroTexto 108">
            <a:extLst>
              <a:ext uri="{FF2B5EF4-FFF2-40B4-BE49-F238E27FC236}">
                <a16:creationId xmlns:a16="http://schemas.microsoft.com/office/drawing/2014/main" id="{D87F61EB-135D-43D3-9A08-99F9976075F0}"/>
              </a:ext>
            </a:extLst>
          </p:cNvPr>
          <p:cNvSpPr txBox="1"/>
          <p:nvPr/>
        </p:nvSpPr>
        <p:spPr>
          <a:xfrm>
            <a:off x="4313208" y="4513491"/>
            <a:ext cx="3441939" cy="14991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18000" rIns="0" bIns="18000" rtlCol="0">
            <a:noAutofit/>
          </a:bodyPr>
          <a:lstStyle>
            <a:defPPr>
              <a:defRPr lang="es-CO"/>
            </a:defPPr>
            <a:lvl1pPr algn="ctr">
              <a:defRPr sz="1300" b="1" spc="-2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endParaRPr lang="es-CO" sz="1700" dirty="0"/>
          </a:p>
        </p:txBody>
      </p:sp>
      <p:sp>
        <p:nvSpPr>
          <p:cNvPr id="107" name="CuadroTexto 106">
            <a:extLst>
              <a:ext uri="{FF2B5EF4-FFF2-40B4-BE49-F238E27FC236}">
                <a16:creationId xmlns:a16="http://schemas.microsoft.com/office/drawing/2014/main" id="{24A62183-4886-464D-BD7F-5AE3D6022E23}"/>
              </a:ext>
            </a:extLst>
          </p:cNvPr>
          <p:cNvSpPr txBox="1"/>
          <p:nvPr/>
        </p:nvSpPr>
        <p:spPr>
          <a:xfrm>
            <a:off x="4313208" y="4719578"/>
            <a:ext cx="3441939" cy="297962"/>
          </a:xfrm>
          <a:prstGeom prst="rect">
            <a:avLst/>
          </a:prstGeom>
          <a:noFill/>
        </p:spPr>
        <p:txBody>
          <a:bodyPr wrap="square" lIns="0" tIns="18000" rIns="0" bIns="18000" rtlCol="0">
            <a:spAutoFit/>
          </a:bodyPr>
          <a:lstStyle>
            <a:defPPr>
              <a:defRPr lang="es-CO"/>
            </a:defPPr>
            <a:lvl1pPr algn="ctr">
              <a:defRPr sz="1300" b="1" spc="-2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s-CO" sz="1700" b="0" dirty="0"/>
              <a:t>División de Bienestar Universitario</a:t>
            </a:r>
          </a:p>
        </p:txBody>
      </p:sp>
      <p:sp>
        <p:nvSpPr>
          <p:cNvPr id="108" name="CuadroTexto 107">
            <a:extLst>
              <a:ext uri="{FF2B5EF4-FFF2-40B4-BE49-F238E27FC236}">
                <a16:creationId xmlns:a16="http://schemas.microsoft.com/office/drawing/2014/main" id="{F07E2227-C9E5-4DA2-866A-43C206593F83}"/>
              </a:ext>
            </a:extLst>
          </p:cNvPr>
          <p:cNvSpPr txBox="1"/>
          <p:nvPr/>
        </p:nvSpPr>
        <p:spPr>
          <a:xfrm>
            <a:off x="4313208" y="5183093"/>
            <a:ext cx="3441939" cy="559572"/>
          </a:xfrm>
          <a:prstGeom prst="rect">
            <a:avLst/>
          </a:prstGeom>
          <a:noFill/>
        </p:spPr>
        <p:txBody>
          <a:bodyPr wrap="square" lIns="0" tIns="18000" rIns="0" bIns="18000" rtlCol="0">
            <a:spAutoFit/>
          </a:bodyPr>
          <a:lstStyle>
            <a:defPPr>
              <a:defRPr lang="es-CO"/>
            </a:defPPr>
            <a:lvl1pPr algn="ctr">
              <a:defRPr sz="1300" b="1" spc="-2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s-CO" sz="1700" b="0" dirty="0"/>
              <a:t>Centro de Orientación, Acompañamiento</a:t>
            </a:r>
          </a:p>
          <a:p>
            <a:r>
              <a:rPr lang="es-CO" sz="1700" b="0" dirty="0"/>
              <a:t>y Seguimiento Estudiantil - COASE</a:t>
            </a:r>
          </a:p>
        </p:txBody>
      </p:sp>
      <p:sp>
        <p:nvSpPr>
          <p:cNvPr id="40" name="Rectángulo 39">
            <a:hlinkClick r:id="rId4" action="ppaction://hlinksldjump"/>
            <a:extLst>
              <a:ext uri="{FF2B5EF4-FFF2-40B4-BE49-F238E27FC236}">
                <a16:creationId xmlns:a16="http://schemas.microsoft.com/office/drawing/2014/main" id="{251BC41B-9A7D-422D-818A-E84D0000765F}"/>
              </a:ext>
            </a:extLst>
          </p:cNvPr>
          <p:cNvSpPr/>
          <p:nvPr/>
        </p:nvSpPr>
        <p:spPr>
          <a:xfrm>
            <a:off x="179462" y="76912"/>
            <a:ext cx="11793196" cy="67084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341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áfico 11">
            <a:extLst>
              <a:ext uri="{FF2B5EF4-FFF2-40B4-BE49-F238E27FC236}">
                <a16:creationId xmlns:a16="http://schemas.microsoft.com/office/drawing/2014/main" id="{54E7C961-5C73-462A-AFB8-CA36E1662A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27371" y="319267"/>
            <a:ext cx="5997715" cy="6237061"/>
          </a:xfrm>
          <a:prstGeom prst="rect">
            <a:avLst/>
          </a:prstGeom>
        </p:spPr>
      </p:pic>
      <p:sp>
        <p:nvSpPr>
          <p:cNvPr id="99" name="CuadroTexto 98">
            <a:extLst>
              <a:ext uri="{FF2B5EF4-FFF2-40B4-BE49-F238E27FC236}">
                <a16:creationId xmlns:a16="http://schemas.microsoft.com/office/drawing/2014/main" id="{99E74C58-8479-41C8-9198-6944ECC63975}"/>
              </a:ext>
            </a:extLst>
          </p:cNvPr>
          <p:cNvSpPr txBox="1"/>
          <p:nvPr/>
        </p:nvSpPr>
        <p:spPr>
          <a:xfrm>
            <a:off x="1519282" y="1493765"/>
            <a:ext cx="316485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s-CO"/>
            </a:defPPr>
            <a:lvl1pPr algn="ctr">
              <a:lnSpc>
                <a:spcPct val="80000"/>
              </a:lnSpc>
              <a:defRPr sz="1700" b="1" spc="-5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dirty="0"/>
              <a:t>Vicerrectoría Académica</a:t>
            </a:r>
          </a:p>
        </p:txBody>
      </p:sp>
      <p:sp>
        <p:nvSpPr>
          <p:cNvPr id="100" name="CuadroTexto 99">
            <a:extLst>
              <a:ext uri="{FF2B5EF4-FFF2-40B4-BE49-F238E27FC236}">
                <a16:creationId xmlns:a16="http://schemas.microsoft.com/office/drawing/2014/main" id="{5BCE1486-4DE2-4269-98F8-6199E4BF1B14}"/>
              </a:ext>
            </a:extLst>
          </p:cNvPr>
          <p:cNvSpPr txBox="1"/>
          <p:nvPr/>
        </p:nvSpPr>
        <p:spPr>
          <a:xfrm>
            <a:off x="3191008" y="2388608"/>
            <a:ext cx="1970621" cy="90854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8000" tIns="18000" rIns="18000" bIns="18000" rtlCol="0">
            <a:spAutoFit/>
          </a:bodyPr>
          <a:lstStyle>
            <a:defPPr>
              <a:defRPr lang="es-CO"/>
            </a:defPPr>
            <a:lvl1pPr algn="ctr">
              <a:defRPr sz="1300" b="1" spc="-2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s-CO" sz="1700" dirty="0"/>
              <a:t>División de Admisiones, Registro y Control Académico</a:t>
            </a:r>
          </a:p>
        </p:txBody>
      </p:sp>
      <p:sp>
        <p:nvSpPr>
          <p:cNvPr id="102" name="CuadroTexto 101">
            <a:extLst>
              <a:ext uri="{FF2B5EF4-FFF2-40B4-BE49-F238E27FC236}">
                <a16:creationId xmlns:a16="http://schemas.microsoft.com/office/drawing/2014/main" id="{A1C336B5-33DD-47C9-B7D6-CB883CCA6A23}"/>
              </a:ext>
            </a:extLst>
          </p:cNvPr>
          <p:cNvSpPr txBox="1"/>
          <p:nvPr/>
        </p:nvSpPr>
        <p:spPr>
          <a:xfrm>
            <a:off x="3191008" y="3747606"/>
            <a:ext cx="1970621" cy="88300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8000" tIns="18000" rIns="18000" bIns="18000" rtlCol="0">
            <a:spAutoFit/>
          </a:bodyPr>
          <a:lstStyle>
            <a:defPPr>
              <a:defRPr lang="es-CO"/>
            </a:defPPr>
            <a:lvl1pPr algn="ctr">
              <a:defRPr sz="1300" b="1" spc="-2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s-CO" sz="1700" dirty="0"/>
              <a:t>División de</a:t>
            </a:r>
          </a:p>
          <a:p>
            <a:r>
              <a:rPr lang="es-CO" sz="1700" dirty="0"/>
              <a:t>Recursos Educativos </a:t>
            </a:r>
          </a:p>
          <a:p>
            <a:pPr>
              <a:spcBef>
                <a:spcPts val="300"/>
              </a:spcBef>
            </a:pPr>
            <a:r>
              <a:rPr lang="es-CO" b="0" dirty="0"/>
              <a:t>Sede Bogotá</a:t>
            </a:r>
          </a:p>
        </p:txBody>
      </p:sp>
      <p:sp>
        <p:nvSpPr>
          <p:cNvPr id="105" name="CuadroTexto 104">
            <a:extLst>
              <a:ext uri="{FF2B5EF4-FFF2-40B4-BE49-F238E27FC236}">
                <a16:creationId xmlns:a16="http://schemas.microsoft.com/office/drawing/2014/main" id="{DE08D353-E0F9-4543-8A27-052A9ED77AA9}"/>
              </a:ext>
            </a:extLst>
          </p:cNvPr>
          <p:cNvSpPr txBox="1"/>
          <p:nvPr/>
        </p:nvSpPr>
        <p:spPr>
          <a:xfrm>
            <a:off x="6595898" y="2930499"/>
            <a:ext cx="2354130" cy="90854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8000" tIns="18000" rIns="18000" bIns="18000" rtlCol="0">
            <a:spAutoFit/>
          </a:bodyPr>
          <a:lstStyle>
            <a:defPPr>
              <a:defRPr lang="es-CO"/>
            </a:defPPr>
            <a:lvl1pPr algn="ctr">
              <a:defRPr sz="1300" b="1" spc="-2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s-CO" sz="1700" dirty="0"/>
              <a:t>Facultad de Relaciones Internacionales,</a:t>
            </a:r>
          </a:p>
          <a:p>
            <a:r>
              <a:rPr lang="es-CO" sz="1700" dirty="0"/>
              <a:t>Estrategia y Seguridad</a:t>
            </a:r>
          </a:p>
        </p:txBody>
      </p:sp>
      <p:sp>
        <p:nvSpPr>
          <p:cNvPr id="107" name="CuadroTexto 106">
            <a:extLst>
              <a:ext uri="{FF2B5EF4-FFF2-40B4-BE49-F238E27FC236}">
                <a16:creationId xmlns:a16="http://schemas.microsoft.com/office/drawing/2014/main" id="{24A62183-4886-464D-BD7F-5AE3D6022E23}"/>
              </a:ext>
            </a:extLst>
          </p:cNvPr>
          <p:cNvSpPr txBox="1"/>
          <p:nvPr/>
        </p:nvSpPr>
        <p:spPr>
          <a:xfrm>
            <a:off x="9270003" y="626048"/>
            <a:ext cx="2082359" cy="4752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0000" tIns="18000" rIns="0" bIns="18000" rtlCol="0">
            <a:noAutofit/>
          </a:bodyPr>
          <a:lstStyle>
            <a:defPPr>
              <a:defRPr lang="es-CO"/>
            </a:defPPr>
            <a:lvl1pPr algn="ctr">
              <a:defRPr sz="1700" b="1" spc="-2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algn="l"/>
            <a:r>
              <a:rPr lang="es-CO" sz="1300" b="0" dirty="0"/>
              <a:t>Sede Bogotá</a:t>
            </a:r>
          </a:p>
          <a:p>
            <a:pPr algn="l"/>
            <a:r>
              <a:rPr lang="es-CO" sz="1300" b="0" dirty="0"/>
              <a:t>Sede Campus Nueva Granada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E6B26062-5F54-4547-BA1C-2EFFE6E40EC4}"/>
              </a:ext>
            </a:extLst>
          </p:cNvPr>
          <p:cNvSpPr txBox="1"/>
          <p:nvPr/>
        </p:nvSpPr>
        <p:spPr>
          <a:xfrm>
            <a:off x="3191008" y="5108615"/>
            <a:ext cx="1970621" cy="88300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8000" tIns="18000" rIns="18000" bIns="18000" rtlCol="0">
            <a:spAutoFit/>
          </a:bodyPr>
          <a:lstStyle>
            <a:defPPr>
              <a:defRPr lang="es-CO"/>
            </a:defPPr>
            <a:lvl1pPr algn="ctr">
              <a:defRPr sz="1300" b="1" spc="-2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s-CO" sz="1700" dirty="0"/>
              <a:t>División de Laboratorios</a:t>
            </a:r>
          </a:p>
          <a:p>
            <a:pPr>
              <a:spcBef>
                <a:spcPts val="300"/>
              </a:spcBef>
            </a:pPr>
            <a:r>
              <a:rPr lang="es-CO" b="0" dirty="0"/>
              <a:t>Sede Bogotá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1640416C-E0C9-4311-886C-A4B816CBD797}"/>
              </a:ext>
            </a:extLst>
          </p:cNvPr>
          <p:cNvSpPr txBox="1"/>
          <p:nvPr/>
        </p:nvSpPr>
        <p:spPr>
          <a:xfrm>
            <a:off x="6620644" y="698835"/>
            <a:ext cx="2354130" cy="32966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8000" tIns="18000" rIns="18000" bIns="18000" rtlCol="0">
            <a:spAutoFit/>
          </a:bodyPr>
          <a:lstStyle>
            <a:defPPr>
              <a:defRPr lang="es-CO"/>
            </a:defPPr>
            <a:lvl1pPr algn="ctr">
              <a:defRPr sz="1300" b="1" spc="-2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s-CO" sz="1700" dirty="0"/>
              <a:t>Facultad de Derecho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7D94126E-2384-4A20-BCB2-BF523E3307B7}"/>
              </a:ext>
            </a:extLst>
          </p:cNvPr>
          <p:cNvSpPr txBox="1"/>
          <p:nvPr/>
        </p:nvSpPr>
        <p:spPr>
          <a:xfrm>
            <a:off x="9270003" y="1344660"/>
            <a:ext cx="2082359" cy="4752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0000" tIns="18000" rIns="0" bIns="18000" rtlCol="0">
            <a:noAutofit/>
          </a:bodyPr>
          <a:lstStyle>
            <a:defPPr>
              <a:defRPr lang="es-CO"/>
            </a:defPPr>
            <a:lvl1pPr algn="ctr">
              <a:defRPr sz="1700" b="1" spc="-2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algn="l"/>
            <a:r>
              <a:rPr lang="es-CO" sz="1300" b="0" dirty="0"/>
              <a:t>Sede Bogotá</a:t>
            </a:r>
          </a:p>
          <a:p>
            <a:pPr algn="l"/>
            <a:r>
              <a:rPr lang="es-CO" sz="1300" b="0" dirty="0"/>
              <a:t>Sede Campus Nueva Granada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CA1035F1-53EC-4973-845C-16FD7D374998}"/>
              </a:ext>
            </a:extLst>
          </p:cNvPr>
          <p:cNvSpPr txBox="1"/>
          <p:nvPr/>
        </p:nvSpPr>
        <p:spPr>
          <a:xfrm>
            <a:off x="6620644" y="1417447"/>
            <a:ext cx="2354130" cy="32966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8000" tIns="18000" rIns="18000" bIns="18000" rtlCol="0">
            <a:spAutoFit/>
          </a:bodyPr>
          <a:lstStyle>
            <a:defPPr>
              <a:defRPr lang="es-CO"/>
            </a:defPPr>
            <a:lvl1pPr algn="ctr">
              <a:defRPr sz="1300" b="1" spc="-2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s-CO" sz="1700" dirty="0"/>
              <a:t>Facultad de Ingeniería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54BB9419-C917-41F6-935B-5AD94D55C00D}"/>
              </a:ext>
            </a:extLst>
          </p:cNvPr>
          <p:cNvSpPr txBox="1"/>
          <p:nvPr/>
        </p:nvSpPr>
        <p:spPr>
          <a:xfrm>
            <a:off x="9270003" y="2140976"/>
            <a:ext cx="2082359" cy="4752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0000" tIns="18000" rIns="0" bIns="18000" rtlCol="0">
            <a:noAutofit/>
          </a:bodyPr>
          <a:lstStyle>
            <a:defPPr>
              <a:defRPr lang="es-CO"/>
            </a:defPPr>
            <a:lvl1pPr algn="ctr">
              <a:defRPr sz="1700" b="1" spc="-2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algn="l"/>
            <a:r>
              <a:rPr lang="es-CO" sz="1300" b="0" dirty="0"/>
              <a:t>Sede Bogotá</a:t>
            </a:r>
          </a:p>
          <a:p>
            <a:pPr algn="l"/>
            <a:r>
              <a:rPr lang="es-CO" sz="1300" b="0" dirty="0"/>
              <a:t>Sede Campus Nueva Granada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88153DCD-9C1E-4716-BACC-EBE4EA3BD0EA}"/>
              </a:ext>
            </a:extLst>
          </p:cNvPr>
          <p:cNvSpPr txBox="1"/>
          <p:nvPr/>
        </p:nvSpPr>
        <p:spPr>
          <a:xfrm>
            <a:off x="6620644" y="2069043"/>
            <a:ext cx="2354130" cy="61910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8000" tIns="18000" rIns="18000" bIns="18000" rtlCol="0">
            <a:spAutoFit/>
          </a:bodyPr>
          <a:lstStyle>
            <a:defPPr>
              <a:defRPr lang="es-CO"/>
            </a:defPPr>
            <a:lvl1pPr algn="ctr">
              <a:defRPr sz="1300" b="1" spc="-2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s-CO" sz="1700" dirty="0"/>
              <a:t>Facultad de</a:t>
            </a:r>
          </a:p>
          <a:p>
            <a:r>
              <a:rPr lang="es-CO" sz="1700" dirty="0"/>
              <a:t>Ciencias Económicas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BDE2B8B5-40D2-48AB-8AA4-6FEFE4100FE6}"/>
              </a:ext>
            </a:extLst>
          </p:cNvPr>
          <p:cNvSpPr txBox="1"/>
          <p:nvPr/>
        </p:nvSpPr>
        <p:spPr>
          <a:xfrm>
            <a:off x="9270002" y="3147153"/>
            <a:ext cx="2082359" cy="4752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0000" tIns="18000" rIns="0" bIns="18000" rtlCol="0">
            <a:noAutofit/>
          </a:bodyPr>
          <a:lstStyle>
            <a:defPPr>
              <a:defRPr lang="es-CO"/>
            </a:defPPr>
            <a:lvl1pPr algn="ctr">
              <a:defRPr sz="1700" b="1" spc="-2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algn="l"/>
            <a:r>
              <a:rPr lang="es-CO" sz="1300" b="0" dirty="0"/>
              <a:t>Sede Bogotá</a:t>
            </a:r>
          </a:p>
          <a:p>
            <a:pPr algn="l"/>
            <a:r>
              <a:rPr lang="es-CO" sz="1300" b="0" dirty="0"/>
              <a:t>Sede Campus Nueva Granada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2316F4BE-A35E-4714-BBC5-EA480B6EB13C}"/>
              </a:ext>
            </a:extLst>
          </p:cNvPr>
          <p:cNvSpPr txBox="1"/>
          <p:nvPr/>
        </p:nvSpPr>
        <p:spPr>
          <a:xfrm>
            <a:off x="6620643" y="4150379"/>
            <a:ext cx="4731717" cy="32966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8000" tIns="18000" rIns="18000" bIns="18000" rtlCol="0">
            <a:spAutoFit/>
          </a:bodyPr>
          <a:lstStyle>
            <a:defPPr>
              <a:defRPr lang="es-CO"/>
            </a:defPPr>
            <a:lvl1pPr algn="ctr">
              <a:defRPr sz="1300" b="1" spc="-2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s-CO" sz="1700" dirty="0"/>
              <a:t>Facultad de Medicina y Ciencias de la Salud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E014BA81-05CF-42A2-B4FA-0139CC1A1399}"/>
              </a:ext>
            </a:extLst>
          </p:cNvPr>
          <p:cNvSpPr txBox="1"/>
          <p:nvPr/>
        </p:nvSpPr>
        <p:spPr>
          <a:xfrm>
            <a:off x="6620643" y="4752365"/>
            <a:ext cx="4731717" cy="32966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8000" tIns="18000" rIns="18000" bIns="18000" rtlCol="0">
            <a:spAutoFit/>
          </a:bodyPr>
          <a:lstStyle>
            <a:defPPr>
              <a:defRPr lang="es-CO"/>
            </a:defPPr>
            <a:lvl1pPr algn="ctr">
              <a:defRPr sz="1300" b="1" spc="-2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s-CO" sz="1700" dirty="0"/>
              <a:t>Facultad de Ciencias Básicas y Aplicadas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63275627-E8BD-4498-BFE5-99A9DC5509A6}"/>
              </a:ext>
            </a:extLst>
          </p:cNvPr>
          <p:cNvSpPr txBox="1"/>
          <p:nvPr/>
        </p:nvSpPr>
        <p:spPr>
          <a:xfrm>
            <a:off x="6620643" y="5296754"/>
            <a:ext cx="4731717" cy="32966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8000" tIns="18000" rIns="18000" bIns="18000" rtlCol="0">
            <a:spAutoFit/>
          </a:bodyPr>
          <a:lstStyle>
            <a:defPPr>
              <a:defRPr lang="es-CO"/>
            </a:defPPr>
            <a:lvl1pPr algn="ctr">
              <a:defRPr sz="1300" b="1" spc="-2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s-CO" sz="1700" dirty="0"/>
              <a:t>Facultad de Educación y Humanidades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0A090E25-93BB-4FE8-8369-02C2B344CFF0}"/>
              </a:ext>
            </a:extLst>
          </p:cNvPr>
          <p:cNvSpPr txBox="1"/>
          <p:nvPr/>
        </p:nvSpPr>
        <p:spPr>
          <a:xfrm>
            <a:off x="6620643" y="5898740"/>
            <a:ext cx="4731717" cy="32966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8000" tIns="18000" rIns="18000" bIns="18000" rtlCol="0">
            <a:spAutoFit/>
          </a:bodyPr>
          <a:lstStyle>
            <a:defPPr>
              <a:defRPr lang="es-CO"/>
            </a:defPPr>
            <a:lvl1pPr algn="ctr">
              <a:defRPr sz="1300" b="1" spc="-2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s-CO" sz="1700" dirty="0"/>
              <a:t>Facultad de Estudios a Distancia</a:t>
            </a:r>
          </a:p>
        </p:txBody>
      </p:sp>
      <p:sp>
        <p:nvSpPr>
          <p:cNvPr id="40" name="Rectángulo 39">
            <a:hlinkClick r:id="rId4" action="ppaction://hlinksldjump"/>
            <a:extLst>
              <a:ext uri="{FF2B5EF4-FFF2-40B4-BE49-F238E27FC236}">
                <a16:creationId xmlns:a16="http://schemas.microsoft.com/office/drawing/2014/main" id="{251BC41B-9A7D-422D-818A-E84D0000765F}"/>
              </a:ext>
            </a:extLst>
          </p:cNvPr>
          <p:cNvSpPr/>
          <p:nvPr/>
        </p:nvSpPr>
        <p:spPr>
          <a:xfrm>
            <a:off x="179462" y="76912"/>
            <a:ext cx="11793196" cy="67084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862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F686BBB5-6AF9-46F0-9656-66D302B23C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206269" y="1892375"/>
            <a:ext cx="7739581" cy="2997410"/>
          </a:xfrm>
          <a:prstGeom prst="rect">
            <a:avLst/>
          </a:prstGeom>
        </p:spPr>
      </p:pic>
      <p:sp>
        <p:nvSpPr>
          <p:cNvPr id="100" name="CuadroTexto 99">
            <a:extLst>
              <a:ext uri="{FF2B5EF4-FFF2-40B4-BE49-F238E27FC236}">
                <a16:creationId xmlns:a16="http://schemas.microsoft.com/office/drawing/2014/main" id="{5BCE1486-4DE2-4269-98F8-6199E4BF1B14}"/>
              </a:ext>
            </a:extLst>
          </p:cNvPr>
          <p:cNvSpPr txBox="1"/>
          <p:nvPr/>
        </p:nvSpPr>
        <p:spPr>
          <a:xfrm>
            <a:off x="2811446" y="906708"/>
            <a:ext cx="2614570" cy="111280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8000" tIns="18000" rIns="18000" bIns="18000" rtlCol="0" anchor="ctr" anchorCtr="0">
            <a:noAutofit/>
          </a:bodyPr>
          <a:lstStyle>
            <a:defPPr>
              <a:defRPr lang="es-CO"/>
            </a:defPPr>
            <a:lvl1pPr algn="ctr">
              <a:defRPr sz="1300" b="1" spc="-2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s-CO" sz="1700" dirty="0"/>
              <a:t>División de </a:t>
            </a:r>
          </a:p>
          <a:p>
            <a:r>
              <a:rPr lang="es-CO" sz="1700" dirty="0"/>
              <a:t>Desarrollo Tecnológico</a:t>
            </a:r>
          </a:p>
        </p:txBody>
      </p:sp>
      <p:sp>
        <p:nvSpPr>
          <p:cNvPr id="99" name="CuadroTexto 98">
            <a:extLst>
              <a:ext uri="{FF2B5EF4-FFF2-40B4-BE49-F238E27FC236}">
                <a16:creationId xmlns:a16="http://schemas.microsoft.com/office/drawing/2014/main" id="{99E74C58-8479-41C8-9198-6944ECC63975}"/>
              </a:ext>
            </a:extLst>
          </p:cNvPr>
          <p:cNvSpPr txBox="1"/>
          <p:nvPr/>
        </p:nvSpPr>
        <p:spPr>
          <a:xfrm>
            <a:off x="4362043" y="3259461"/>
            <a:ext cx="402283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s-CO"/>
            </a:defPPr>
            <a:lvl1pPr algn="ctr">
              <a:lnSpc>
                <a:spcPct val="80000"/>
              </a:lnSpc>
              <a:defRPr sz="1700" b="1" spc="-5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dirty="0"/>
              <a:t>Vicerrectoría de Investigaciones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6C70FC77-0281-4A64-A9DA-7561B0168C65}"/>
              </a:ext>
            </a:extLst>
          </p:cNvPr>
          <p:cNvSpPr txBox="1"/>
          <p:nvPr/>
        </p:nvSpPr>
        <p:spPr>
          <a:xfrm>
            <a:off x="6765986" y="906707"/>
            <a:ext cx="2614570" cy="111280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8000" tIns="18000" rIns="18000" bIns="18000" rtlCol="0" anchor="ctr" anchorCtr="0">
            <a:noAutofit/>
          </a:bodyPr>
          <a:lstStyle>
            <a:defPPr>
              <a:defRPr lang="es-CO"/>
            </a:defPPr>
            <a:lvl1pPr algn="ctr">
              <a:defRPr sz="1300" b="1" spc="-2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s-CO" sz="1700" dirty="0"/>
              <a:t>División de </a:t>
            </a:r>
          </a:p>
          <a:p>
            <a:r>
              <a:rPr lang="es-CO" sz="1700" dirty="0"/>
              <a:t>Investigación Científica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7514BC80-B42B-4ABC-A1D2-1A96FAC2E6B4}"/>
              </a:ext>
            </a:extLst>
          </p:cNvPr>
          <p:cNvSpPr txBox="1"/>
          <p:nvPr/>
        </p:nvSpPr>
        <p:spPr>
          <a:xfrm>
            <a:off x="2811446" y="4604565"/>
            <a:ext cx="2614570" cy="111280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8000" tIns="18000" rIns="18000" bIns="18000" rtlCol="0" anchor="ctr" anchorCtr="0">
            <a:noAutofit/>
          </a:bodyPr>
          <a:lstStyle>
            <a:defPPr>
              <a:defRPr lang="es-CO"/>
            </a:defPPr>
            <a:lvl1pPr algn="ctr">
              <a:defRPr sz="1300" b="1" spc="-2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s-CO" sz="1700" dirty="0"/>
              <a:t>División de Investigación </a:t>
            </a:r>
          </a:p>
          <a:p>
            <a:r>
              <a:rPr lang="es-CO" sz="1700" dirty="0"/>
              <a:t>e Innovación</a:t>
            </a:r>
          </a:p>
          <a:p>
            <a:pPr>
              <a:spcBef>
                <a:spcPts val="300"/>
              </a:spcBef>
            </a:pPr>
            <a:r>
              <a:rPr lang="es-CO" b="0" dirty="0"/>
              <a:t>Sede Campus Nueva Granada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C84641F0-43DF-4EDC-87CC-8DDD122DA6B8}"/>
              </a:ext>
            </a:extLst>
          </p:cNvPr>
          <p:cNvSpPr txBox="1"/>
          <p:nvPr/>
        </p:nvSpPr>
        <p:spPr>
          <a:xfrm>
            <a:off x="6765986" y="4604564"/>
            <a:ext cx="2614570" cy="111280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8000" tIns="18000" rIns="18000" bIns="18000" rtlCol="0" anchor="ctr" anchorCtr="0">
            <a:noAutofit/>
          </a:bodyPr>
          <a:lstStyle>
            <a:defPPr>
              <a:defRPr lang="es-CO"/>
            </a:defPPr>
            <a:lvl1pPr algn="ctr">
              <a:defRPr sz="1300" b="1" spc="-2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s-CO" sz="1700" dirty="0"/>
              <a:t>División Editorial de Comunicación Científica, Académica y Cultural</a:t>
            </a:r>
          </a:p>
          <a:p>
            <a:pPr marR="0" lvl="0" indent="0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b="0" dirty="0"/>
              <a:t>Editorial Neogranadina</a:t>
            </a:r>
          </a:p>
        </p:txBody>
      </p:sp>
      <p:sp>
        <p:nvSpPr>
          <p:cNvPr id="40" name="Rectángulo 39">
            <a:hlinkClick r:id="rId4" action="ppaction://hlinksldjump"/>
            <a:extLst>
              <a:ext uri="{FF2B5EF4-FFF2-40B4-BE49-F238E27FC236}">
                <a16:creationId xmlns:a16="http://schemas.microsoft.com/office/drawing/2014/main" id="{251BC41B-9A7D-422D-818A-E84D0000765F}"/>
              </a:ext>
            </a:extLst>
          </p:cNvPr>
          <p:cNvSpPr/>
          <p:nvPr/>
        </p:nvSpPr>
        <p:spPr>
          <a:xfrm>
            <a:off x="179462" y="76912"/>
            <a:ext cx="11793196" cy="67084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2214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8D45196B-4375-4EE0-8E5F-1C708E89D9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151986" y="1967977"/>
            <a:ext cx="6548057" cy="2829187"/>
          </a:xfrm>
          <a:prstGeom prst="rect">
            <a:avLst/>
          </a:prstGeom>
        </p:spPr>
      </p:pic>
      <p:sp>
        <p:nvSpPr>
          <p:cNvPr id="100" name="CuadroTexto 99">
            <a:extLst>
              <a:ext uri="{FF2B5EF4-FFF2-40B4-BE49-F238E27FC236}">
                <a16:creationId xmlns:a16="http://schemas.microsoft.com/office/drawing/2014/main" id="{5BCE1486-4DE2-4269-98F8-6199E4BF1B14}"/>
              </a:ext>
            </a:extLst>
          </p:cNvPr>
          <p:cNvSpPr txBox="1"/>
          <p:nvPr/>
        </p:nvSpPr>
        <p:spPr>
          <a:xfrm>
            <a:off x="3243530" y="1087862"/>
            <a:ext cx="1906439" cy="111280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8000" tIns="18000" rIns="18000" bIns="18000" rtlCol="0" anchor="ctr" anchorCtr="0">
            <a:noAutofit/>
          </a:bodyPr>
          <a:lstStyle>
            <a:defPPr>
              <a:defRPr lang="es-CO"/>
            </a:defPPr>
            <a:lvl1pPr algn="ctr">
              <a:defRPr sz="1300" b="1" spc="-2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s-CO" sz="1700" dirty="0"/>
              <a:t>División de </a:t>
            </a:r>
          </a:p>
          <a:p>
            <a:r>
              <a:rPr lang="es-CO" sz="1700" dirty="0"/>
              <a:t>Gestión del </a:t>
            </a:r>
          </a:p>
          <a:p>
            <a:r>
              <a:rPr lang="es-CO" sz="1700" dirty="0"/>
              <a:t>Talento Humano</a:t>
            </a:r>
          </a:p>
        </p:txBody>
      </p:sp>
      <p:sp>
        <p:nvSpPr>
          <p:cNvPr id="99" name="CuadroTexto 98">
            <a:extLst>
              <a:ext uri="{FF2B5EF4-FFF2-40B4-BE49-F238E27FC236}">
                <a16:creationId xmlns:a16="http://schemas.microsoft.com/office/drawing/2014/main" id="{99E74C58-8479-41C8-9198-6944ECC63975}"/>
              </a:ext>
            </a:extLst>
          </p:cNvPr>
          <p:cNvSpPr txBox="1"/>
          <p:nvPr/>
        </p:nvSpPr>
        <p:spPr>
          <a:xfrm>
            <a:off x="3338423" y="3289700"/>
            <a:ext cx="536161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s-CO"/>
            </a:defPPr>
            <a:lvl1pPr algn="ctr">
              <a:lnSpc>
                <a:spcPct val="80000"/>
              </a:lnSpc>
              <a:defRPr sz="1700" b="1" spc="-5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dirty="0"/>
              <a:t>Vicerrectoría Administrativa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20C8AFF-FAE6-47B8-82C1-E425F4708434}"/>
              </a:ext>
            </a:extLst>
          </p:cNvPr>
          <p:cNvSpPr txBox="1"/>
          <p:nvPr/>
        </p:nvSpPr>
        <p:spPr>
          <a:xfrm>
            <a:off x="6587703" y="1087862"/>
            <a:ext cx="1906439" cy="111280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8000" tIns="18000" rIns="18000" bIns="18000" rtlCol="0" anchor="ctr" anchorCtr="0">
            <a:noAutofit/>
          </a:bodyPr>
          <a:lstStyle>
            <a:defPPr>
              <a:defRPr lang="es-CO"/>
            </a:defPPr>
            <a:lvl1pPr algn="ctr">
              <a:defRPr sz="1300" b="1" spc="-2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s-CO" sz="1700" dirty="0"/>
              <a:t>División Financiera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DE11BA3-86F8-4A45-BF48-A9BB0A1126BB}"/>
              </a:ext>
            </a:extLst>
          </p:cNvPr>
          <p:cNvSpPr txBox="1"/>
          <p:nvPr/>
        </p:nvSpPr>
        <p:spPr>
          <a:xfrm>
            <a:off x="3209026" y="4564472"/>
            <a:ext cx="1906439" cy="111280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8000" tIns="18000" rIns="18000" bIns="18000" rtlCol="0" anchor="ctr" anchorCtr="0">
            <a:noAutofit/>
          </a:bodyPr>
          <a:lstStyle>
            <a:defPPr>
              <a:defRPr lang="es-CO"/>
            </a:defPPr>
            <a:lvl1pPr algn="ctr">
              <a:defRPr sz="1300" b="1" spc="-2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s-CO" sz="1700" dirty="0"/>
              <a:t>División de </a:t>
            </a:r>
          </a:p>
          <a:p>
            <a:r>
              <a:rPr lang="es-CO" sz="1700" dirty="0"/>
              <a:t>Contratación y</a:t>
            </a:r>
          </a:p>
          <a:p>
            <a:r>
              <a:rPr lang="es-CO" sz="1700" dirty="0"/>
              <a:t>Adquisiciones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1121C6B-23B3-4CD8-B7C5-259BD5D62390}"/>
              </a:ext>
            </a:extLst>
          </p:cNvPr>
          <p:cNvSpPr txBox="1"/>
          <p:nvPr/>
        </p:nvSpPr>
        <p:spPr>
          <a:xfrm>
            <a:off x="6553199" y="4564472"/>
            <a:ext cx="1906439" cy="111280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8000" tIns="18000" rIns="18000" bIns="18000" rtlCol="0" anchor="ctr" anchorCtr="0">
            <a:noAutofit/>
          </a:bodyPr>
          <a:lstStyle>
            <a:defPPr>
              <a:defRPr lang="es-CO"/>
            </a:defPPr>
            <a:lvl1pPr algn="ctr">
              <a:defRPr sz="1300" b="1" spc="-2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s-CO" sz="1700" dirty="0"/>
              <a:t>División Logística</a:t>
            </a:r>
          </a:p>
        </p:txBody>
      </p:sp>
      <p:sp>
        <p:nvSpPr>
          <p:cNvPr id="40" name="Rectángulo 39">
            <a:hlinkClick r:id="rId4" action="ppaction://hlinksldjump"/>
            <a:extLst>
              <a:ext uri="{FF2B5EF4-FFF2-40B4-BE49-F238E27FC236}">
                <a16:creationId xmlns:a16="http://schemas.microsoft.com/office/drawing/2014/main" id="{251BC41B-9A7D-422D-818A-E84D0000765F}"/>
              </a:ext>
            </a:extLst>
          </p:cNvPr>
          <p:cNvSpPr/>
          <p:nvPr/>
        </p:nvSpPr>
        <p:spPr>
          <a:xfrm>
            <a:off x="179462" y="76912"/>
            <a:ext cx="11793196" cy="67084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464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áfico 14">
            <a:extLst>
              <a:ext uri="{FF2B5EF4-FFF2-40B4-BE49-F238E27FC236}">
                <a16:creationId xmlns:a16="http://schemas.microsoft.com/office/drawing/2014/main" id="{0299F7AF-674D-46AD-BAA0-162A9819CC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101094" y="981271"/>
            <a:ext cx="7989812" cy="1726022"/>
          </a:xfrm>
          <a:prstGeom prst="rect">
            <a:avLst/>
          </a:prstGeom>
        </p:spPr>
      </p:pic>
      <p:sp>
        <p:nvSpPr>
          <p:cNvPr id="99" name="CuadroTexto 98">
            <a:extLst>
              <a:ext uri="{FF2B5EF4-FFF2-40B4-BE49-F238E27FC236}">
                <a16:creationId xmlns:a16="http://schemas.microsoft.com/office/drawing/2014/main" id="{99E74C58-8479-41C8-9198-6944ECC63975}"/>
              </a:ext>
            </a:extLst>
          </p:cNvPr>
          <p:cNvSpPr txBox="1"/>
          <p:nvPr/>
        </p:nvSpPr>
        <p:spPr>
          <a:xfrm>
            <a:off x="4063042" y="1208045"/>
            <a:ext cx="486529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s-CO"/>
            </a:defPPr>
            <a:lvl1pPr algn="ctr">
              <a:lnSpc>
                <a:spcPct val="80000"/>
              </a:lnSpc>
              <a:defRPr sz="1700" b="1" spc="-5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dirty="0"/>
              <a:t>Vicerrectoría Campus Nueva Granada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87AFCD5-5891-4BCD-8A73-46AC615EC689}"/>
              </a:ext>
            </a:extLst>
          </p:cNvPr>
          <p:cNvSpPr txBox="1"/>
          <p:nvPr/>
        </p:nvSpPr>
        <p:spPr>
          <a:xfrm>
            <a:off x="2406771" y="2769237"/>
            <a:ext cx="2225050" cy="32966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18000" rIns="0" bIns="18000" rtlCol="0">
            <a:spAutoFit/>
          </a:bodyPr>
          <a:lstStyle>
            <a:defPPr>
              <a:defRPr lang="es-CO"/>
            </a:defPPr>
            <a:lvl1pPr algn="ctr">
              <a:defRPr sz="1300" b="1" spc="-2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s-CO" sz="1700" dirty="0"/>
              <a:t>Dirección Académica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123C009-F63F-4DA5-B9CD-281DADD33CB1}"/>
              </a:ext>
            </a:extLst>
          </p:cNvPr>
          <p:cNvSpPr txBox="1"/>
          <p:nvPr/>
        </p:nvSpPr>
        <p:spPr>
          <a:xfrm>
            <a:off x="2406771" y="3188271"/>
            <a:ext cx="2225050" cy="28390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18000" rIns="0" bIns="18000" rtlCol="0">
            <a:noAutofit/>
          </a:bodyPr>
          <a:lstStyle>
            <a:defPPr>
              <a:defRPr lang="es-CO"/>
            </a:defPPr>
            <a:lvl1pPr algn="ctr">
              <a:defRPr sz="1300" b="1" spc="-2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endParaRPr lang="es-CO" sz="1700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9C8925A-B46E-48EC-978A-865AD34E581E}"/>
              </a:ext>
            </a:extLst>
          </p:cNvPr>
          <p:cNvSpPr txBox="1"/>
          <p:nvPr/>
        </p:nvSpPr>
        <p:spPr>
          <a:xfrm>
            <a:off x="2406770" y="3394359"/>
            <a:ext cx="2225051" cy="2390842"/>
          </a:xfrm>
          <a:prstGeom prst="rect">
            <a:avLst/>
          </a:prstGeom>
          <a:noFill/>
        </p:spPr>
        <p:txBody>
          <a:bodyPr wrap="square" lIns="0" tIns="18000" rIns="0" bIns="18000" rtlCol="0">
            <a:spAutoFit/>
          </a:bodyPr>
          <a:lstStyle>
            <a:defPPr>
              <a:defRPr lang="es-CO"/>
            </a:defPPr>
            <a:lvl1pPr algn="ctr">
              <a:defRPr sz="1300" b="1" spc="-2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s-CO" sz="1700" b="0" dirty="0"/>
              <a:t>Escuela Naranja </a:t>
            </a:r>
          </a:p>
          <a:p>
            <a:r>
              <a:rPr lang="es-CO" sz="1700" b="0" dirty="0"/>
              <a:t>de Tecnologías - </a:t>
            </a:r>
            <a:r>
              <a:rPr lang="es-CO" sz="1700" b="0" dirty="0" err="1"/>
              <a:t>ENATEC</a:t>
            </a:r>
            <a:endParaRPr lang="es-CO" sz="1700" b="0" dirty="0"/>
          </a:p>
          <a:p>
            <a:endParaRPr lang="es-CO" sz="1700" b="0" dirty="0"/>
          </a:p>
          <a:p>
            <a:endParaRPr lang="es-CO" sz="1700" b="0" dirty="0"/>
          </a:p>
          <a:p>
            <a:r>
              <a:rPr lang="es-CO" sz="1700" b="0" dirty="0"/>
              <a:t>División de Laboratorios</a:t>
            </a:r>
          </a:p>
          <a:p>
            <a:endParaRPr lang="es-CO" sz="1700" b="0" dirty="0"/>
          </a:p>
          <a:p>
            <a:endParaRPr lang="es-CO" sz="1700" b="0" dirty="0"/>
          </a:p>
          <a:p>
            <a:r>
              <a:rPr lang="es-CO" sz="1700" b="0" dirty="0"/>
              <a:t>División de </a:t>
            </a:r>
          </a:p>
          <a:p>
            <a:r>
              <a:rPr lang="es-CO" sz="1700" b="0" dirty="0"/>
              <a:t>Recursos Educativos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5AE2FD3D-EB6B-4FB9-9BB5-EBFE3165C086}"/>
              </a:ext>
            </a:extLst>
          </p:cNvPr>
          <p:cNvSpPr txBox="1"/>
          <p:nvPr/>
        </p:nvSpPr>
        <p:spPr>
          <a:xfrm>
            <a:off x="4964664" y="2769236"/>
            <a:ext cx="2225050" cy="113619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18000" rIns="0" bIns="18000" rtlCol="0" anchor="ctr" anchorCtr="0">
            <a:noAutofit/>
          </a:bodyPr>
          <a:lstStyle>
            <a:defPPr>
              <a:defRPr lang="es-CO"/>
            </a:defPPr>
            <a:lvl1pPr algn="ctr">
              <a:defRPr sz="1300" b="1" spc="-2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s-CO" sz="1700" dirty="0"/>
              <a:t>División de Medio Universitario, Extensión  y Proyección Social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6185A18C-373B-41ED-8ACD-9C1F36ADB33E}"/>
              </a:ext>
            </a:extLst>
          </p:cNvPr>
          <p:cNvSpPr txBox="1"/>
          <p:nvPr/>
        </p:nvSpPr>
        <p:spPr>
          <a:xfrm>
            <a:off x="7560182" y="2769237"/>
            <a:ext cx="2225050" cy="32966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18000" rIns="0" bIns="18000" rtlCol="0">
            <a:spAutoFit/>
          </a:bodyPr>
          <a:lstStyle>
            <a:defPPr>
              <a:defRPr lang="es-CO"/>
            </a:defPPr>
            <a:lvl1pPr algn="ctr">
              <a:defRPr sz="1300" b="1" spc="-2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s-CO" sz="1700" dirty="0"/>
              <a:t>Dirección Administrativa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215A0A56-7F36-469F-8095-70DD0D8ED289}"/>
              </a:ext>
            </a:extLst>
          </p:cNvPr>
          <p:cNvSpPr txBox="1"/>
          <p:nvPr/>
        </p:nvSpPr>
        <p:spPr>
          <a:xfrm>
            <a:off x="7560182" y="3188272"/>
            <a:ext cx="2225050" cy="7171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18000" rIns="0" bIns="18000" rtlCol="0">
            <a:noAutofit/>
          </a:bodyPr>
          <a:lstStyle>
            <a:defPPr>
              <a:defRPr lang="es-CO"/>
            </a:defPPr>
            <a:lvl1pPr algn="ctr">
              <a:defRPr sz="1300" b="1" spc="-2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endParaRPr lang="es-CO" sz="1700" dirty="0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3425DC40-2B42-4627-941F-780B6B6DE2D2}"/>
              </a:ext>
            </a:extLst>
          </p:cNvPr>
          <p:cNvSpPr txBox="1"/>
          <p:nvPr/>
        </p:nvSpPr>
        <p:spPr>
          <a:xfrm>
            <a:off x="7560181" y="3394359"/>
            <a:ext cx="2225051" cy="297962"/>
          </a:xfrm>
          <a:prstGeom prst="rect">
            <a:avLst/>
          </a:prstGeom>
          <a:noFill/>
        </p:spPr>
        <p:txBody>
          <a:bodyPr wrap="square" lIns="0" tIns="18000" rIns="0" bIns="18000" rtlCol="0">
            <a:spAutoFit/>
          </a:bodyPr>
          <a:lstStyle>
            <a:defPPr>
              <a:defRPr lang="es-CO"/>
            </a:defPPr>
            <a:lvl1pPr algn="ctr">
              <a:defRPr sz="1300" b="1" spc="-2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s-CO" sz="1700" b="0" dirty="0"/>
              <a:t>División de Infraestructura</a:t>
            </a:r>
          </a:p>
        </p:txBody>
      </p:sp>
      <p:sp>
        <p:nvSpPr>
          <p:cNvPr id="40" name="Rectángulo 39">
            <a:hlinkClick r:id="rId4" action="ppaction://hlinksldjump"/>
            <a:extLst>
              <a:ext uri="{FF2B5EF4-FFF2-40B4-BE49-F238E27FC236}">
                <a16:creationId xmlns:a16="http://schemas.microsoft.com/office/drawing/2014/main" id="{251BC41B-9A7D-422D-818A-E84D0000765F}"/>
              </a:ext>
            </a:extLst>
          </p:cNvPr>
          <p:cNvSpPr/>
          <p:nvPr/>
        </p:nvSpPr>
        <p:spPr>
          <a:xfrm>
            <a:off x="179462" y="76912"/>
            <a:ext cx="11793196" cy="67084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4979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UMN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73378"/>
      </a:accent1>
      <a:accent2>
        <a:srgbClr val="FDC600"/>
      </a:accent2>
      <a:accent3>
        <a:srgbClr val="134707"/>
      </a:accent3>
      <a:accent4>
        <a:srgbClr val="DC2F1C"/>
      </a:accent4>
      <a:accent5>
        <a:srgbClr val="FFF5D3"/>
      </a:accent5>
      <a:accent6>
        <a:srgbClr val="7F7F7F"/>
      </a:accent6>
      <a:hlink>
        <a:srgbClr val="0563C1"/>
      </a:hlink>
      <a:folHlink>
        <a:srgbClr val="8496B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3481</TotalTime>
  <Words>701</Words>
  <Application>Microsoft Office PowerPoint</Application>
  <PresentationFormat>Panorámica</PresentationFormat>
  <Paragraphs>220</Paragraphs>
  <Slides>12</Slides>
  <Notes>1</Notes>
  <HiddenSlides>8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Aptos</vt:lpstr>
      <vt:lpstr>Arial</vt:lpstr>
      <vt:lpstr>Arial Black</vt:lpstr>
      <vt:lpstr>Arial Narrow</vt:lpstr>
      <vt:lpstr>Calibri</vt:lpstr>
      <vt:lpstr>Calibri Light</vt:lpstr>
      <vt:lpstr>Tema de Office</vt:lpstr>
      <vt:lpstr>Estructura de la Universidad Militar Nueva Granada</vt:lpstr>
      <vt:lpstr>Estructura académico-administrativa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Estructura académico-administrativa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presentación</dc:title>
  <dc:creator>LINA JOHANNA PEÑA RODRIGUEZ</dc:creator>
  <cp:lastModifiedBy>Leidy Yamir Runceria Camelo</cp:lastModifiedBy>
  <cp:revision>227</cp:revision>
  <dcterms:created xsi:type="dcterms:W3CDTF">2023-08-23T16:27:47Z</dcterms:created>
  <dcterms:modified xsi:type="dcterms:W3CDTF">2024-07-12T18:45:40Z</dcterms:modified>
</cp:coreProperties>
</file>