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7" r:id="rId5"/>
    <p:sldId id="260" r:id="rId6"/>
    <p:sldId id="270" r:id="rId7"/>
    <p:sldId id="261" r:id="rId8"/>
    <p:sldId id="262" r:id="rId9"/>
    <p:sldId id="269" r:id="rId10"/>
    <p:sldId id="265" r:id="rId11"/>
    <p:sldId id="258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  <a:srgbClr val="141932"/>
    <a:srgbClr val="FFCC00"/>
    <a:srgbClr val="234696"/>
    <a:srgbClr val="5699D4"/>
    <a:srgbClr val="E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232"/>
    <p:restoredTop sz="94674"/>
  </p:normalViewPr>
  <p:slideViewPr>
    <p:cSldViewPr snapToGrid="0">
      <p:cViewPr>
        <p:scale>
          <a:sx n="50" d="100"/>
          <a:sy n="50" d="100"/>
        </p:scale>
        <p:origin x="2334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# de proyectos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29-40E5-B6D0-BBD30DA04F6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29-40E5-B6D0-BBD30DA04F6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29-40E5-B6D0-BBD30DA04F6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F29-40E5-B6D0-BBD30DA04F6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29-40E5-B6D0-BBD30DA04F6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29-40E5-B6D0-BBD30DA04F6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F29-40E5-B6D0-BBD30DA04F6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F29-40E5-B6D0-BBD30DA04F6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F29-40E5-B6D0-BBD30DA04F6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F29-40E5-B6D0-BBD30DA04F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Hoja1!$B$2:$B$13</c:f>
              <c:numCache>
                <c:formatCode>"$"\ #,##0</c:formatCode>
                <c:ptCount val="12"/>
                <c:pt idx="0">
                  <c:v>2400</c:v>
                </c:pt>
                <c:pt idx="1">
                  <c:v>6705</c:v>
                </c:pt>
                <c:pt idx="2">
                  <c:v>7815</c:v>
                </c:pt>
                <c:pt idx="3">
                  <c:v>8000</c:v>
                </c:pt>
                <c:pt idx="4">
                  <c:v>10900</c:v>
                </c:pt>
                <c:pt idx="5">
                  <c:v>11725</c:v>
                </c:pt>
                <c:pt idx="6">
                  <c:v>13291</c:v>
                </c:pt>
                <c:pt idx="7">
                  <c:v>13240</c:v>
                </c:pt>
                <c:pt idx="8">
                  <c:v>12121</c:v>
                </c:pt>
                <c:pt idx="9">
                  <c:v>11747</c:v>
                </c:pt>
                <c:pt idx="10">
                  <c:v>10382</c:v>
                </c:pt>
                <c:pt idx="11">
                  <c:v>15780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F29-40E5-B6D0-BBD30DA04F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7036415"/>
        <c:axId val="477053055"/>
      </c:barChart>
      <c:catAx>
        <c:axId val="47703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7053055"/>
        <c:crosses val="autoZero"/>
        <c:auto val="1"/>
        <c:lblAlgn val="ctr"/>
        <c:lblOffset val="100"/>
        <c:noMultiLvlLbl val="0"/>
      </c:catAx>
      <c:valAx>
        <c:axId val="47705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7036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77036415"/>
        <c:axId val="477053055"/>
      </c:barChart>
      <c:catAx>
        <c:axId val="4770364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7053055"/>
        <c:crosses val="autoZero"/>
        <c:auto val="1"/>
        <c:lblAlgn val="ctr"/>
        <c:lblOffset val="100"/>
        <c:noMultiLvlLbl val="0"/>
      </c:catAx>
      <c:valAx>
        <c:axId val="477053055"/>
        <c:scaling>
          <c:orientation val="minMax"/>
        </c:scaling>
        <c:delete val="1"/>
        <c:axPos val="l"/>
        <c:numFmt formatCode="&quot;$&quot;\ #,##0" sourceLinked="1"/>
        <c:majorTickMark val="none"/>
        <c:minorTickMark val="none"/>
        <c:tickLblPos val="nextTo"/>
        <c:crossAx val="477036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717C-8821-9C4D-8D8F-19BE18CB349F}" type="datetimeFigureOut">
              <a:rPr lang="es-CO" smtClean="0"/>
              <a:t>9/07/2024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26D7-F67B-C546-BA4E-E080FBB48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68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776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D0FE2-B457-A066-8F41-651A7CC87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3218E5-7770-FED5-77B1-B136EB438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38F38-5418-8AB4-4634-C83484E6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9/07/2024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64AA17-B49C-1F2A-68C2-BCE6631D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04676-A087-5C87-852D-673EEE7F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490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BAE1-84C9-A5C3-4C19-1363ED2D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42147-A407-2A52-7DAA-15F88FD54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B24788-45D0-7F27-C4EA-5CBFC845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9/07/2024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5A482-8329-DF8B-76BB-1D325EC3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D64712-E9E8-8201-833F-6966FCF0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973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D42891-2A66-B9B1-8BEE-FED5A8EDB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D2E23F-4E88-BE3E-B7DD-34356A5CC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687FD-05CD-C297-39CE-9E6997F8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9/07/2024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FA67FD-5ACF-299D-92A9-6C9C7126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58DBF-0B53-034C-6772-942EBBE0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7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0EE7E-16A2-89DD-C3E1-DBC8BB9E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911E5-08AE-56B2-C6A4-7B346DACC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5F6777-E97B-0AB1-65E3-1C4178C5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9/07/2024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121522-5BCA-A250-79D7-2C266BB0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7E4B06-EF23-B2AA-F9D0-0D091450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63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FA003-E691-3FB4-22FD-2D26DC4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8A0AF6-E843-79A2-9F1B-C185D6541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B28DC-8989-875C-9235-3F225997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9/07/2024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7F834C-52CF-CB5C-48C3-39FD6D36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70C5C-B366-4175-1071-EB4BA630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6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6C200-9AF3-3191-AC58-7BAF277B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85614-AB05-3050-AC63-95DD6092E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F60A8-E53C-7B5D-2072-199AD3A4F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683828-E2F2-E97A-3530-F061969E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9/07/2024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633A1B-A3DA-D798-8EB1-B02E517F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7A822B-2660-5A91-40CB-AF9169FC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84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A2E88-4E54-1F5C-640D-3BECBD89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D52DB-52E7-DE5E-F668-78C0D7FF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EB7574-6D66-C17E-B97F-374A78CA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A4F76D-CC4F-9766-8172-88E746F17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68EC9D-5B49-26CB-65A1-614783701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CE850F-5FE9-2967-8545-CDF284FC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9/07/2024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7ACA90-8E81-ECB8-B397-91C19C01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277526-A4B6-4DAA-F739-7E9A6E10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551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55D05-D02E-329A-4266-B0538A62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F5370B-AFE8-55B1-E7D8-CDB7C3E1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9/07/2024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4FB608-9A4D-DFC1-B15A-677B1E54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45FA74-5507-18C4-1BBC-FC722983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36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0596D6-7664-35AA-81B3-5BA5DC57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9/07/2024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2CF8AE-AB31-6B37-2E60-EDB015F9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F8118F-C55E-C7A8-1ACA-C9D0D4A4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791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9AE8-CFE7-7D0A-CC71-EA26F28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5A795-511F-C8C0-9B26-F254AC181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B217AD-F7BE-94FF-70F7-F40AB8837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EE662-7765-AAF8-3B67-4489F07B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9/07/2024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2FF6B2-BC9E-6DAD-6911-F5A55BF6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8F64F-AD32-B854-6EFE-B2366C5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21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F4BB-7733-A069-26AC-EA76E8F5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0B4704-E5CD-F6DB-5303-25577B817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86568-5232-3368-1807-1EF118F28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A2E62C-A617-FA11-1782-BF978DAC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9/07/2024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2335F-977D-E8DC-CB3F-17161625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E20F7C-8430-DA0B-2491-C1FF84AF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21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B8D8EC-AA80-D363-7188-76329020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6D197D-9FCA-9D69-A72F-D8A25AC1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79DC54-28F5-7F7D-647C-B0BCA5B49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5B69-21D3-F44F-A4F5-5B635EAB44DA}" type="datetimeFigureOut">
              <a:rPr lang="es-CO" smtClean="0"/>
              <a:t>9/07/2024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DCDF3A-E3FB-298C-FEE4-27C7AE5C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BA162-DC0E-63E4-423B-90711B09A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429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FACEE-5547-5DDC-AE7B-06213BF08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6444" y="827947"/>
            <a:ext cx="6454346" cy="630195"/>
          </a:xfrm>
        </p:spPr>
        <p:txBody>
          <a:bodyPr>
            <a:normAutofit/>
          </a:bodyPr>
          <a:lstStyle/>
          <a:p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Andres Baquero </a:t>
            </a:r>
            <a:r>
              <a:rPr lang="es-CO" sz="3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C1A0B1-F3AC-6460-BA11-5432FFDCD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4476" y="1711454"/>
            <a:ext cx="3958282" cy="302697"/>
          </a:xfrm>
        </p:spPr>
        <p:txBody>
          <a:bodyPr>
            <a:normAutofit lnSpcReduction="10000"/>
          </a:bodyPr>
          <a:lstStyle/>
          <a:p>
            <a:r>
              <a:rPr lang="es-CO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Vicerrectoría de Investigaciones</a:t>
            </a:r>
            <a:endParaRPr lang="es-CO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 tecnológica</a:t>
            </a:r>
            <a:endParaRPr lang="es-CO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Grupo 78"/>
          <p:cNvGrpSpPr/>
          <p:nvPr/>
        </p:nvGrpSpPr>
        <p:grpSpPr>
          <a:xfrm>
            <a:off x="833394" y="1172292"/>
            <a:ext cx="10732637" cy="4580306"/>
            <a:chOff x="842448" y="1483096"/>
            <a:chExt cx="10206201" cy="4355642"/>
          </a:xfrm>
        </p:grpSpPr>
        <p:sp>
          <p:nvSpPr>
            <p:cNvPr id="5" name="Google Shape;1843;p41"/>
            <p:cNvSpPr/>
            <p:nvPr/>
          </p:nvSpPr>
          <p:spPr>
            <a:xfrm>
              <a:off x="6903608" y="3660917"/>
              <a:ext cx="1926210" cy="12936"/>
            </a:xfrm>
            <a:custGeom>
              <a:avLst/>
              <a:gdLst/>
              <a:ahLst/>
              <a:cxnLst/>
              <a:rect l="l" t="t" r="r" b="b"/>
              <a:pathLst>
                <a:path w="1453145" h="9759" extrusionOk="0">
                  <a:moveTo>
                    <a:pt x="0" y="0"/>
                  </a:moveTo>
                  <a:lnTo>
                    <a:pt x="1453146" y="0"/>
                  </a:lnTo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Google Shape;1844;p41"/>
            <p:cNvSpPr/>
            <p:nvPr/>
          </p:nvSpPr>
          <p:spPr>
            <a:xfrm>
              <a:off x="3051057" y="3660917"/>
              <a:ext cx="1926210" cy="12936"/>
            </a:xfrm>
            <a:custGeom>
              <a:avLst/>
              <a:gdLst/>
              <a:ahLst/>
              <a:cxnLst/>
              <a:rect l="l" t="t" r="r" b="b"/>
              <a:pathLst>
                <a:path w="1453145" h="9759" extrusionOk="0">
                  <a:moveTo>
                    <a:pt x="0" y="0"/>
                  </a:moveTo>
                  <a:lnTo>
                    <a:pt x="1453146" y="0"/>
                  </a:lnTo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" name="Google Shape;1845;p41"/>
            <p:cNvSpPr/>
            <p:nvPr/>
          </p:nvSpPr>
          <p:spPr>
            <a:xfrm>
              <a:off x="3991654" y="1483096"/>
              <a:ext cx="954179" cy="1908359"/>
            </a:xfrm>
            <a:custGeom>
              <a:avLst/>
              <a:gdLst/>
              <a:ahLst/>
              <a:cxnLst/>
              <a:rect l="l" t="t" r="r" b="b"/>
              <a:pathLst>
                <a:path w="719839" h="1439678" extrusionOk="0">
                  <a:moveTo>
                    <a:pt x="-41" y="-77"/>
                  </a:moveTo>
                  <a:cubicBezTo>
                    <a:pt x="397520" y="-77"/>
                    <a:pt x="719799" y="322202"/>
                    <a:pt x="719799" y="719763"/>
                  </a:cubicBezTo>
                  <a:cubicBezTo>
                    <a:pt x="719799" y="1117323"/>
                    <a:pt x="397520" y="1439602"/>
                    <a:pt x="-41" y="1439602"/>
                  </a:cubicBezTo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Google Shape;1846;p41"/>
            <p:cNvSpPr/>
            <p:nvPr/>
          </p:nvSpPr>
          <p:spPr>
            <a:xfrm>
              <a:off x="3037475" y="1483096"/>
              <a:ext cx="954179" cy="1908359"/>
            </a:xfrm>
            <a:custGeom>
              <a:avLst/>
              <a:gdLst/>
              <a:ahLst/>
              <a:cxnLst/>
              <a:rect l="l" t="t" r="r" b="b"/>
              <a:pathLst>
                <a:path w="719839" h="1439678" extrusionOk="0">
                  <a:moveTo>
                    <a:pt x="719799" y="1439602"/>
                  </a:moveTo>
                  <a:cubicBezTo>
                    <a:pt x="322238" y="1439602"/>
                    <a:pt x="-41" y="1117323"/>
                    <a:pt x="-41" y="719763"/>
                  </a:cubicBezTo>
                  <a:cubicBezTo>
                    <a:pt x="-41" y="322202"/>
                    <a:pt x="322238" y="-77"/>
                    <a:pt x="719799" y="-77"/>
                  </a:cubicBezTo>
                </a:path>
              </a:pathLst>
            </a:custGeom>
            <a:noFill/>
            <a:ln w="88900" cap="flat" cmpd="sng">
              <a:solidFill>
                <a:srgbClr val="FFCC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" name="Google Shape;1847;p41"/>
            <p:cNvSpPr/>
            <p:nvPr/>
          </p:nvSpPr>
          <p:spPr>
            <a:xfrm rot="18900000">
              <a:off x="2718110" y="2118402"/>
              <a:ext cx="638017" cy="638017"/>
            </a:xfrm>
            <a:custGeom>
              <a:avLst/>
              <a:gdLst/>
              <a:ahLst/>
              <a:cxnLst/>
              <a:rect l="l" t="t" r="r" b="b"/>
              <a:pathLst>
                <a:path w="481324" h="481324" extrusionOk="0">
                  <a:moveTo>
                    <a:pt x="481284" y="240586"/>
                  </a:moveTo>
                  <a:cubicBezTo>
                    <a:pt x="481284" y="373500"/>
                    <a:pt x="373535" y="481248"/>
                    <a:pt x="240621" y="481248"/>
                  </a:cubicBezTo>
                  <a:cubicBezTo>
                    <a:pt x="107707" y="481248"/>
                    <a:pt x="-41" y="373500"/>
                    <a:pt x="-41" y="240586"/>
                  </a:cubicBezTo>
                  <a:cubicBezTo>
                    <a:pt x="-41" y="107672"/>
                    <a:pt x="107707" y="-77"/>
                    <a:pt x="240621" y="-77"/>
                  </a:cubicBezTo>
                  <a:cubicBezTo>
                    <a:pt x="373535" y="-77"/>
                    <a:pt x="481284" y="107672"/>
                    <a:pt x="481284" y="240586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" name="Google Shape;1848;p41"/>
            <p:cNvSpPr/>
            <p:nvPr/>
          </p:nvSpPr>
          <p:spPr>
            <a:xfrm rot="18900000">
              <a:off x="2803489" y="2203782"/>
              <a:ext cx="467257" cy="467257"/>
            </a:xfrm>
            <a:custGeom>
              <a:avLst/>
              <a:gdLst/>
              <a:ahLst/>
              <a:cxnLst/>
              <a:rect l="l" t="t" r="r" b="b"/>
              <a:pathLst>
                <a:path w="352502" h="352502" extrusionOk="0">
                  <a:moveTo>
                    <a:pt x="352462" y="176175"/>
                  </a:moveTo>
                  <a:cubicBezTo>
                    <a:pt x="352462" y="273516"/>
                    <a:pt x="273552" y="352426"/>
                    <a:pt x="176211" y="352426"/>
                  </a:cubicBezTo>
                  <a:cubicBezTo>
                    <a:pt x="78870" y="352426"/>
                    <a:pt x="-40" y="273516"/>
                    <a:pt x="-40" y="176175"/>
                  </a:cubicBezTo>
                  <a:cubicBezTo>
                    <a:pt x="-40" y="78834"/>
                    <a:pt x="78870" y="-77"/>
                    <a:pt x="176211" y="-77"/>
                  </a:cubicBezTo>
                  <a:cubicBezTo>
                    <a:pt x="273552" y="-77"/>
                    <a:pt x="352462" y="78834"/>
                    <a:pt x="352462" y="176175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" name="Google Shape;1849;p41"/>
            <p:cNvSpPr/>
            <p:nvPr/>
          </p:nvSpPr>
          <p:spPr>
            <a:xfrm>
              <a:off x="2115894" y="2706738"/>
              <a:ext cx="954179" cy="1908359"/>
            </a:xfrm>
            <a:custGeom>
              <a:avLst/>
              <a:gdLst/>
              <a:ahLst/>
              <a:cxnLst/>
              <a:rect l="l" t="t" r="r" b="b"/>
              <a:pathLst>
                <a:path w="719839" h="1439678" extrusionOk="0">
                  <a:moveTo>
                    <a:pt x="-41" y="-77"/>
                  </a:moveTo>
                  <a:cubicBezTo>
                    <a:pt x="397520" y="-77"/>
                    <a:pt x="719799" y="322202"/>
                    <a:pt x="719799" y="719762"/>
                  </a:cubicBezTo>
                  <a:cubicBezTo>
                    <a:pt x="719799" y="1117323"/>
                    <a:pt x="397520" y="1439602"/>
                    <a:pt x="-41" y="1439602"/>
                  </a:cubicBezTo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Google Shape;1850;p41"/>
            <p:cNvSpPr/>
            <p:nvPr/>
          </p:nvSpPr>
          <p:spPr>
            <a:xfrm>
              <a:off x="1161715" y="2706738"/>
              <a:ext cx="954179" cy="1908359"/>
            </a:xfrm>
            <a:custGeom>
              <a:avLst/>
              <a:gdLst/>
              <a:ahLst/>
              <a:cxnLst/>
              <a:rect l="l" t="t" r="r" b="b"/>
              <a:pathLst>
                <a:path w="719839" h="1439678" extrusionOk="0">
                  <a:moveTo>
                    <a:pt x="719799" y="1439602"/>
                  </a:moveTo>
                  <a:cubicBezTo>
                    <a:pt x="322243" y="1439602"/>
                    <a:pt x="-41" y="1117323"/>
                    <a:pt x="-41" y="719762"/>
                  </a:cubicBezTo>
                  <a:cubicBezTo>
                    <a:pt x="-41" y="322202"/>
                    <a:pt x="322243" y="-77"/>
                    <a:pt x="719799" y="-77"/>
                  </a:cubicBezTo>
                </a:path>
              </a:pathLst>
            </a:custGeom>
            <a:noFill/>
            <a:ln w="88900" cap="flat" cmpd="sng">
              <a:solidFill>
                <a:srgbClr val="FFCC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Google Shape;1851;p41"/>
            <p:cNvSpPr/>
            <p:nvPr/>
          </p:nvSpPr>
          <p:spPr>
            <a:xfrm>
              <a:off x="842448" y="3341909"/>
              <a:ext cx="638017" cy="638017"/>
            </a:xfrm>
            <a:custGeom>
              <a:avLst/>
              <a:gdLst/>
              <a:ahLst/>
              <a:cxnLst/>
              <a:rect l="l" t="t" r="r" b="b"/>
              <a:pathLst>
                <a:path w="481324" h="481324" extrusionOk="0">
                  <a:moveTo>
                    <a:pt x="481324" y="240662"/>
                  </a:moveTo>
                  <a:cubicBezTo>
                    <a:pt x="481324" y="373576"/>
                    <a:pt x="373576" y="481324"/>
                    <a:pt x="240662" y="481324"/>
                  </a:cubicBezTo>
                  <a:cubicBezTo>
                    <a:pt x="107748" y="481324"/>
                    <a:pt x="0" y="373576"/>
                    <a:pt x="0" y="240662"/>
                  </a:cubicBezTo>
                  <a:cubicBezTo>
                    <a:pt x="0" y="107748"/>
                    <a:pt x="107748" y="0"/>
                    <a:pt x="240662" y="0"/>
                  </a:cubicBezTo>
                  <a:cubicBezTo>
                    <a:pt x="373576" y="0"/>
                    <a:pt x="481324" y="107748"/>
                    <a:pt x="481324" y="24066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Google Shape;1852;p41"/>
            <p:cNvSpPr/>
            <p:nvPr/>
          </p:nvSpPr>
          <p:spPr>
            <a:xfrm>
              <a:off x="927826" y="3427288"/>
              <a:ext cx="467257" cy="467257"/>
            </a:xfrm>
            <a:custGeom>
              <a:avLst/>
              <a:gdLst/>
              <a:ahLst/>
              <a:cxnLst/>
              <a:rect l="l" t="t" r="r" b="b"/>
              <a:pathLst>
                <a:path w="352502" h="352502" extrusionOk="0">
                  <a:moveTo>
                    <a:pt x="352503" y="176251"/>
                  </a:moveTo>
                  <a:cubicBezTo>
                    <a:pt x="352503" y="273592"/>
                    <a:pt x="273592" y="352503"/>
                    <a:pt x="176251" y="352503"/>
                  </a:cubicBezTo>
                  <a:cubicBezTo>
                    <a:pt x="78910" y="352503"/>
                    <a:pt x="0" y="273592"/>
                    <a:pt x="0" y="176251"/>
                  </a:cubicBezTo>
                  <a:cubicBezTo>
                    <a:pt x="0" y="78910"/>
                    <a:pt x="78910" y="0"/>
                    <a:pt x="176251" y="0"/>
                  </a:cubicBezTo>
                  <a:cubicBezTo>
                    <a:pt x="273592" y="0"/>
                    <a:pt x="352503" y="78910"/>
                    <a:pt x="352503" y="17625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Google Shape;1853;p41"/>
            <p:cNvSpPr/>
            <p:nvPr/>
          </p:nvSpPr>
          <p:spPr>
            <a:xfrm>
              <a:off x="6940736" y="1483096"/>
              <a:ext cx="954178" cy="1908359"/>
            </a:xfrm>
            <a:custGeom>
              <a:avLst/>
              <a:gdLst/>
              <a:ahLst/>
              <a:cxnLst/>
              <a:rect l="l" t="t" r="r" b="b"/>
              <a:pathLst>
                <a:path w="719838" h="1439678" extrusionOk="0">
                  <a:moveTo>
                    <a:pt x="719798" y="1439602"/>
                  </a:moveTo>
                  <a:cubicBezTo>
                    <a:pt x="322238" y="1439602"/>
                    <a:pt x="-41" y="1117323"/>
                    <a:pt x="-41" y="719763"/>
                  </a:cubicBezTo>
                  <a:cubicBezTo>
                    <a:pt x="-41" y="322202"/>
                    <a:pt x="322238" y="-77"/>
                    <a:pt x="719798" y="-77"/>
                  </a:cubicBezTo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Google Shape;1854;p41"/>
            <p:cNvSpPr/>
            <p:nvPr/>
          </p:nvSpPr>
          <p:spPr>
            <a:xfrm>
              <a:off x="7894915" y="1483096"/>
              <a:ext cx="954179" cy="1908359"/>
            </a:xfrm>
            <a:custGeom>
              <a:avLst/>
              <a:gdLst/>
              <a:ahLst/>
              <a:cxnLst/>
              <a:rect l="l" t="t" r="r" b="b"/>
              <a:pathLst>
                <a:path w="719839" h="1439678" extrusionOk="0">
                  <a:moveTo>
                    <a:pt x="-41" y="-77"/>
                  </a:moveTo>
                  <a:cubicBezTo>
                    <a:pt x="397511" y="-77"/>
                    <a:pt x="719799" y="322202"/>
                    <a:pt x="719799" y="719763"/>
                  </a:cubicBezTo>
                  <a:cubicBezTo>
                    <a:pt x="719799" y="1117323"/>
                    <a:pt x="397511" y="1439602"/>
                    <a:pt x="-41" y="1439602"/>
                  </a:cubicBezTo>
                </a:path>
              </a:pathLst>
            </a:custGeom>
            <a:noFill/>
            <a:ln w="88900" cap="flat" cmpd="sng">
              <a:solidFill>
                <a:srgbClr val="23469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Google Shape;1855;p41"/>
            <p:cNvSpPr/>
            <p:nvPr/>
          </p:nvSpPr>
          <p:spPr>
            <a:xfrm rot="17005800">
              <a:off x="8530621" y="2118519"/>
              <a:ext cx="638016" cy="638016"/>
            </a:xfrm>
            <a:custGeom>
              <a:avLst/>
              <a:gdLst/>
              <a:ahLst/>
              <a:cxnLst/>
              <a:rect l="l" t="t" r="r" b="b"/>
              <a:pathLst>
                <a:path w="481323" h="481323" extrusionOk="0">
                  <a:moveTo>
                    <a:pt x="481284" y="240585"/>
                  </a:moveTo>
                  <a:cubicBezTo>
                    <a:pt x="481284" y="373499"/>
                    <a:pt x="373536" y="481247"/>
                    <a:pt x="240622" y="481247"/>
                  </a:cubicBezTo>
                  <a:cubicBezTo>
                    <a:pt x="107708" y="481247"/>
                    <a:pt x="-40" y="373499"/>
                    <a:pt x="-40" y="240585"/>
                  </a:cubicBezTo>
                  <a:cubicBezTo>
                    <a:pt x="-40" y="107671"/>
                    <a:pt x="107708" y="-77"/>
                    <a:pt x="240622" y="-77"/>
                  </a:cubicBezTo>
                  <a:cubicBezTo>
                    <a:pt x="373536" y="-77"/>
                    <a:pt x="481284" y="107671"/>
                    <a:pt x="481284" y="240585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Google Shape;1856;p41"/>
            <p:cNvSpPr/>
            <p:nvPr/>
          </p:nvSpPr>
          <p:spPr>
            <a:xfrm rot="17003400">
              <a:off x="8615837" y="2203867"/>
              <a:ext cx="467257" cy="467257"/>
            </a:xfrm>
            <a:custGeom>
              <a:avLst/>
              <a:gdLst/>
              <a:ahLst/>
              <a:cxnLst/>
              <a:rect l="l" t="t" r="r" b="b"/>
              <a:pathLst>
                <a:path w="352502" h="352502" extrusionOk="0">
                  <a:moveTo>
                    <a:pt x="352462" y="176175"/>
                  </a:moveTo>
                  <a:cubicBezTo>
                    <a:pt x="352462" y="273515"/>
                    <a:pt x="273551" y="352426"/>
                    <a:pt x="176211" y="352426"/>
                  </a:cubicBezTo>
                  <a:cubicBezTo>
                    <a:pt x="78870" y="352426"/>
                    <a:pt x="-41" y="273515"/>
                    <a:pt x="-41" y="176175"/>
                  </a:cubicBezTo>
                  <a:cubicBezTo>
                    <a:pt x="-41" y="78834"/>
                    <a:pt x="78870" y="-77"/>
                    <a:pt x="176211" y="-77"/>
                  </a:cubicBezTo>
                  <a:cubicBezTo>
                    <a:pt x="273551" y="-77"/>
                    <a:pt x="352462" y="78834"/>
                    <a:pt x="352462" y="176175"/>
                  </a:cubicBez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" name="Google Shape;1857;p41"/>
            <p:cNvSpPr/>
            <p:nvPr/>
          </p:nvSpPr>
          <p:spPr>
            <a:xfrm>
              <a:off x="6940736" y="3930379"/>
              <a:ext cx="954178" cy="1908359"/>
            </a:xfrm>
            <a:custGeom>
              <a:avLst/>
              <a:gdLst/>
              <a:ahLst/>
              <a:cxnLst/>
              <a:rect l="l" t="t" r="r" b="b"/>
              <a:pathLst>
                <a:path w="719838" h="1439678" extrusionOk="0">
                  <a:moveTo>
                    <a:pt x="719798" y="1439602"/>
                  </a:moveTo>
                  <a:cubicBezTo>
                    <a:pt x="322238" y="1439602"/>
                    <a:pt x="-41" y="1117323"/>
                    <a:pt x="-41" y="719763"/>
                  </a:cubicBezTo>
                  <a:cubicBezTo>
                    <a:pt x="-41" y="322202"/>
                    <a:pt x="322238" y="-77"/>
                    <a:pt x="719798" y="-77"/>
                  </a:cubicBezTo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" name="Google Shape;1858;p41"/>
            <p:cNvSpPr/>
            <p:nvPr/>
          </p:nvSpPr>
          <p:spPr>
            <a:xfrm>
              <a:off x="7894915" y="3930379"/>
              <a:ext cx="954179" cy="1908359"/>
            </a:xfrm>
            <a:custGeom>
              <a:avLst/>
              <a:gdLst/>
              <a:ahLst/>
              <a:cxnLst/>
              <a:rect l="l" t="t" r="r" b="b"/>
              <a:pathLst>
                <a:path w="719839" h="1439678" extrusionOk="0">
                  <a:moveTo>
                    <a:pt x="-41" y="-77"/>
                  </a:moveTo>
                  <a:cubicBezTo>
                    <a:pt x="397511" y="-77"/>
                    <a:pt x="719799" y="322202"/>
                    <a:pt x="719799" y="719763"/>
                  </a:cubicBezTo>
                  <a:cubicBezTo>
                    <a:pt x="719799" y="1117323"/>
                    <a:pt x="397511" y="1439602"/>
                    <a:pt x="-41" y="1439602"/>
                  </a:cubicBezTo>
                </a:path>
              </a:pathLst>
            </a:custGeom>
            <a:noFill/>
            <a:ln w="88900" cap="flat" cmpd="sng">
              <a:solidFill>
                <a:srgbClr val="23469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Google Shape;1859;p41"/>
            <p:cNvSpPr/>
            <p:nvPr/>
          </p:nvSpPr>
          <p:spPr>
            <a:xfrm rot="18900000">
              <a:off x="8530112" y="4565577"/>
              <a:ext cx="638017" cy="638017"/>
            </a:xfrm>
            <a:custGeom>
              <a:avLst/>
              <a:gdLst/>
              <a:ahLst/>
              <a:cxnLst/>
              <a:rect l="l" t="t" r="r" b="b"/>
              <a:pathLst>
                <a:path w="481324" h="481324" extrusionOk="0">
                  <a:moveTo>
                    <a:pt x="481284" y="240585"/>
                  </a:moveTo>
                  <a:cubicBezTo>
                    <a:pt x="481284" y="373500"/>
                    <a:pt x="373536" y="481248"/>
                    <a:pt x="240622" y="481248"/>
                  </a:cubicBezTo>
                  <a:cubicBezTo>
                    <a:pt x="107708" y="481248"/>
                    <a:pt x="-40" y="373500"/>
                    <a:pt x="-40" y="240585"/>
                  </a:cubicBezTo>
                  <a:cubicBezTo>
                    <a:pt x="-40" y="107671"/>
                    <a:pt x="107708" y="-77"/>
                    <a:pt x="240622" y="-77"/>
                  </a:cubicBezTo>
                  <a:cubicBezTo>
                    <a:pt x="373536" y="-77"/>
                    <a:pt x="481284" y="107671"/>
                    <a:pt x="481284" y="240585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Google Shape;1860;p41"/>
            <p:cNvSpPr/>
            <p:nvPr/>
          </p:nvSpPr>
          <p:spPr>
            <a:xfrm rot="18900000">
              <a:off x="8615492" y="4650956"/>
              <a:ext cx="467257" cy="467257"/>
            </a:xfrm>
            <a:custGeom>
              <a:avLst/>
              <a:gdLst/>
              <a:ahLst/>
              <a:cxnLst/>
              <a:rect l="l" t="t" r="r" b="b"/>
              <a:pathLst>
                <a:path w="352502" h="352502" extrusionOk="0">
                  <a:moveTo>
                    <a:pt x="352462" y="176175"/>
                  </a:moveTo>
                  <a:cubicBezTo>
                    <a:pt x="352462" y="273516"/>
                    <a:pt x="273551" y="352426"/>
                    <a:pt x="176211" y="352426"/>
                  </a:cubicBezTo>
                  <a:cubicBezTo>
                    <a:pt x="78870" y="352426"/>
                    <a:pt x="-41" y="273516"/>
                    <a:pt x="-41" y="176175"/>
                  </a:cubicBezTo>
                  <a:cubicBezTo>
                    <a:pt x="-41" y="78834"/>
                    <a:pt x="78870" y="-77"/>
                    <a:pt x="176211" y="-77"/>
                  </a:cubicBezTo>
                  <a:cubicBezTo>
                    <a:pt x="273551" y="-77"/>
                    <a:pt x="352462" y="78834"/>
                    <a:pt x="352462" y="176175"/>
                  </a:cubicBez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3" name="Google Shape;1861;p41"/>
            <p:cNvSpPr/>
            <p:nvPr/>
          </p:nvSpPr>
          <p:spPr>
            <a:xfrm>
              <a:off x="8821282" y="2706738"/>
              <a:ext cx="954178" cy="1908359"/>
            </a:xfrm>
            <a:custGeom>
              <a:avLst/>
              <a:gdLst/>
              <a:ahLst/>
              <a:cxnLst/>
              <a:rect l="l" t="t" r="r" b="b"/>
              <a:pathLst>
                <a:path w="719838" h="1439678" extrusionOk="0">
                  <a:moveTo>
                    <a:pt x="719798" y="1439602"/>
                  </a:moveTo>
                  <a:cubicBezTo>
                    <a:pt x="322237" y="1439602"/>
                    <a:pt x="-41" y="1117323"/>
                    <a:pt x="-41" y="719762"/>
                  </a:cubicBezTo>
                  <a:cubicBezTo>
                    <a:pt x="-41" y="322202"/>
                    <a:pt x="322237" y="-77"/>
                    <a:pt x="719798" y="-77"/>
                  </a:cubicBezTo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" name="Google Shape;1862;p41"/>
            <p:cNvSpPr/>
            <p:nvPr/>
          </p:nvSpPr>
          <p:spPr>
            <a:xfrm>
              <a:off x="9775461" y="2706738"/>
              <a:ext cx="954179" cy="1908359"/>
            </a:xfrm>
            <a:custGeom>
              <a:avLst/>
              <a:gdLst/>
              <a:ahLst/>
              <a:cxnLst/>
              <a:rect l="l" t="t" r="r" b="b"/>
              <a:pathLst>
                <a:path w="719839" h="1439678" extrusionOk="0">
                  <a:moveTo>
                    <a:pt x="-41" y="-77"/>
                  </a:moveTo>
                  <a:cubicBezTo>
                    <a:pt x="397511" y="-77"/>
                    <a:pt x="719799" y="322202"/>
                    <a:pt x="719799" y="719762"/>
                  </a:cubicBezTo>
                  <a:cubicBezTo>
                    <a:pt x="719799" y="1117323"/>
                    <a:pt x="397511" y="1439602"/>
                    <a:pt x="-41" y="1439602"/>
                  </a:cubicBezTo>
                </a:path>
              </a:pathLst>
            </a:custGeom>
            <a:noFill/>
            <a:ln w="88900" cap="flat" cmpd="sng">
              <a:solidFill>
                <a:srgbClr val="23469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5" name="Google Shape;1863;p41"/>
            <p:cNvSpPr/>
            <p:nvPr/>
          </p:nvSpPr>
          <p:spPr>
            <a:xfrm>
              <a:off x="10410632" y="3341909"/>
              <a:ext cx="638017" cy="638017"/>
            </a:xfrm>
            <a:custGeom>
              <a:avLst/>
              <a:gdLst/>
              <a:ahLst/>
              <a:cxnLst/>
              <a:rect l="l" t="t" r="r" b="b"/>
              <a:pathLst>
                <a:path w="481324" h="481324" extrusionOk="0">
                  <a:moveTo>
                    <a:pt x="481324" y="240662"/>
                  </a:moveTo>
                  <a:cubicBezTo>
                    <a:pt x="481324" y="373576"/>
                    <a:pt x="373576" y="481324"/>
                    <a:pt x="240663" y="481324"/>
                  </a:cubicBezTo>
                  <a:cubicBezTo>
                    <a:pt x="107749" y="481324"/>
                    <a:pt x="1" y="373576"/>
                    <a:pt x="1" y="240662"/>
                  </a:cubicBezTo>
                  <a:cubicBezTo>
                    <a:pt x="1" y="107748"/>
                    <a:pt x="107749" y="0"/>
                    <a:pt x="240663" y="0"/>
                  </a:cubicBezTo>
                  <a:cubicBezTo>
                    <a:pt x="373576" y="0"/>
                    <a:pt x="481324" y="107748"/>
                    <a:pt x="481324" y="24066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" name="Google Shape;1864;p41"/>
            <p:cNvSpPr/>
            <p:nvPr/>
          </p:nvSpPr>
          <p:spPr>
            <a:xfrm>
              <a:off x="10496012" y="3427288"/>
              <a:ext cx="467257" cy="467257"/>
            </a:xfrm>
            <a:custGeom>
              <a:avLst/>
              <a:gdLst/>
              <a:ahLst/>
              <a:cxnLst/>
              <a:rect l="l" t="t" r="r" b="b"/>
              <a:pathLst>
                <a:path w="352502" h="352502" extrusionOk="0">
                  <a:moveTo>
                    <a:pt x="352502" y="176251"/>
                  </a:moveTo>
                  <a:cubicBezTo>
                    <a:pt x="352502" y="273592"/>
                    <a:pt x="273592" y="352503"/>
                    <a:pt x="176251" y="352503"/>
                  </a:cubicBezTo>
                  <a:cubicBezTo>
                    <a:pt x="78910" y="352503"/>
                    <a:pt x="0" y="273592"/>
                    <a:pt x="0" y="176251"/>
                  </a:cubicBezTo>
                  <a:cubicBezTo>
                    <a:pt x="0" y="78910"/>
                    <a:pt x="78910" y="0"/>
                    <a:pt x="176251" y="0"/>
                  </a:cubicBezTo>
                  <a:cubicBezTo>
                    <a:pt x="273592" y="0"/>
                    <a:pt x="352502" y="78910"/>
                    <a:pt x="352502" y="176251"/>
                  </a:cubicBez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" name="Google Shape;1865;p41"/>
            <p:cNvSpPr/>
            <p:nvPr/>
          </p:nvSpPr>
          <p:spPr>
            <a:xfrm>
              <a:off x="3991654" y="3930379"/>
              <a:ext cx="954179" cy="1908359"/>
            </a:xfrm>
            <a:custGeom>
              <a:avLst/>
              <a:gdLst/>
              <a:ahLst/>
              <a:cxnLst/>
              <a:rect l="l" t="t" r="r" b="b"/>
              <a:pathLst>
                <a:path w="719839" h="1439678" extrusionOk="0">
                  <a:moveTo>
                    <a:pt x="-41" y="-77"/>
                  </a:moveTo>
                  <a:cubicBezTo>
                    <a:pt x="397520" y="-77"/>
                    <a:pt x="719799" y="322202"/>
                    <a:pt x="719799" y="719763"/>
                  </a:cubicBezTo>
                  <a:cubicBezTo>
                    <a:pt x="719799" y="1117323"/>
                    <a:pt x="397520" y="1439602"/>
                    <a:pt x="-41" y="1439602"/>
                  </a:cubicBezTo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Google Shape;1866;p41"/>
            <p:cNvSpPr/>
            <p:nvPr/>
          </p:nvSpPr>
          <p:spPr>
            <a:xfrm>
              <a:off x="3037475" y="3930379"/>
              <a:ext cx="954179" cy="1908359"/>
            </a:xfrm>
            <a:custGeom>
              <a:avLst/>
              <a:gdLst/>
              <a:ahLst/>
              <a:cxnLst/>
              <a:rect l="l" t="t" r="r" b="b"/>
              <a:pathLst>
                <a:path w="719839" h="1439678" extrusionOk="0">
                  <a:moveTo>
                    <a:pt x="719799" y="1439602"/>
                  </a:moveTo>
                  <a:cubicBezTo>
                    <a:pt x="322238" y="1439602"/>
                    <a:pt x="-41" y="1117323"/>
                    <a:pt x="-41" y="719763"/>
                  </a:cubicBezTo>
                  <a:cubicBezTo>
                    <a:pt x="-41" y="322202"/>
                    <a:pt x="322238" y="-77"/>
                    <a:pt x="719799" y="-77"/>
                  </a:cubicBezTo>
                </a:path>
              </a:pathLst>
            </a:custGeom>
            <a:noFill/>
            <a:ln w="88900" cap="flat" cmpd="sng">
              <a:solidFill>
                <a:srgbClr val="FFCC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9" name="Google Shape;1867;p41"/>
            <p:cNvSpPr/>
            <p:nvPr/>
          </p:nvSpPr>
          <p:spPr>
            <a:xfrm rot="17005800">
              <a:off x="2718202" y="4565962"/>
              <a:ext cx="638016" cy="638016"/>
            </a:xfrm>
            <a:custGeom>
              <a:avLst/>
              <a:gdLst/>
              <a:ahLst/>
              <a:cxnLst/>
              <a:rect l="l" t="t" r="r" b="b"/>
              <a:pathLst>
                <a:path w="481323" h="481323" extrusionOk="0">
                  <a:moveTo>
                    <a:pt x="481283" y="240585"/>
                  </a:moveTo>
                  <a:cubicBezTo>
                    <a:pt x="481283" y="373499"/>
                    <a:pt x="373535" y="481247"/>
                    <a:pt x="240621" y="481247"/>
                  </a:cubicBezTo>
                  <a:cubicBezTo>
                    <a:pt x="107707" y="481247"/>
                    <a:pt x="-41" y="373499"/>
                    <a:pt x="-41" y="240585"/>
                  </a:cubicBezTo>
                  <a:cubicBezTo>
                    <a:pt x="-41" y="107671"/>
                    <a:pt x="107707" y="-77"/>
                    <a:pt x="240621" y="-77"/>
                  </a:cubicBezTo>
                  <a:cubicBezTo>
                    <a:pt x="373535" y="-77"/>
                    <a:pt x="481283" y="107671"/>
                    <a:pt x="481283" y="240585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" name="Google Shape;1868;p41"/>
            <p:cNvSpPr/>
            <p:nvPr/>
          </p:nvSpPr>
          <p:spPr>
            <a:xfrm rot="17003400">
              <a:off x="2803620" y="4651239"/>
              <a:ext cx="467257" cy="467257"/>
            </a:xfrm>
            <a:custGeom>
              <a:avLst/>
              <a:gdLst/>
              <a:ahLst/>
              <a:cxnLst/>
              <a:rect l="l" t="t" r="r" b="b"/>
              <a:pathLst>
                <a:path w="352502" h="352502" extrusionOk="0">
                  <a:moveTo>
                    <a:pt x="352462" y="176175"/>
                  </a:moveTo>
                  <a:cubicBezTo>
                    <a:pt x="352462" y="273516"/>
                    <a:pt x="273552" y="352426"/>
                    <a:pt x="176211" y="352426"/>
                  </a:cubicBezTo>
                  <a:cubicBezTo>
                    <a:pt x="78870" y="352426"/>
                    <a:pt x="-40" y="273516"/>
                    <a:pt x="-40" y="176175"/>
                  </a:cubicBezTo>
                  <a:cubicBezTo>
                    <a:pt x="-40" y="78834"/>
                    <a:pt x="78870" y="-77"/>
                    <a:pt x="176211" y="-77"/>
                  </a:cubicBezTo>
                  <a:cubicBezTo>
                    <a:pt x="273552" y="-77"/>
                    <a:pt x="352462" y="78834"/>
                    <a:pt x="352462" y="176175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" name="Google Shape;1869;p41"/>
            <p:cNvSpPr/>
            <p:nvPr/>
          </p:nvSpPr>
          <p:spPr>
            <a:xfrm>
              <a:off x="6620433" y="2855633"/>
              <a:ext cx="410209" cy="285114"/>
            </a:xfrm>
            <a:custGeom>
              <a:avLst/>
              <a:gdLst/>
              <a:ahLst/>
              <a:cxnLst/>
              <a:rect l="l" t="t" r="r" b="b"/>
              <a:pathLst>
                <a:path w="309464" h="215092" extrusionOk="0">
                  <a:moveTo>
                    <a:pt x="0" y="215093"/>
                  </a:moveTo>
                  <a:lnTo>
                    <a:pt x="309464" y="0"/>
                  </a:lnTo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" name="Google Shape;1870;p41"/>
            <p:cNvSpPr/>
            <p:nvPr/>
          </p:nvSpPr>
          <p:spPr>
            <a:xfrm>
              <a:off x="6954060" y="2779051"/>
              <a:ext cx="152906" cy="152906"/>
            </a:xfrm>
            <a:custGeom>
              <a:avLst/>
              <a:gdLst/>
              <a:ahLst/>
              <a:cxnLst/>
              <a:rect l="l" t="t" r="r" b="b"/>
              <a:pathLst>
                <a:path w="115353" h="115353" extrusionOk="0">
                  <a:moveTo>
                    <a:pt x="-41" y="57698"/>
                  </a:moveTo>
                  <a:cubicBezTo>
                    <a:pt x="8" y="89552"/>
                    <a:pt x="25880" y="115336"/>
                    <a:pt x="57734" y="115277"/>
                  </a:cubicBezTo>
                  <a:cubicBezTo>
                    <a:pt x="89588" y="115219"/>
                    <a:pt x="115372" y="89357"/>
                    <a:pt x="115313" y="57503"/>
                  </a:cubicBezTo>
                  <a:cubicBezTo>
                    <a:pt x="115255" y="25688"/>
                    <a:pt x="89451" y="-77"/>
                    <a:pt x="57636" y="-77"/>
                  </a:cubicBezTo>
                  <a:cubicBezTo>
                    <a:pt x="25763" y="-18"/>
                    <a:pt x="-41" y="25824"/>
                    <a:pt x="-41" y="57698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" name="Google Shape;1871;p41"/>
            <p:cNvSpPr/>
            <p:nvPr/>
          </p:nvSpPr>
          <p:spPr>
            <a:xfrm>
              <a:off x="6620433" y="4181214"/>
              <a:ext cx="410209" cy="285114"/>
            </a:xfrm>
            <a:custGeom>
              <a:avLst/>
              <a:gdLst/>
              <a:ahLst/>
              <a:cxnLst/>
              <a:rect l="l" t="t" r="r" b="b"/>
              <a:pathLst>
                <a:path w="309464" h="215092" extrusionOk="0">
                  <a:moveTo>
                    <a:pt x="0" y="0"/>
                  </a:moveTo>
                  <a:lnTo>
                    <a:pt x="309464" y="215093"/>
                  </a:lnTo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Google Shape;1872;p41"/>
            <p:cNvSpPr/>
            <p:nvPr/>
          </p:nvSpPr>
          <p:spPr>
            <a:xfrm>
              <a:off x="6954060" y="4389876"/>
              <a:ext cx="152906" cy="152907"/>
            </a:xfrm>
            <a:custGeom>
              <a:avLst/>
              <a:gdLst/>
              <a:ahLst/>
              <a:cxnLst/>
              <a:rect l="l" t="t" r="r" b="b"/>
              <a:pathLst>
                <a:path w="115353" h="115354" extrusionOk="0">
                  <a:moveTo>
                    <a:pt x="-41" y="57503"/>
                  </a:moveTo>
                  <a:cubicBezTo>
                    <a:pt x="8" y="25649"/>
                    <a:pt x="25880" y="-135"/>
                    <a:pt x="57734" y="-77"/>
                  </a:cubicBezTo>
                  <a:cubicBezTo>
                    <a:pt x="89588" y="-18"/>
                    <a:pt x="115372" y="25844"/>
                    <a:pt x="115313" y="57698"/>
                  </a:cubicBezTo>
                  <a:cubicBezTo>
                    <a:pt x="115255" y="89513"/>
                    <a:pt x="89451" y="115277"/>
                    <a:pt x="57636" y="115277"/>
                  </a:cubicBezTo>
                  <a:cubicBezTo>
                    <a:pt x="25763" y="115219"/>
                    <a:pt x="-41" y="89376"/>
                    <a:pt x="-41" y="57503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5" name="Google Shape;1873;p41"/>
            <p:cNvSpPr/>
            <p:nvPr/>
          </p:nvSpPr>
          <p:spPr>
            <a:xfrm>
              <a:off x="8756212" y="3584464"/>
              <a:ext cx="152906" cy="152906"/>
            </a:xfrm>
            <a:custGeom>
              <a:avLst/>
              <a:gdLst/>
              <a:ahLst/>
              <a:cxnLst/>
              <a:rect l="l" t="t" r="r" b="b"/>
              <a:pathLst>
                <a:path w="115353" h="115353" extrusionOk="0">
                  <a:moveTo>
                    <a:pt x="115354" y="57677"/>
                  </a:moveTo>
                  <a:cubicBezTo>
                    <a:pt x="115354" y="89531"/>
                    <a:pt x="89531" y="115354"/>
                    <a:pt x="57677" y="115354"/>
                  </a:cubicBezTo>
                  <a:cubicBezTo>
                    <a:pt x="25823" y="115354"/>
                    <a:pt x="1" y="89531"/>
                    <a:pt x="1" y="57677"/>
                  </a:cubicBezTo>
                  <a:cubicBezTo>
                    <a:pt x="1" y="25823"/>
                    <a:pt x="25823" y="0"/>
                    <a:pt x="57677" y="0"/>
                  </a:cubicBezTo>
                  <a:cubicBezTo>
                    <a:pt x="89531" y="0"/>
                    <a:pt x="115354" y="25823"/>
                    <a:pt x="115354" y="57677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6" name="Google Shape;1874;p41"/>
            <p:cNvSpPr/>
            <p:nvPr/>
          </p:nvSpPr>
          <p:spPr>
            <a:xfrm>
              <a:off x="2989997" y="3584464"/>
              <a:ext cx="153165" cy="153165"/>
            </a:xfrm>
            <a:custGeom>
              <a:avLst/>
              <a:gdLst/>
              <a:ahLst/>
              <a:cxnLst/>
              <a:rect l="l" t="t" r="r" b="b"/>
              <a:pathLst>
                <a:path w="115549" h="115549" extrusionOk="0">
                  <a:moveTo>
                    <a:pt x="-40" y="57600"/>
                  </a:moveTo>
                  <a:cubicBezTo>
                    <a:pt x="-99" y="89513"/>
                    <a:pt x="25724" y="115414"/>
                    <a:pt x="57636" y="115472"/>
                  </a:cubicBezTo>
                  <a:cubicBezTo>
                    <a:pt x="89549" y="115531"/>
                    <a:pt x="115450" y="89708"/>
                    <a:pt x="115509" y="57796"/>
                  </a:cubicBezTo>
                  <a:cubicBezTo>
                    <a:pt x="115567" y="25883"/>
                    <a:pt x="89744" y="-18"/>
                    <a:pt x="57832" y="-77"/>
                  </a:cubicBezTo>
                  <a:cubicBezTo>
                    <a:pt x="57763" y="-77"/>
                    <a:pt x="57705" y="-77"/>
                    <a:pt x="57636" y="-77"/>
                  </a:cubicBezTo>
                  <a:cubicBezTo>
                    <a:pt x="25802" y="-18"/>
                    <a:pt x="18" y="25766"/>
                    <a:pt x="-40" y="57600"/>
                  </a:cubicBez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7" name="Google Shape;1875;p41"/>
            <p:cNvSpPr/>
            <p:nvPr/>
          </p:nvSpPr>
          <p:spPr>
            <a:xfrm>
              <a:off x="4856832" y="2855633"/>
              <a:ext cx="410209" cy="285114"/>
            </a:xfrm>
            <a:custGeom>
              <a:avLst/>
              <a:gdLst/>
              <a:ahLst/>
              <a:cxnLst/>
              <a:rect l="l" t="t" r="r" b="b"/>
              <a:pathLst>
                <a:path w="309464" h="215092" extrusionOk="0">
                  <a:moveTo>
                    <a:pt x="309464" y="215093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8" name="Google Shape;1876;p41"/>
            <p:cNvSpPr/>
            <p:nvPr/>
          </p:nvSpPr>
          <p:spPr>
            <a:xfrm>
              <a:off x="4780379" y="2779051"/>
              <a:ext cx="152906" cy="152906"/>
            </a:xfrm>
            <a:custGeom>
              <a:avLst/>
              <a:gdLst/>
              <a:ahLst/>
              <a:cxnLst/>
              <a:rect l="l" t="t" r="r" b="b"/>
              <a:pathLst>
                <a:path w="115353" h="115353" extrusionOk="0">
                  <a:moveTo>
                    <a:pt x="115313" y="57698"/>
                  </a:moveTo>
                  <a:cubicBezTo>
                    <a:pt x="115255" y="89552"/>
                    <a:pt x="89393" y="115336"/>
                    <a:pt x="57539" y="115277"/>
                  </a:cubicBezTo>
                  <a:cubicBezTo>
                    <a:pt x="25685" y="115219"/>
                    <a:pt x="-89" y="89357"/>
                    <a:pt x="-40" y="57503"/>
                  </a:cubicBezTo>
                  <a:cubicBezTo>
                    <a:pt x="18" y="25688"/>
                    <a:pt x="25821" y="-77"/>
                    <a:pt x="57636" y="-77"/>
                  </a:cubicBezTo>
                  <a:cubicBezTo>
                    <a:pt x="89510" y="-18"/>
                    <a:pt x="115313" y="25824"/>
                    <a:pt x="115313" y="57698"/>
                  </a:cubicBez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9" name="Google Shape;1877;p41"/>
            <p:cNvSpPr/>
            <p:nvPr/>
          </p:nvSpPr>
          <p:spPr>
            <a:xfrm>
              <a:off x="4856832" y="4181214"/>
              <a:ext cx="410209" cy="285114"/>
            </a:xfrm>
            <a:custGeom>
              <a:avLst/>
              <a:gdLst/>
              <a:ahLst/>
              <a:cxnLst/>
              <a:rect l="l" t="t" r="r" b="b"/>
              <a:pathLst>
                <a:path w="309464" h="215092" extrusionOk="0">
                  <a:moveTo>
                    <a:pt x="309464" y="0"/>
                  </a:moveTo>
                  <a:lnTo>
                    <a:pt x="0" y="215093"/>
                  </a:lnTo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0" name="Google Shape;1878;p41"/>
            <p:cNvSpPr/>
            <p:nvPr/>
          </p:nvSpPr>
          <p:spPr>
            <a:xfrm>
              <a:off x="4780379" y="4389876"/>
              <a:ext cx="152906" cy="152907"/>
            </a:xfrm>
            <a:custGeom>
              <a:avLst/>
              <a:gdLst/>
              <a:ahLst/>
              <a:cxnLst/>
              <a:rect l="l" t="t" r="r" b="b"/>
              <a:pathLst>
                <a:path w="115353" h="115354" extrusionOk="0">
                  <a:moveTo>
                    <a:pt x="115313" y="57503"/>
                  </a:moveTo>
                  <a:cubicBezTo>
                    <a:pt x="115255" y="25649"/>
                    <a:pt x="89393" y="-135"/>
                    <a:pt x="57539" y="-77"/>
                  </a:cubicBezTo>
                  <a:cubicBezTo>
                    <a:pt x="25685" y="-18"/>
                    <a:pt x="-89" y="25844"/>
                    <a:pt x="-40" y="57698"/>
                  </a:cubicBezTo>
                  <a:cubicBezTo>
                    <a:pt x="18" y="89513"/>
                    <a:pt x="25821" y="115277"/>
                    <a:pt x="57636" y="115277"/>
                  </a:cubicBezTo>
                  <a:cubicBezTo>
                    <a:pt x="89510" y="115219"/>
                    <a:pt x="115313" y="89376"/>
                    <a:pt x="115313" y="57503"/>
                  </a:cubicBez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1" name="Google Shape;1879;p41"/>
            <p:cNvSpPr/>
            <p:nvPr/>
          </p:nvSpPr>
          <p:spPr>
            <a:xfrm rot="18900000">
              <a:off x="4842372" y="2560185"/>
              <a:ext cx="2201495" cy="2201495"/>
            </a:xfrm>
            <a:custGeom>
              <a:avLst/>
              <a:gdLst/>
              <a:ahLst/>
              <a:cxnLst/>
              <a:rect l="l" t="t" r="r" b="b"/>
              <a:pathLst>
                <a:path w="1660822" h="1660822" extrusionOk="0">
                  <a:moveTo>
                    <a:pt x="1660782" y="830335"/>
                  </a:moveTo>
                  <a:cubicBezTo>
                    <a:pt x="1660782" y="1288958"/>
                    <a:pt x="1288994" y="1660746"/>
                    <a:pt x="830371" y="1660746"/>
                  </a:cubicBezTo>
                  <a:cubicBezTo>
                    <a:pt x="371747" y="1660746"/>
                    <a:pt x="-40" y="1288958"/>
                    <a:pt x="-40" y="830335"/>
                  </a:cubicBezTo>
                  <a:cubicBezTo>
                    <a:pt x="-40" y="371711"/>
                    <a:pt x="371747" y="-77"/>
                    <a:pt x="830371" y="-77"/>
                  </a:cubicBezTo>
                  <a:cubicBezTo>
                    <a:pt x="1288994" y="-77"/>
                    <a:pt x="1660782" y="371711"/>
                    <a:pt x="1660782" y="83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2" name="Google Shape;1880;p41"/>
            <p:cNvSpPr/>
            <p:nvPr/>
          </p:nvSpPr>
          <p:spPr>
            <a:xfrm>
              <a:off x="4826423" y="2543725"/>
              <a:ext cx="2233197" cy="2233721"/>
            </a:xfrm>
            <a:custGeom>
              <a:avLst/>
              <a:gdLst/>
              <a:ahLst/>
              <a:cxnLst/>
              <a:rect l="l" t="t" r="r" b="b"/>
              <a:pathLst>
                <a:path w="1684738" h="1685133" extrusionOk="0">
                  <a:moveTo>
                    <a:pt x="820617" y="1685057"/>
                  </a:moveTo>
                  <a:cubicBezTo>
                    <a:pt x="813932" y="1684960"/>
                    <a:pt x="808594" y="1679465"/>
                    <a:pt x="808692" y="1672780"/>
                  </a:cubicBezTo>
                  <a:cubicBezTo>
                    <a:pt x="808692" y="1672614"/>
                    <a:pt x="808701" y="1672439"/>
                    <a:pt x="808711" y="1672273"/>
                  </a:cubicBezTo>
                  <a:lnTo>
                    <a:pt x="808711" y="1672273"/>
                  </a:lnTo>
                  <a:cubicBezTo>
                    <a:pt x="808819" y="1665539"/>
                    <a:pt x="814362" y="1660162"/>
                    <a:pt x="821096" y="1660269"/>
                  </a:cubicBezTo>
                  <a:cubicBezTo>
                    <a:pt x="821135" y="1660269"/>
                    <a:pt x="821164" y="1660269"/>
                    <a:pt x="821203" y="1660269"/>
                  </a:cubicBezTo>
                  <a:lnTo>
                    <a:pt x="821203" y="1660269"/>
                  </a:lnTo>
                  <a:cubicBezTo>
                    <a:pt x="827918" y="1660484"/>
                    <a:pt x="833217" y="1666046"/>
                    <a:pt x="833109" y="1672761"/>
                  </a:cubicBezTo>
                  <a:lnTo>
                    <a:pt x="833109" y="1672761"/>
                  </a:lnTo>
                  <a:cubicBezTo>
                    <a:pt x="832904" y="1679358"/>
                    <a:pt x="827517" y="1684618"/>
                    <a:pt x="820910" y="1684667"/>
                  </a:cubicBezTo>
                  <a:lnTo>
                    <a:pt x="820910" y="1684667"/>
                  </a:lnTo>
                  <a:close/>
                  <a:moveTo>
                    <a:pt x="877318" y="1672566"/>
                  </a:moveTo>
                  <a:cubicBezTo>
                    <a:pt x="876928" y="1665842"/>
                    <a:pt x="882071" y="1660074"/>
                    <a:pt x="888795" y="1659683"/>
                  </a:cubicBezTo>
                  <a:cubicBezTo>
                    <a:pt x="888805" y="1659683"/>
                    <a:pt x="888825" y="1659683"/>
                    <a:pt x="888834" y="1659683"/>
                  </a:cubicBezTo>
                  <a:lnTo>
                    <a:pt x="888834" y="1659683"/>
                  </a:lnTo>
                  <a:cubicBezTo>
                    <a:pt x="895559" y="1659293"/>
                    <a:pt x="901326" y="1664436"/>
                    <a:pt x="901716" y="1671160"/>
                  </a:cubicBezTo>
                  <a:cubicBezTo>
                    <a:pt x="901716" y="1671170"/>
                    <a:pt x="901716" y="1671190"/>
                    <a:pt x="901716" y="1671199"/>
                  </a:cubicBezTo>
                  <a:lnTo>
                    <a:pt x="901716" y="1671199"/>
                  </a:lnTo>
                  <a:cubicBezTo>
                    <a:pt x="902107" y="1677924"/>
                    <a:pt x="896964" y="1683691"/>
                    <a:pt x="890240" y="1684081"/>
                  </a:cubicBezTo>
                  <a:cubicBezTo>
                    <a:pt x="890230" y="1684081"/>
                    <a:pt x="890210" y="1684081"/>
                    <a:pt x="890201" y="1684081"/>
                  </a:cubicBezTo>
                  <a:lnTo>
                    <a:pt x="889517" y="1684081"/>
                  </a:lnTo>
                  <a:cubicBezTo>
                    <a:pt x="882949" y="1684033"/>
                    <a:pt x="877582" y="1678831"/>
                    <a:pt x="877318" y="1672273"/>
                  </a:cubicBezTo>
                  <a:close/>
                  <a:moveTo>
                    <a:pt x="751132" y="1680471"/>
                  </a:moveTo>
                  <a:cubicBezTo>
                    <a:pt x="744437" y="1679758"/>
                    <a:pt x="739577" y="1673746"/>
                    <a:pt x="740290" y="1667052"/>
                  </a:cubicBezTo>
                  <a:cubicBezTo>
                    <a:pt x="740299" y="1667032"/>
                    <a:pt x="740299" y="1667022"/>
                    <a:pt x="740299" y="1667003"/>
                  </a:cubicBezTo>
                  <a:lnTo>
                    <a:pt x="740299" y="1667003"/>
                  </a:lnTo>
                  <a:cubicBezTo>
                    <a:pt x="741070" y="1660318"/>
                    <a:pt x="747072" y="1655487"/>
                    <a:pt x="753767" y="1656170"/>
                  </a:cubicBezTo>
                  <a:lnTo>
                    <a:pt x="753767" y="1656170"/>
                  </a:lnTo>
                  <a:cubicBezTo>
                    <a:pt x="760452" y="1656941"/>
                    <a:pt x="765283" y="1662943"/>
                    <a:pt x="764600" y="1669638"/>
                  </a:cubicBezTo>
                  <a:lnTo>
                    <a:pt x="764600" y="1669638"/>
                  </a:lnTo>
                  <a:cubicBezTo>
                    <a:pt x="763956" y="1675835"/>
                    <a:pt x="758734" y="1680549"/>
                    <a:pt x="752498" y="1680568"/>
                  </a:cubicBezTo>
                  <a:lnTo>
                    <a:pt x="751132" y="1680568"/>
                  </a:lnTo>
                  <a:close/>
                  <a:moveTo>
                    <a:pt x="945731" y="1666905"/>
                  </a:moveTo>
                  <a:cubicBezTo>
                    <a:pt x="944764" y="1660289"/>
                    <a:pt x="949332" y="1654150"/>
                    <a:pt x="955948" y="1653174"/>
                  </a:cubicBezTo>
                  <a:cubicBezTo>
                    <a:pt x="956026" y="1653164"/>
                    <a:pt x="956095" y="1653154"/>
                    <a:pt x="956173" y="1653145"/>
                  </a:cubicBezTo>
                  <a:lnTo>
                    <a:pt x="956173" y="1653145"/>
                  </a:lnTo>
                  <a:cubicBezTo>
                    <a:pt x="962790" y="1652228"/>
                    <a:pt x="968899" y="1656853"/>
                    <a:pt x="969816" y="1663470"/>
                  </a:cubicBezTo>
                  <a:cubicBezTo>
                    <a:pt x="969826" y="1663509"/>
                    <a:pt x="969826" y="1663548"/>
                    <a:pt x="969836" y="1663587"/>
                  </a:cubicBezTo>
                  <a:lnTo>
                    <a:pt x="969836" y="1663587"/>
                  </a:lnTo>
                  <a:cubicBezTo>
                    <a:pt x="970763" y="1670243"/>
                    <a:pt x="966137" y="1676391"/>
                    <a:pt x="959491" y="1677348"/>
                  </a:cubicBezTo>
                  <a:lnTo>
                    <a:pt x="957735" y="1677348"/>
                  </a:lnTo>
                  <a:cubicBezTo>
                    <a:pt x="951713" y="1677269"/>
                    <a:pt x="946638" y="1672858"/>
                    <a:pt x="945731" y="1666905"/>
                  </a:cubicBezTo>
                  <a:close/>
                  <a:moveTo>
                    <a:pt x="682232" y="1670126"/>
                  </a:moveTo>
                  <a:cubicBezTo>
                    <a:pt x="675605" y="1668896"/>
                    <a:pt x="671233" y="1662523"/>
                    <a:pt x="672473" y="1655907"/>
                  </a:cubicBezTo>
                  <a:cubicBezTo>
                    <a:pt x="672473" y="1655897"/>
                    <a:pt x="672473" y="1655887"/>
                    <a:pt x="672473" y="1655877"/>
                  </a:cubicBezTo>
                  <a:lnTo>
                    <a:pt x="672473" y="1655877"/>
                  </a:lnTo>
                  <a:cubicBezTo>
                    <a:pt x="673693" y="1649251"/>
                    <a:pt x="680056" y="1644869"/>
                    <a:pt x="686682" y="1646089"/>
                  </a:cubicBezTo>
                  <a:cubicBezTo>
                    <a:pt x="686731" y="1646099"/>
                    <a:pt x="686770" y="1646108"/>
                    <a:pt x="686819" y="1646118"/>
                  </a:cubicBezTo>
                  <a:lnTo>
                    <a:pt x="686819" y="1646118"/>
                  </a:lnTo>
                  <a:cubicBezTo>
                    <a:pt x="693445" y="1647348"/>
                    <a:pt x="697817" y="1653721"/>
                    <a:pt x="696578" y="1660337"/>
                  </a:cubicBezTo>
                  <a:cubicBezTo>
                    <a:pt x="696578" y="1660347"/>
                    <a:pt x="696578" y="1660357"/>
                    <a:pt x="696578" y="1660367"/>
                  </a:cubicBezTo>
                  <a:lnTo>
                    <a:pt x="696578" y="1660367"/>
                  </a:lnTo>
                  <a:cubicBezTo>
                    <a:pt x="695377" y="1666046"/>
                    <a:pt x="690381" y="1670116"/>
                    <a:pt x="684574" y="1670126"/>
                  </a:cubicBezTo>
                  <a:lnTo>
                    <a:pt x="684574" y="1670126"/>
                  </a:lnTo>
                  <a:cubicBezTo>
                    <a:pt x="683793" y="1670223"/>
                    <a:pt x="683013" y="1670223"/>
                    <a:pt x="682232" y="1670126"/>
                  </a:cubicBezTo>
                  <a:close/>
                  <a:moveTo>
                    <a:pt x="1013362" y="1655585"/>
                  </a:moveTo>
                  <a:cubicBezTo>
                    <a:pt x="1011908" y="1649007"/>
                    <a:pt x="1016055" y="1642498"/>
                    <a:pt x="1022633" y="1641043"/>
                  </a:cubicBezTo>
                  <a:lnTo>
                    <a:pt x="1022633" y="1641043"/>
                  </a:lnTo>
                  <a:cubicBezTo>
                    <a:pt x="1029211" y="1639589"/>
                    <a:pt x="1035720" y="1643737"/>
                    <a:pt x="1037174" y="1650315"/>
                  </a:cubicBezTo>
                  <a:lnTo>
                    <a:pt x="1037174" y="1650315"/>
                  </a:lnTo>
                  <a:cubicBezTo>
                    <a:pt x="1038629" y="1656863"/>
                    <a:pt x="1034539" y="1663353"/>
                    <a:pt x="1028001" y="1664856"/>
                  </a:cubicBezTo>
                  <a:lnTo>
                    <a:pt x="1028001" y="1664856"/>
                  </a:lnTo>
                  <a:lnTo>
                    <a:pt x="1025268" y="1664856"/>
                  </a:lnTo>
                  <a:lnTo>
                    <a:pt x="1025268" y="1664856"/>
                  </a:lnTo>
                  <a:cubicBezTo>
                    <a:pt x="1019637" y="1664885"/>
                    <a:pt x="1014718" y="1661050"/>
                    <a:pt x="1013362" y="1655585"/>
                  </a:cubicBezTo>
                  <a:close/>
                  <a:moveTo>
                    <a:pt x="614503" y="1654218"/>
                  </a:moveTo>
                  <a:cubicBezTo>
                    <a:pt x="608043" y="1652374"/>
                    <a:pt x="604256" y="1645679"/>
                    <a:pt x="606013" y="1639189"/>
                  </a:cubicBezTo>
                  <a:lnTo>
                    <a:pt x="606013" y="1639189"/>
                  </a:lnTo>
                  <a:cubicBezTo>
                    <a:pt x="607818" y="1632699"/>
                    <a:pt x="614532" y="1628893"/>
                    <a:pt x="621032" y="1630699"/>
                  </a:cubicBezTo>
                  <a:cubicBezTo>
                    <a:pt x="621032" y="1630699"/>
                    <a:pt x="621042" y="1630699"/>
                    <a:pt x="621042" y="1630699"/>
                  </a:cubicBezTo>
                  <a:lnTo>
                    <a:pt x="621042" y="1630699"/>
                  </a:lnTo>
                  <a:cubicBezTo>
                    <a:pt x="627532" y="1632504"/>
                    <a:pt x="631338" y="1639218"/>
                    <a:pt x="629532" y="1645718"/>
                  </a:cubicBezTo>
                  <a:cubicBezTo>
                    <a:pt x="629532" y="1645718"/>
                    <a:pt x="629532" y="1645728"/>
                    <a:pt x="629532" y="1645728"/>
                  </a:cubicBezTo>
                  <a:lnTo>
                    <a:pt x="629532" y="1645728"/>
                  </a:lnTo>
                  <a:cubicBezTo>
                    <a:pt x="628049" y="1650968"/>
                    <a:pt x="623267" y="1654599"/>
                    <a:pt x="617821" y="1654609"/>
                  </a:cubicBezTo>
                  <a:lnTo>
                    <a:pt x="617821" y="1654609"/>
                  </a:lnTo>
                  <a:cubicBezTo>
                    <a:pt x="616699" y="1654628"/>
                    <a:pt x="615586" y="1654501"/>
                    <a:pt x="614503" y="1654218"/>
                  </a:cubicBezTo>
                  <a:close/>
                  <a:moveTo>
                    <a:pt x="1079920" y="1638799"/>
                  </a:moveTo>
                  <a:cubicBezTo>
                    <a:pt x="1077880" y="1632387"/>
                    <a:pt x="1081413" y="1625526"/>
                    <a:pt x="1087825" y="1623477"/>
                  </a:cubicBezTo>
                  <a:lnTo>
                    <a:pt x="1087825" y="1623477"/>
                  </a:lnTo>
                  <a:cubicBezTo>
                    <a:pt x="1094246" y="1621447"/>
                    <a:pt x="1101107" y="1625009"/>
                    <a:pt x="1103137" y="1631431"/>
                  </a:cubicBezTo>
                  <a:cubicBezTo>
                    <a:pt x="1103137" y="1631450"/>
                    <a:pt x="1103137" y="1631460"/>
                    <a:pt x="1103147" y="1631479"/>
                  </a:cubicBezTo>
                  <a:lnTo>
                    <a:pt x="1103147" y="1631479"/>
                  </a:lnTo>
                  <a:cubicBezTo>
                    <a:pt x="1105128" y="1637921"/>
                    <a:pt x="1101556" y="1644742"/>
                    <a:pt x="1095144" y="1646801"/>
                  </a:cubicBezTo>
                  <a:lnTo>
                    <a:pt x="1095144" y="1646801"/>
                  </a:lnTo>
                  <a:cubicBezTo>
                    <a:pt x="1093944" y="1647153"/>
                    <a:pt x="1092694" y="1647318"/>
                    <a:pt x="1091435" y="1647289"/>
                  </a:cubicBezTo>
                  <a:lnTo>
                    <a:pt x="1091435" y="1647289"/>
                  </a:lnTo>
                  <a:cubicBezTo>
                    <a:pt x="1086165" y="1647240"/>
                    <a:pt x="1081520" y="1643815"/>
                    <a:pt x="1079920" y="1638799"/>
                  </a:cubicBezTo>
                  <a:close/>
                  <a:moveTo>
                    <a:pt x="548336" y="1632650"/>
                  </a:moveTo>
                  <a:lnTo>
                    <a:pt x="548336" y="1632650"/>
                  </a:lnTo>
                  <a:cubicBezTo>
                    <a:pt x="542070" y="1630240"/>
                    <a:pt x="538898" y="1623243"/>
                    <a:pt x="541211" y="1616938"/>
                  </a:cubicBezTo>
                  <a:lnTo>
                    <a:pt x="541211" y="1616938"/>
                  </a:lnTo>
                  <a:cubicBezTo>
                    <a:pt x="543515" y="1610663"/>
                    <a:pt x="550463" y="1607442"/>
                    <a:pt x="556738" y="1609745"/>
                  </a:cubicBezTo>
                  <a:cubicBezTo>
                    <a:pt x="556797" y="1609765"/>
                    <a:pt x="556865" y="1609794"/>
                    <a:pt x="556924" y="1609814"/>
                  </a:cubicBezTo>
                  <a:lnTo>
                    <a:pt x="556924" y="1609814"/>
                  </a:lnTo>
                  <a:cubicBezTo>
                    <a:pt x="563179" y="1612185"/>
                    <a:pt x="566351" y="1619154"/>
                    <a:pt x="564048" y="1625429"/>
                  </a:cubicBezTo>
                  <a:lnTo>
                    <a:pt x="564048" y="1625429"/>
                  </a:lnTo>
                  <a:cubicBezTo>
                    <a:pt x="562311" y="1630240"/>
                    <a:pt x="557743" y="1633441"/>
                    <a:pt x="552630" y="1633431"/>
                  </a:cubicBezTo>
                  <a:lnTo>
                    <a:pt x="552630" y="1633431"/>
                  </a:lnTo>
                  <a:cubicBezTo>
                    <a:pt x="551166" y="1633422"/>
                    <a:pt x="549712" y="1633158"/>
                    <a:pt x="548336" y="1632650"/>
                  </a:cubicBezTo>
                  <a:close/>
                  <a:moveTo>
                    <a:pt x="1144818" y="1616450"/>
                  </a:moveTo>
                  <a:cubicBezTo>
                    <a:pt x="1142232" y="1610292"/>
                    <a:pt x="1145131" y="1603197"/>
                    <a:pt x="1151299" y="1600611"/>
                  </a:cubicBezTo>
                  <a:cubicBezTo>
                    <a:pt x="1151347" y="1600582"/>
                    <a:pt x="1151396" y="1600562"/>
                    <a:pt x="1151455" y="1600543"/>
                  </a:cubicBezTo>
                  <a:lnTo>
                    <a:pt x="1151455" y="1600543"/>
                  </a:lnTo>
                  <a:cubicBezTo>
                    <a:pt x="1157691" y="1598005"/>
                    <a:pt x="1164815" y="1601011"/>
                    <a:pt x="1167352" y="1607247"/>
                  </a:cubicBezTo>
                  <a:cubicBezTo>
                    <a:pt x="1167352" y="1607257"/>
                    <a:pt x="1167362" y="1607267"/>
                    <a:pt x="1167362" y="1607276"/>
                  </a:cubicBezTo>
                  <a:lnTo>
                    <a:pt x="1167362" y="1607276"/>
                  </a:lnTo>
                  <a:cubicBezTo>
                    <a:pt x="1169919" y="1613503"/>
                    <a:pt x="1166942" y="1620617"/>
                    <a:pt x="1160726" y="1623184"/>
                  </a:cubicBezTo>
                  <a:lnTo>
                    <a:pt x="1160726" y="1623184"/>
                  </a:lnTo>
                  <a:cubicBezTo>
                    <a:pt x="1159233" y="1623760"/>
                    <a:pt x="1157642" y="1624053"/>
                    <a:pt x="1156041" y="1624062"/>
                  </a:cubicBezTo>
                  <a:lnTo>
                    <a:pt x="1156041" y="1624062"/>
                  </a:lnTo>
                  <a:cubicBezTo>
                    <a:pt x="1151084" y="1624082"/>
                    <a:pt x="1146634" y="1621057"/>
                    <a:pt x="1144818" y="1616450"/>
                  </a:cubicBezTo>
                  <a:close/>
                  <a:moveTo>
                    <a:pt x="484022" y="1605618"/>
                  </a:moveTo>
                  <a:cubicBezTo>
                    <a:pt x="477942" y="1602758"/>
                    <a:pt x="475317" y="1595507"/>
                    <a:pt x="478167" y="1589417"/>
                  </a:cubicBezTo>
                  <a:lnTo>
                    <a:pt x="478167" y="1589417"/>
                  </a:lnTo>
                  <a:cubicBezTo>
                    <a:pt x="481075" y="1583318"/>
                    <a:pt x="488346" y="1580712"/>
                    <a:pt x="494465" y="1583562"/>
                  </a:cubicBezTo>
                  <a:lnTo>
                    <a:pt x="494465" y="1583562"/>
                  </a:lnTo>
                  <a:cubicBezTo>
                    <a:pt x="500545" y="1586421"/>
                    <a:pt x="503170" y="1593672"/>
                    <a:pt x="500320" y="1599762"/>
                  </a:cubicBezTo>
                  <a:lnTo>
                    <a:pt x="500320" y="1599762"/>
                  </a:lnTo>
                  <a:cubicBezTo>
                    <a:pt x="498242" y="1604027"/>
                    <a:pt x="493938" y="1606750"/>
                    <a:pt x="489195" y="1606789"/>
                  </a:cubicBezTo>
                  <a:lnTo>
                    <a:pt x="489195" y="1606789"/>
                  </a:lnTo>
                  <a:cubicBezTo>
                    <a:pt x="487409" y="1606769"/>
                    <a:pt x="485642" y="1606369"/>
                    <a:pt x="484022" y="1605618"/>
                  </a:cubicBezTo>
                  <a:close/>
                  <a:moveTo>
                    <a:pt x="1207570" y="1588832"/>
                  </a:moveTo>
                  <a:cubicBezTo>
                    <a:pt x="1204525" y="1582820"/>
                    <a:pt x="1206926" y="1575481"/>
                    <a:pt x="1212938" y="1572436"/>
                  </a:cubicBezTo>
                  <a:lnTo>
                    <a:pt x="1212938" y="1572436"/>
                  </a:lnTo>
                  <a:cubicBezTo>
                    <a:pt x="1218871" y="1569372"/>
                    <a:pt x="1226171" y="1571694"/>
                    <a:pt x="1229245" y="1577628"/>
                  </a:cubicBezTo>
                  <a:cubicBezTo>
                    <a:pt x="1229274" y="1577687"/>
                    <a:pt x="1229304" y="1577745"/>
                    <a:pt x="1229333" y="1577804"/>
                  </a:cubicBezTo>
                  <a:lnTo>
                    <a:pt x="1229333" y="1577804"/>
                  </a:lnTo>
                  <a:cubicBezTo>
                    <a:pt x="1232456" y="1583689"/>
                    <a:pt x="1230280" y="1590979"/>
                    <a:pt x="1224454" y="1594199"/>
                  </a:cubicBezTo>
                  <a:lnTo>
                    <a:pt x="1224454" y="1594199"/>
                  </a:lnTo>
                  <a:cubicBezTo>
                    <a:pt x="1222755" y="1595048"/>
                    <a:pt x="1220882" y="1595478"/>
                    <a:pt x="1218988" y="1595468"/>
                  </a:cubicBezTo>
                  <a:lnTo>
                    <a:pt x="1218988" y="1595468"/>
                  </a:lnTo>
                  <a:cubicBezTo>
                    <a:pt x="1214216" y="1595663"/>
                    <a:pt x="1209766" y="1593077"/>
                    <a:pt x="1207570" y="1588832"/>
                  </a:cubicBezTo>
                  <a:close/>
                  <a:moveTo>
                    <a:pt x="422247" y="1573412"/>
                  </a:moveTo>
                  <a:cubicBezTo>
                    <a:pt x="416430" y="1570016"/>
                    <a:pt x="414459" y="1562550"/>
                    <a:pt x="417855" y="1556734"/>
                  </a:cubicBezTo>
                  <a:cubicBezTo>
                    <a:pt x="417855" y="1556724"/>
                    <a:pt x="417855" y="1556724"/>
                    <a:pt x="417855" y="1556724"/>
                  </a:cubicBezTo>
                  <a:lnTo>
                    <a:pt x="417855" y="1556724"/>
                  </a:lnTo>
                  <a:cubicBezTo>
                    <a:pt x="421154" y="1550917"/>
                    <a:pt x="428541" y="1548877"/>
                    <a:pt x="434358" y="1552186"/>
                  </a:cubicBezTo>
                  <a:cubicBezTo>
                    <a:pt x="434387" y="1552196"/>
                    <a:pt x="434416" y="1552215"/>
                    <a:pt x="434446" y="1552235"/>
                  </a:cubicBezTo>
                  <a:lnTo>
                    <a:pt x="434446" y="1552235"/>
                  </a:lnTo>
                  <a:cubicBezTo>
                    <a:pt x="440291" y="1555592"/>
                    <a:pt x="442311" y="1563038"/>
                    <a:pt x="438954" y="1568884"/>
                  </a:cubicBezTo>
                  <a:cubicBezTo>
                    <a:pt x="438945" y="1568903"/>
                    <a:pt x="438945" y="1568913"/>
                    <a:pt x="438935" y="1568923"/>
                  </a:cubicBezTo>
                  <a:lnTo>
                    <a:pt x="438935" y="1568923"/>
                  </a:lnTo>
                  <a:cubicBezTo>
                    <a:pt x="436758" y="1572690"/>
                    <a:pt x="432738" y="1574993"/>
                    <a:pt x="428395" y="1574974"/>
                  </a:cubicBezTo>
                  <a:lnTo>
                    <a:pt x="428395" y="1574974"/>
                  </a:lnTo>
                  <a:cubicBezTo>
                    <a:pt x="426248" y="1574974"/>
                    <a:pt x="424130" y="1574437"/>
                    <a:pt x="422247" y="1573412"/>
                  </a:cubicBezTo>
                  <a:close/>
                  <a:moveTo>
                    <a:pt x="1267882" y="1556138"/>
                  </a:moveTo>
                  <a:cubicBezTo>
                    <a:pt x="1264330" y="1550419"/>
                    <a:pt x="1266077" y="1542915"/>
                    <a:pt x="1271786" y="1539352"/>
                  </a:cubicBezTo>
                  <a:lnTo>
                    <a:pt x="1271786" y="1539352"/>
                  </a:lnTo>
                  <a:cubicBezTo>
                    <a:pt x="1277436" y="1535781"/>
                    <a:pt x="1284912" y="1537459"/>
                    <a:pt x="1288484" y="1543110"/>
                  </a:cubicBezTo>
                  <a:cubicBezTo>
                    <a:pt x="1288513" y="1543158"/>
                    <a:pt x="1288542" y="1543207"/>
                    <a:pt x="1288572" y="1543256"/>
                  </a:cubicBezTo>
                  <a:lnTo>
                    <a:pt x="1288572" y="1543256"/>
                  </a:lnTo>
                  <a:cubicBezTo>
                    <a:pt x="1292143" y="1548907"/>
                    <a:pt x="1290465" y="1556382"/>
                    <a:pt x="1284814" y="1559954"/>
                  </a:cubicBezTo>
                  <a:cubicBezTo>
                    <a:pt x="1284765" y="1559983"/>
                    <a:pt x="1284717" y="1560013"/>
                    <a:pt x="1284668" y="1560042"/>
                  </a:cubicBezTo>
                  <a:lnTo>
                    <a:pt x="1284668" y="1560042"/>
                  </a:lnTo>
                  <a:cubicBezTo>
                    <a:pt x="1282745" y="1561262"/>
                    <a:pt x="1280510" y="1561906"/>
                    <a:pt x="1278227" y="1561896"/>
                  </a:cubicBezTo>
                  <a:lnTo>
                    <a:pt x="1278227" y="1561896"/>
                  </a:lnTo>
                  <a:cubicBezTo>
                    <a:pt x="1274011" y="1561906"/>
                    <a:pt x="1270088" y="1559730"/>
                    <a:pt x="1267882" y="1556138"/>
                  </a:cubicBezTo>
                  <a:close/>
                  <a:moveTo>
                    <a:pt x="363399" y="1536132"/>
                  </a:moveTo>
                  <a:cubicBezTo>
                    <a:pt x="357875" y="1532277"/>
                    <a:pt x="356518" y="1524675"/>
                    <a:pt x="360373" y="1519151"/>
                  </a:cubicBezTo>
                  <a:lnTo>
                    <a:pt x="360373" y="1519151"/>
                  </a:lnTo>
                  <a:cubicBezTo>
                    <a:pt x="364228" y="1513627"/>
                    <a:pt x="371831" y="1512271"/>
                    <a:pt x="377354" y="1516126"/>
                  </a:cubicBezTo>
                  <a:lnTo>
                    <a:pt x="377354" y="1516126"/>
                  </a:lnTo>
                  <a:cubicBezTo>
                    <a:pt x="382829" y="1520010"/>
                    <a:pt x="384176" y="1527573"/>
                    <a:pt x="380380" y="1533106"/>
                  </a:cubicBezTo>
                  <a:lnTo>
                    <a:pt x="380380" y="1533106"/>
                  </a:lnTo>
                  <a:cubicBezTo>
                    <a:pt x="378145" y="1536298"/>
                    <a:pt x="374514" y="1538230"/>
                    <a:pt x="370621" y="1538279"/>
                  </a:cubicBezTo>
                  <a:lnTo>
                    <a:pt x="370621" y="1538279"/>
                  </a:lnTo>
                  <a:cubicBezTo>
                    <a:pt x="368044" y="1538337"/>
                    <a:pt x="365526" y="1537586"/>
                    <a:pt x="363399" y="1536132"/>
                  </a:cubicBezTo>
                  <a:close/>
                  <a:moveTo>
                    <a:pt x="1325266" y="1518468"/>
                  </a:moveTo>
                  <a:cubicBezTo>
                    <a:pt x="1321304" y="1513042"/>
                    <a:pt x="1322426" y="1505429"/>
                    <a:pt x="1327804" y="1501389"/>
                  </a:cubicBezTo>
                  <a:lnTo>
                    <a:pt x="1327804" y="1501389"/>
                  </a:lnTo>
                  <a:cubicBezTo>
                    <a:pt x="1333230" y="1497398"/>
                    <a:pt x="1340871" y="1498559"/>
                    <a:pt x="1344863" y="1503995"/>
                  </a:cubicBezTo>
                  <a:cubicBezTo>
                    <a:pt x="1344863" y="1504005"/>
                    <a:pt x="1344872" y="1504014"/>
                    <a:pt x="1344882" y="1504024"/>
                  </a:cubicBezTo>
                  <a:lnTo>
                    <a:pt x="1344882" y="1504024"/>
                  </a:lnTo>
                  <a:cubicBezTo>
                    <a:pt x="1348844" y="1509450"/>
                    <a:pt x="1347712" y="1517062"/>
                    <a:pt x="1342345" y="1521103"/>
                  </a:cubicBezTo>
                  <a:lnTo>
                    <a:pt x="1342345" y="1521103"/>
                  </a:lnTo>
                  <a:cubicBezTo>
                    <a:pt x="1340237" y="1522606"/>
                    <a:pt x="1337709" y="1523416"/>
                    <a:pt x="1335123" y="1523445"/>
                  </a:cubicBezTo>
                  <a:lnTo>
                    <a:pt x="1335123" y="1523445"/>
                  </a:lnTo>
                  <a:cubicBezTo>
                    <a:pt x="1331229" y="1523455"/>
                    <a:pt x="1327569" y="1521600"/>
                    <a:pt x="1325266" y="1518468"/>
                  </a:cubicBezTo>
                  <a:close/>
                  <a:moveTo>
                    <a:pt x="307869" y="1494167"/>
                  </a:moveTo>
                  <a:lnTo>
                    <a:pt x="307869" y="1494167"/>
                  </a:lnTo>
                  <a:cubicBezTo>
                    <a:pt x="302638" y="1489912"/>
                    <a:pt x="301847" y="1482232"/>
                    <a:pt x="306102" y="1477011"/>
                  </a:cubicBezTo>
                  <a:cubicBezTo>
                    <a:pt x="306102" y="1477001"/>
                    <a:pt x="306112" y="1477001"/>
                    <a:pt x="306112" y="1476991"/>
                  </a:cubicBezTo>
                  <a:lnTo>
                    <a:pt x="306112" y="1476991"/>
                  </a:lnTo>
                  <a:cubicBezTo>
                    <a:pt x="310396" y="1471789"/>
                    <a:pt x="318087" y="1471048"/>
                    <a:pt x="323288" y="1475332"/>
                  </a:cubicBezTo>
                  <a:cubicBezTo>
                    <a:pt x="323288" y="1475332"/>
                    <a:pt x="323288" y="1475332"/>
                    <a:pt x="323288" y="1475332"/>
                  </a:cubicBezTo>
                  <a:lnTo>
                    <a:pt x="323288" y="1475332"/>
                  </a:lnTo>
                  <a:cubicBezTo>
                    <a:pt x="328490" y="1479616"/>
                    <a:pt x="329232" y="1487307"/>
                    <a:pt x="324947" y="1492508"/>
                  </a:cubicBezTo>
                  <a:cubicBezTo>
                    <a:pt x="324947" y="1492508"/>
                    <a:pt x="324947" y="1492508"/>
                    <a:pt x="324947" y="1492508"/>
                  </a:cubicBezTo>
                  <a:lnTo>
                    <a:pt x="324947" y="1492508"/>
                  </a:lnTo>
                  <a:cubicBezTo>
                    <a:pt x="322547" y="1495407"/>
                    <a:pt x="318955" y="1497066"/>
                    <a:pt x="315188" y="1496998"/>
                  </a:cubicBezTo>
                  <a:lnTo>
                    <a:pt x="315188" y="1496998"/>
                  </a:lnTo>
                  <a:cubicBezTo>
                    <a:pt x="312504" y="1496890"/>
                    <a:pt x="309928" y="1495895"/>
                    <a:pt x="307869" y="1494167"/>
                  </a:cubicBezTo>
                  <a:close/>
                  <a:moveTo>
                    <a:pt x="1379430" y="1476308"/>
                  </a:moveTo>
                  <a:cubicBezTo>
                    <a:pt x="1374950" y="1471272"/>
                    <a:pt x="1375409" y="1463563"/>
                    <a:pt x="1380445" y="1459083"/>
                  </a:cubicBezTo>
                  <a:cubicBezTo>
                    <a:pt x="1380464" y="1459073"/>
                    <a:pt x="1380484" y="1459054"/>
                    <a:pt x="1380503" y="1459034"/>
                  </a:cubicBezTo>
                  <a:lnTo>
                    <a:pt x="1380503" y="1459034"/>
                  </a:lnTo>
                  <a:cubicBezTo>
                    <a:pt x="1385607" y="1454613"/>
                    <a:pt x="1393317" y="1455140"/>
                    <a:pt x="1397777" y="1460205"/>
                  </a:cubicBezTo>
                  <a:lnTo>
                    <a:pt x="1397777" y="1460205"/>
                  </a:lnTo>
                  <a:cubicBezTo>
                    <a:pt x="1402198" y="1465309"/>
                    <a:pt x="1401671" y="1473019"/>
                    <a:pt x="1396606" y="1477479"/>
                  </a:cubicBezTo>
                  <a:lnTo>
                    <a:pt x="1396606" y="1477479"/>
                  </a:lnTo>
                  <a:cubicBezTo>
                    <a:pt x="1394361" y="1479363"/>
                    <a:pt x="1391531" y="1480397"/>
                    <a:pt x="1388603" y="1480407"/>
                  </a:cubicBezTo>
                  <a:lnTo>
                    <a:pt x="1388603" y="1480407"/>
                  </a:lnTo>
                  <a:cubicBezTo>
                    <a:pt x="1385090" y="1480446"/>
                    <a:pt x="1381743" y="1478953"/>
                    <a:pt x="1379430" y="1476308"/>
                  </a:cubicBezTo>
                  <a:close/>
                  <a:moveTo>
                    <a:pt x="255852" y="1447811"/>
                  </a:moveTo>
                  <a:cubicBezTo>
                    <a:pt x="251129" y="1443019"/>
                    <a:pt x="251129" y="1435329"/>
                    <a:pt x="255852" y="1430537"/>
                  </a:cubicBezTo>
                  <a:lnTo>
                    <a:pt x="255852" y="1430537"/>
                  </a:lnTo>
                  <a:cubicBezTo>
                    <a:pt x="260644" y="1425814"/>
                    <a:pt x="268334" y="1425814"/>
                    <a:pt x="273126" y="1430537"/>
                  </a:cubicBezTo>
                  <a:lnTo>
                    <a:pt x="273126" y="1430537"/>
                  </a:lnTo>
                  <a:cubicBezTo>
                    <a:pt x="277840" y="1435290"/>
                    <a:pt x="277840" y="1442961"/>
                    <a:pt x="273126" y="1447713"/>
                  </a:cubicBezTo>
                  <a:lnTo>
                    <a:pt x="273126" y="1447713"/>
                  </a:lnTo>
                  <a:cubicBezTo>
                    <a:pt x="270852" y="1450134"/>
                    <a:pt x="267661" y="1451471"/>
                    <a:pt x="264343" y="1451422"/>
                  </a:cubicBezTo>
                  <a:lnTo>
                    <a:pt x="264343" y="1451422"/>
                  </a:lnTo>
                  <a:cubicBezTo>
                    <a:pt x="261151" y="1451383"/>
                    <a:pt x="258097" y="1450085"/>
                    <a:pt x="255852" y="1447811"/>
                  </a:cubicBezTo>
                  <a:close/>
                  <a:moveTo>
                    <a:pt x="1429885" y="1429756"/>
                  </a:moveTo>
                  <a:cubicBezTo>
                    <a:pt x="1425142" y="1425053"/>
                    <a:pt x="1425113" y="1417382"/>
                    <a:pt x="1429826" y="1412639"/>
                  </a:cubicBezTo>
                  <a:cubicBezTo>
                    <a:pt x="1429846" y="1412619"/>
                    <a:pt x="1429865" y="1412600"/>
                    <a:pt x="1429885" y="1412580"/>
                  </a:cubicBezTo>
                  <a:lnTo>
                    <a:pt x="1429885" y="1412580"/>
                  </a:lnTo>
                  <a:cubicBezTo>
                    <a:pt x="1434676" y="1407857"/>
                    <a:pt x="1442367" y="1407857"/>
                    <a:pt x="1447159" y="1412580"/>
                  </a:cubicBezTo>
                  <a:lnTo>
                    <a:pt x="1447159" y="1412580"/>
                  </a:lnTo>
                  <a:cubicBezTo>
                    <a:pt x="1451872" y="1417333"/>
                    <a:pt x="1451872" y="1425004"/>
                    <a:pt x="1447159" y="1429756"/>
                  </a:cubicBezTo>
                  <a:lnTo>
                    <a:pt x="1447159" y="1429756"/>
                  </a:lnTo>
                  <a:cubicBezTo>
                    <a:pt x="1444875" y="1432167"/>
                    <a:pt x="1441703" y="1433543"/>
                    <a:pt x="1438375" y="1433563"/>
                  </a:cubicBezTo>
                  <a:lnTo>
                    <a:pt x="1438375" y="1433563"/>
                  </a:lnTo>
                  <a:cubicBezTo>
                    <a:pt x="1435145" y="1433494"/>
                    <a:pt x="1432081" y="1432128"/>
                    <a:pt x="1429885" y="1429756"/>
                  </a:cubicBezTo>
                  <a:close/>
                  <a:moveTo>
                    <a:pt x="207934" y="1397356"/>
                  </a:moveTo>
                  <a:lnTo>
                    <a:pt x="207934" y="1397356"/>
                  </a:lnTo>
                  <a:cubicBezTo>
                    <a:pt x="203513" y="1392252"/>
                    <a:pt x="204041" y="1384542"/>
                    <a:pt x="209105" y="1380082"/>
                  </a:cubicBezTo>
                  <a:lnTo>
                    <a:pt x="209105" y="1380082"/>
                  </a:lnTo>
                  <a:cubicBezTo>
                    <a:pt x="214180" y="1375681"/>
                    <a:pt x="221851" y="1376198"/>
                    <a:pt x="226282" y="1381253"/>
                  </a:cubicBezTo>
                  <a:lnTo>
                    <a:pt x="226282" y="1381253"/>
                  </a:lnTo>
                  <a:cubicBezTo>
                    <a:pt x="230732" y="1386309"/>
                    <a:pt x="230234" y="1394018"/>
                    <a:pt x="225179" y="1398469"/>
                  </a:cubicBezTo>
                  <a:cubicBezTo>
                    <a:pt x="225150" y="1398488"/>
                    <a:pt x="225130" y="1398508"/>
                    <a:pt x="225111" y="1398527"/>
                  </a:cubicBezTo>
                  <a:lnTo>
                    <a:pt x="225111" y="1398527"/>
                  </a:lnTo>
                  <a:cubicBezTo>
                    <a:pt x="222886" y="1400440"/>
                    <a:pt x="220046" y="1401484"/>
                    <a:pt x="217108" y="1401455"/>
                  </a:cubicBezTo>
                  <a:lnTo>
                    <a:pt x="217108" y="1401455"/>
                  </a:lnTo>
                  <a:cubicBezTo>
                    <a:pt x="213604" y="1401474"/>
                    <a:pt x="210257" y="1399981"/>
                    <a:pt x="207934" y="1397356"/>
                  </a:cubicBezTo>
                  <a:close/>
                  <a:moveTo>
                    <a:pt x="1476631" y="1379302"/>
                  </a:moveTo>
                  <a:cubicBezTo>
                    <a:pt x="1471430" y="1375017"/>
                    <a:pt x="1470688" y="1367327"/>
                    <a:pt x="1474973" y="1362125"/>
                  </a:cubicBezTo>
                  <a:cubicBezTo>
                    <a:pt x="1474973" y="1362125"/>
                    <a:pt x="1474973" y="1362125"/>
                    <a:pt x="1474973" y="1362125"/>
                  </a:cubicBezTo>
                  <a:lnTo>
                    <a:pt x="1474973" y="1362125"/>
                  </a:lnTo>
                  <a:cubicBezTo>
                    <a:pt x="1479179" y="1356933"/>
                    <a:pt x="1486800" y="1356133"/>
                    <a:pt x="1491992" y="1360339"/>
                  </a:cubicBezTo>
                  <a:cubicBezTo>
                    <a:pt x="1492041" y="1360378"/>
                    <a:pt x="1492100" y="1360427"/>
                    <a:pt x="1492149" y="1360466"/>
                  </a:cubicBezTo>
                  <a:lnTo>
                    <a:pt x="1492149" y="1360466"/>
                  </a:lnTo>
                  <a:cubicBezTo>
                    <a:pt x="1497350" y="1364751"/>
                    <a:pt x="1498092" y="1372441"/>
                    <a:pt x="1493808" y="1377642"/>
                  </a:cubicBezTo>
                  <a:cubicBezTo>
                    <a:pt x="1493808" y="1377642"/>
                    <a:pt x="1493808" y="1377642"/>
                    <a:pt x="1493808" y="1377642"/>
                  </a:cubicBezTo>
                  <a:lnTo>
                    <a:pt x="1493808" y="1377642"/>
                  </a:lnTo>
                  <a:cubicBezTo>
                    <a:pt x="1491397" y="1380521"/>
                    <a:pt x="1487806" y="1382141"/>
                    <a:pt x="1484049" y="1382034"/>
                  </a:cubicBezTo>
                  <a:lnTo>
                    <a:pt x="1484049" y="1382034"/>
                  </a:lnTo>
                  <a:cubicBezTo>
                    <a:pt x="1481257" y="1382112"/>
                    <a:pt x="1478535" y="1381214"/>
                    <a:pt x="1476339" y="1379497"/>
                  </a:cubicBezTo>
                  <a:close/>
                  <a:moveTo>
                    <a:pt x="164604" y="1343095"/>
                  </a:moveTo>
                  <a:cubicBezTo>
                    <a:pt x="160641" y="1337669"/>
                    <a:pt x="161764" y="1330056"/>
                    <a:pt x="167141" y="1326016"/>
                  </a:cubicBezTo>
                  <a:lnTo>
                    <a:pt x="167141" y="1326016"/>
                  </a:lnTo>
                  <a:cubicBezTo>
                    <a:pt x="172567" y="1322054"/>
                    <a:pt x="180179" y="1323176"/>
                    <a:pt x="184220" y="1328554"/>
                  </a:cubicBezTo>
                  <a:lnTo>
                    <a:pt x="184220" y="1328554"/>
                  </a:lnTo>
                  <a:cubicBezTo>
                    <a:pt x="188182" y="1333980"/>
                    <a:pt x="187059" y="1341592"/>
                    <a:pt x="181682" y="1345632"/>
                  </a:cubicBezTo>
                  <a:lnTo>
                    <a:pt x="181682" y="1345632"/>
                  </a:lnTo>
                  <a:cubicBezTo>
                    <a:pt x="179604" y="1347203"/>
                    <a:pt x="177066" y="1348062"/>
                    <a:pt x="174460" y="1348072"/>
                  </a:cubicBezTo>
                  <a:lnTo>
                    <a:pt x="174460" y="1348072"/>
                  </a:lnTo>
                  <a:cubicBezTo>
                    <a:pt x="170469" y="1348179"/>
                    <a:pt x="166673" y="1346315"/>
                    <a:pt x="164311" y="1343095"/>
                  </a:cubicBezTo>
                  <a:close/>
                  <a:moveTo>
                    <a:pt x="1518791" y="1325138"/>
                  </a:moveTo>
                  <a:cubicBezTo>
                    <a:pt x="1513267" y="1321283"/>
                    <a:pt x="1511911" y="1313681"/>
                    <a:pt x="1515766" y="1308157"/>
                  </a:cubicBezTo>
                  <a:lnTo>
                    <a:pt x="1515766" y="1308157"/>
                  </a:lnTo>
                  <a:cubicBezTo>
                    <a:pt x="1519582" y="1302604"/>
                    <a:pt x="1527184" y="1301208"/>
                    <a:pt x="1532727" y="1305024"/>
                  </a:cubicBezTo>
                  <a:cubicBezTo>
                    <a:pt x="1532737" y="1305024"/>
                    <a:pt x="1532737" y="1305034"/>
                    <a:pt x="1532747" y="1305034"/>
                  </a:cubicBezTo>
                  <a:lnTo>
                    <a:pt x="1532747" y="1305034"/>
                  </a:lnTo>
                  <a:cubicBezTo>
                    <a:pt x="1538261" y="1308811"/>
                    <a:pt x="1539666" y="1316345"/>
                    <a:pt x="1535880" y="1321859"/>
                  </a:cubicBezTo>
                  <a:cubicBezTo>
                    <a:pt x="1535850" y="1321908"/>
                    <a:pt x="1535811" y="1321966"/>
                    <a:pt x="1535772" y="1322015"/>
                  </a:cubicBezTo>
                  <a:lnTo>
                    <a:pt x="1535772" y="1322015"/>
                  </a:lnTo>
                  <a:cubicBezTo>
                    <a:pt x="1533567" y="1325245"/>
                    <a:pt x="1529926" y="1327207"/>
                    <a:pt x="1526013" y="1327285"/>
                  </a:cubicBezTo>
                  <a:lnTo>
                    <a:pt x="1526013" y="1327285"/>
                  </a:lnTo>
                  <a:cubicBezTo>
                    <a:pt x="1523339" y="1327402"/>
                    <a:pt x="1520704" y="1326641"/>
                    <a:pt x="1518498" y="1325138"/>
                  </a:cubicBezTo>
                  <a:close/>
                  <a:moveTo>
                    <a:pt x="125567" y="1285418"/>
                  </a:moveTo>
                  <a:lnTo>
                    <a:pt x="125567" y="1285418"/>
                  </a:lnTo>
                  <a:cubicBezTo>
                    <a:pt x="122073" y="1279689"/>
                    <a:pt x="123810" y="1272223"/>
                    <a:pt x="129470" y="1268632"/>
                  </a:cubicBezTo>
                  <a:lnTo>
                    <a:pt x="129470" y="1268632"/>
                  </a:lnTo>
                  <a:cubicBezTo>
                    <a:pt x="135209" y="1265099"/>
                    <a:pt x="142723" y="1266895"/>
                    <a:pt x="146256" y="1272624"/>
                  </a:cubicBezTo>
                  <a:cubicBezTo>
                    <a:pt x="146256" y="1272633"/>
                    <a:pt x="146256" y="1272633"/>
                    <a:pt x="146256" y="1272633"/>
                  </a:cubicBezTo>
                  <a:lnTo>
                    <a:pt x="146256" y="1272633"/>
                  </a:lnTo>
                  <a:cubicBezTo>
                    <a:pt x="149789" y="1278372"/>
                    <a:pt x="147993" y="1285886"/>
                    <a:pt x="142265" y="1289419"/>
                  </a:cubicBezTo>
                  <a:cubicBezTo>
                    <a:pt x="142255" y="1289419"/>
                    <a:pt x="142255" y="1289419"/>
                    <a:pt x="142255" y="1289419"/>
                  </a:cubicBezTo>
                  <a:lnTo>
                    <a:pt x="142255" y="1289419"/>
                  </a:lnTo>
                  <a:cubicBezTo>
                    <a:pt x="140303" y="1290561"/>
                    <a:pt x="138078" y="1291166"/>
                    <a:pt x="135814" y="1291176"/>
                  </a:cubicBezTo>
                  <a:lnTo>
                    <a:pt x="135814" y="1291176"/>
                  </a:lnTo>
                  <a:cubicBezTo>
                    <a:pt x="131530" y="1291254"/>
                    <a:pt x="127519" y="1289068"/>
                    <a:pt x="125274" y="1285418"/>
                  </a:cubicBezTo>
                  <a:close/>
                  <a:moveTo>
                    <a:pt x="1556267" y="1267656"/>
                  </a:moveTo>
                  <a:cubicBezTo>
                    <a:pt x="1550450" y="1264260"/>
                    <a:pt x="1548479" y="1256794"/>
                    <a:pt x="1551875" y="1250978"/>
                  </a:cubicBezTo>
                  <a:cubicBezTo>
                    <a:pt x="1551875" y="1250968"/>
                    <a:pt x="1551875" y="1250968"/>
                    <a:pt x="1551875" y="1250968"/>
                  </a:cubicBezTo>
                  <a:lnTo>
                    <a:pt x="1551875" y="1250968"/>
                  </a:lnTo>
                  <a:cubicBezTo>
                    <a:pt x="1555105" y="1245181"/>
                    <a:pt x="1562415" y="1243102"/>
                    <a:pt x="1568202" y="1246332"/>
                  </a:cubicBezTo>
                  <a:cubicBezTo>
                    <a:pt x="1568290" y="1246381"/>
                    <a:pt x="1568378" y="1246430"/>
                    <a:pt x="1568466" y="1246479"/>
                  </a:cubicBezTo>
                  <a:lnTo>
                    <a:pt x="1568466" y="1246479"/>
                  </a:lnTo>
                  <a:cubicBezTo>
                    <a:pt x="1574253" y="1249709"/>
                    <a:pt x="1576332" y="1257019"/>
                    <a:pt x="1573101" y="1262806"/>
                  </a:cubicBezTo>
                  <a:cubicBezTo>
                    <a:pt x="1573052" y="1262894"/>
                    <a:pt x="1573004" y="1262981"/>
                    <a:pt x="1572955" y="1263069"/>
                  </a:cubicBezTo>
                  <a:lnTo>
                    <a:pt x="1572955" y="1263069"/>
                  </a:lnTo>
                  <a:cubicBezTo>
                    <a:pt x="1570788" y="1266856"/>
                    <a:pt x="1566777" y="1269198"/>
                    <a:pt x="1562415" y="1269218"/>
                  </a:cubicBezTo>
                  <a:lnTo>
                    <a:pt x="1562415" y="1269218"/>
                  </a:lnTo>
                  <a:cubicBezTo>
                    <a:pt x="1560268" y="1269218"/>
                    <a:pt x="1558150" y="1268681"/>
                    <a:pt x="1556267" y="1267656"/>
                  </a:cubicBezTo>
                  <a:close/>
                  <a:moveTo>
                    <a:pt x="91312" y="1224813"/>
                  </a:moveTo>
                  <a:lnTo>
                    <a:pt x="91312" y="1224813"/>
                  </a:lnTo>
                  <a:cubicBezTo>
                    <a:pt x="88267" y="1218801"/>
                    <a:pt x="90668" y="1211463"/>
                    <a:pt x="96680" y="1208418"/>
                  </a:cubicBezTo>
                  <a:lnTo>
                    <a:pt x="96680" y="1208418"/>
                  </a:lnTo>
                  <a:cubicBezTo>
                    <a:pt x="102662" y="1205353"/>
                    <a:pt x="109991" y="1207715"/>
                    <a:pt x="113075" y="1213688"/>
                  </a:cubicBezTo>
                  <a:lnTo>
                    <a:pt x="113075" y="1213688"/>
                  </a:lnTo>
                  <a:cubicBezTo>
                    <a:pt x="116120" y="1219699"/>
                    <a:pt x="113719" y="1227038"/>
                    <a:pt x="107707" y="1230083"/>
                  </a:cubicBezTo>
                  <a:lnTo>
                    <a:pt x="107707" y="1230083"/>
                  </a:lnTo>
                  <a:cubicBezTo>
                    <a:pt x="105980" y="1230961"/>
                    <a:pt x="104077" y="1231420"/>
                    <a:pt x="102145" y="1231449"/>
                  </a:cubicBezTo>
                  <a:lnTo>
                    <a:pt x="102145" y="1231449"/>
                  </a:lnTo>
                  <a:cubicBezTo>
                    <a:pt x="97509" y="1231518"/>
                    <a:pt x="93235" y="1228941"/>
                    <a:pt x="91117" y="1224813"/>
                  </a:cubicBezTo>
                  <a:close/>
                  <a:moveTo>
                    <a:pt x="1589057" y="1207344"/>
                  </a:moveTo>
                  <a:cubicBezTo>
                    <a:pt x="1582948" y="1204494"/>
                    <a:pt x="1580313" y="1197234"/>
                    <a:pt x="1583163" y="1191134"/>
                  </a:cubicBezTo>
                  <a:cubicBezTo>
                    <a:pt x="1583173" y="1191105"/>
                    <a:pt x="1583192" y="1191076"/>
                    <a:pt x="1583202" y="1191046"/>
                  </a:cubicBezTo>
                  <a:lnTo>
                    <a:pt x="1583202" y="1191046"/>
                  </a:lnTo>
                  <a:cubicBezTo>
                    <a:pt x="1586062" y="1184966"/>
                    <a:pt x="1593312" y="1182341"/>
                    <a:pt x="1599402" y="1185191"/>
                  </a:cubicBezTo>
                  <a:lnTo>
                    <a:pt x="1599402" y="1185191"/>
                  </a:lnTo>
                  <a:cubicBezTo>
                    <a:pt x="1605453" y="1188128"/>
                    <a:pt x="1608059" y="1195370"/>
                    <a:pt x="1605258" y="1201489"/>
                  </a:cubicBezTo>
                  <a:lnTo>
                    <a:pt x="1605258" y="1201489"/>
                  </a:lnTo>
                  <a:cubicBezTo>
                    <a:pt x="1603228" y="1205734"/>
                    <a:pt x="1598934" y="1208428"/>
                    <a:pt x="1594230" y="1208418"/>
                  </a:cubicBezTo>
                  <a:lnTo>
                    <a:pt x="1594230" y="1208418"/>
                  </a:lnTo>
                  <a:cubicBezTo>
                    <a:pt x="1592385" y="1208476"/>
                    <a:pt x="1590541" y="1208115"/>
                    <a:pt x="1588862" y="1207344"/>
                  </a:cubicBezTo>
                  <a:close/>
                  <a:moveTo>
                    <a:pt x="62327" y="1161476"/>
                  </a:moveTo>
                  <a:cubicBezTo>
                    <a:pt x="59741" y="1155318"/>
                    <a:pt x="62639" y="1148223"/>
                    <a:pt x="68807" y="1145637"/>
                  </a:cubicBezTo>
                  <a:cubicBezTo>
                    <a:pt x="68856" y="1145607"/>
                    <a:pt x="68915" y="1145588"/>
                    <a:pt x="68963" y="1145568"/>
                  </a:cubicBezTo>
                  <a:lnTo>
                    <a:pt x="68963" y="1145568"/>
                  </a:lnTo>
                  <a:cubicBezTo>
                    <a:pt x="75209" y="1143031"/>
                    <a:pt x="82324" y="1146037"/>
                    <a:pt x="84861" y="1152273"/>
                  </a:cubicBezTo>
                  <a:cubicBezTo>
                    <a:pt x="84861" y="1152283"/>
                    <a:pt x="84871" y="1152292"/>
                    <a:pt x="84871" y="1152302"/>
                  </a:cubicBezTo>
                  <a:lnTo>
                    <a:pt x="84871" y="1152302"/>
                  </a:lnTo>
                  <a:cubicBezTo>
                    <a:pt x="87428" y="1158529"/>
                    <a:pt x="84451" y="1165643"/>
                    <a:pt x="78234" y="1168210"/>
                  </a:cubicBezTo>
                  <a:lnTo>
                    <a:pt x="78234" y="1168210"/>
                  </a:lnTo>
                  <a:cubicBezTo>
                    <a:pt x="76741" y="1168786"/>
                    <a:pt x="75151" y="1169078"/>
                    <a:pt x="73550" y="1169088"/>
                  </a:cubicBezTo>
                  <a:lnTo>
                    <a:pt x="73550" y="1169088"/>
                  </a:lnTo>
                  <a:cubicBezTo>
                    <a:pt x="68524" y="1169195"/>
                    <a:pt x="63967" y="1166151"/>
                    <a:pt x="62132" y="1161476"/>
                  </a:cubicBezTo>
                  <a:close/>
                  <a:moveTo>
                    <a:pt x="1616578" y="1144397"/>
                  </a:moveTo>
                  <a:cubicBezTo>
                    <a:pt x="1610313" y="1141987"/>
                    <a:pt x="1607141" y="1134990"/>
                    <a:pt x="1609454" y="1128685"/>
                  </a:cubicBezTo>
                  <a:lnTo>
                    <a:pt x="1609454" y="1128685"/>
                  </a:lnTo>
                  <a:cubicBezTo>
                    <a:pt x="1611826" y="1122429"/>
                    <a:pt x="1618794" y="1119258"/>
                    <a:pt x="1625069" y="1121561"/>
                  </a:cubicBezTo>
                  <a:lnTo>
                    <a:pt x="1625069" y="1121561"/>
                  </a:lnTo>
                  <a:cubicBezTo>
                    <a:pt x="1631393" y="1123884"/>
                    <a:pt x="1634633" y="1130900"/>
                    <a:pt x="1632310" y="1137215"/>
                  </a:cubicBezTo>
                  <a:cubicBezTo>
                    <a:pt x="1632301" y="1137234"/>
                    <a:pt x="1632301" y="1137254"/>
                    <a:pt x="1632291" y="1137273"/>
                  </a:cubicBezTo>
                  <a:lnTo>
                    <a:pt x="1632291" y="1137273"/>
                  </a:lnTo>
                  <a:cubicBezTo>
                    <a:pt x="1630476" y="1142006"/>
                    <a:pt x="1625947" y="1145149"/>
                    <a:pt x="1620872" y="1145178"/>
                  </a:cubicBezTo>
                  <a:lnTo>
                    <a:pt x="1620872" y="1145178"/>
                  </a:lnTo>
                  <a:cubicBezTo>
                    <a:pt x="1619340" y="1145178"/>
                    <a:pt x="1617827" y="1144915"/>
                    <a:pt x="1616383" y="1144397"/>
                  </a:cubicBezTo>
                  <a:close/>
                  <a:moveTo>
                    <a:pt x="38612" y="1095601"/>
                  </a:moveTo>
                  <a:cubicBezTo>
                    <a:pt x="36582" y="1089180"/>
                    <a:pt x="40144" y="1082319"/>
                    <a:pt x="46566" y="1080289"/>
                  </a:cubicBezTo>
                  <a:cubicBezTo>
                    <a:pt x="46586" y="1080289"/>
                    <a:pt x="46595" y="1080289"/>
                    <a:pt x="46615" y="1080279"/>
                  </a:cubicBezTo>
                  <a:lnTo>
                    <a:pt x="46615" y="1080279"/>
                  </a:lnTo>
                  <a:cubicBezTo>
                    <a:pt x="53036" y="1078249"/>
                    <a:pt x="59897" y="1081812"/>
                    <a:pt x="61927" y="1088233"/>
                  </a:cubicBezTo>
                  <a:cubicBezTo>
                    <a:pt x="61927" y="1088253"/>
                    <a:pt x="61927" y="1088262"/>
                    <a:pt x="61937" y="1088282"/>
                  </a:cubicBezTo>
                  <a:lnTo>
                    <a:pt x="61937" y="1088282"/>
                  </a:lnTo>
                  <a:cubicBezTo>
                    <a:pt x="63908" y="1094694"/>
                    <a:pt x="60336" y="1101496"/>
                    <a:pt x="53934" y="1103506"/>
                  </a:cubicBezTo>
                  <a:lnTo>
                    <a:pt x="53934" y="1103506"/>
                  </a:lnTo>
                  <a:cubicBezTo>
                    <a:pt x="52773" y="1103887"/>
                    <a:pt x="51553" y="1104092"/>
                    <a:pt x="50323" y="1104092"/>
                  </a:cubicBezTo>
                  <a:lnTo>
                    <a:pt x="50323" y="1104092"/>
                  </a:lnTo>
                  <a:cubicBezTo>
                    <a:pt x="45141" y="1104346"/>
                    <a:pt x="40359" y="1101291"/>
                    <a:pt x="38417" y="1096480"/>
                  </a:cubicBezTo>
                  <a:close/>
                  <a:moveTo>
                    <a:pt x="1639122" y="1079011"/>
                  </a:moveTo>
                  <a:cubicBezTo>
                    <a:pt x="1632662" y="1077166"/>
                    <a:pt x="1628914" y="1070452"/>
                    <a:pt x="1630729" y="1063982"/>
                  </a:cubicBezTo>
                  <a:lnTo>
                    <a:pt x="1630729" y="1063982"/>
                  </a:lnTo>
                  <a:cubicBezTo>
                    <a:pt x="1632466" y="1057531"/>
                    <a:pt x="1639102" y="1053705"/>
                    <a:pt x="1645553" y="1055432"/>
                  </a:cubicBezTo>
                  <a:cubicBezTo>
                    <a:pt x="1645622" y="1055452"/>
                    <a:pt x="1645690" y="1055471"/>
                    <a:pt x="1645758" y="1055491"/>
                  </a:cubicBezTo>
                  <a:lnTo>
                    <a:pt x="1645758" y="1055491"/>
                  </a:lnTo>
                  <a:cubicBezTo>
                    <a:pt x="1652219" y="1057336"/>
                    <a:pt x="1655967" y="1064050"/>
                    <a:pt x="1654152" y="1070520"/>
                  </a:cubicBezTo>
                  <a:lnTo>
                    <a:pt x="1654152" y="1070520"/>
                  </a:lnTo>
                  <a:cubicBezTo>
                    <a:pt x="1652707" y="1075800"/>
                    <a:pt x="1647915" y="1079469"/>
                    <a:pt x="1642441" y="1079499"/>
                  </a:cubicBezTo>
                  <a:lnTo>
                    <a:pt x="1642441" y="1079499"/>
                  </a:lnTo>
                  <a:cubicBezTo>
                    <a:pt x="1641181" y="1079684"/>
                    <a:pt x="1639893" y="1079684"/>
                    <a:pt x="1638634" y="1079499"/>
                  </a:cubicBezTo>
                  <a:close/>
                  <a:moveTo>
                    <a:pt x="20753" y="1028360"/>
                  </a:moveTo>
                  <a:cubicBezTo>
                    <a:pt x="19299" y="1021763"/>
                    <a:pt x="23437" y="1015225"/>
                    <a:pt x="30024" y="1013721"/>
                  </a:cubicBezTo>
                  <a:lnTo>
                    <a:pt x="30024" y="1013721"/>
                  </a:lnTo>
                  <a:cubicBezTo>
                    <a:pt x="36602" y="1012267"/>
                    <a:pt x="43111" y="1016415"/>
                    <a:pt x="44565" y="1022993"/>
                  </a:cubicBezTo>
                  <a:lnTo>
                    <a:pt x="44565" y="1022993"/>
                  </a:lnTo>
                  <a:cubicBezTo>
                    <a:pt x="46019" y="1029541"/>
                    <a:pt x="41930" y="1036031"/>
                    <a:pt x="35392" y="1037534"/>
                  </a:cubicBezTo>
                  <a:lnTo>
                    <a:pt x="35392" y="1037534"/>
                  </a:lnTo>
                  <a:cubicBezTo>
                    <a:pt x="34484" y="1037632"/>
                    <a:pt x="33567" y="1037632"/>
                    <a:pt x="32659" y="1037534"/>
                  </a:cubicBezTo>
                  <a:lnTo>
                    <a:pt x="32659" y="1037534"/>
                  </a:lnTo>
                  <a:cubicBezTo>
                    <a:pt x="27018" y="1037866"/>
                    <a:pt x="21885" y="1034265"/>
                    <a:pt x="20265" y="1028848"/>
                  </a:cubicBezTo>
                  <a:close/>
                  <a:moveTo>
                    <a:pt x="1655908" y="1012453"/>
                  </a:moveTo>
                  <a:cubicBezTo>
                    <a:pt x="1649282" y="1011223"/>
                    <a:pt x="1644910" y="1004850"/>
                    <a:pt x="1646149" y="998234"/>
                  </a:cubicBezTo>
                  <a:cubicBezTo>
                    <a:pt x="1646149" y="998224"/>
                    <a:pt x="1646149" y="998214"/>
                    <a:pt x="1646149" y="998204"/>
                  </a:cubicBezTo>
                  <a:lnTo>
                    <a:pt x="1646149" y="998204"/>
                  </a:lnTo>
                  <a:cubicBezTo>
                    <a:pt x="1647320" y="991627"/>
                    <a:pt x="1653595" y="987235"/>
                    <a:pt x="1660183" y="988406"/>
                  </a:cubicBezTo>
                  <a:cubicBezTo>
                    <a:pt x="1660251" y="988416"/>
                    <a:pt x="1660329" y="988435"/>
                    <a:pt x="1660397" y="988445"/>
                  </a:cubicBezTo>
                  <a:lnTo>
                    <a:pt x="1660397" y="988445"/>
                  </a:lnTo>
                  <a:cubicBezTo>
                    <a:pt x="1666975" y="989616"/>
                    <a:pt x="1671367" y="995891"/>
                    <a:pt x="1670196" y="1002479"/>
                  </a:cubicBezTo>
                  <a:cubicBezTo>
                    <a:pt x="1670186" y="1002547"/>
                    <a:pt x="1670166" y="1002625"/>
                    <a:pt x="1670156" y="1002694"/>
                  </a:cubicBezTo>
                  <a:lnTo>
                    <a:pt x="1670156" y="1002694"/>
                  </a:lnTo>
                  <a:cubicBezTo>
                    <a:pt x="1669034" y="1008373"/>
                    <a:pt x="1664047" y="1012472"/>
                    <a:pt x="1658250" y="1012453"/>
                  </a:cubicBezTo>
                  <a:lnTo>
                    <a:pt x="1658250" y="1012453"/>
                  </a:lnTo>
                  <a:close/>
                  <a:moveTo>
                    <a:pt x="8261" y="959851"/>
                  </a:moveTo>
                  <a:lnTo>
                    <a:pt x="8261" y="959851"/>
                  </a:lnTo>
                  <a:cubicBezTo>
                    <a:pt x="7285" y="953244"/>
                    <a:pt x="11852" y="947085"/>
                    <a:pt x="18459" y="946110"/>
                  </a:cubicBezTo>
                  <a:cubicBezTo>
                    <a:pt x="18508" y="946100"/>
                    <a:pt x="18557" y="946100"/>
                    <a:pt x="18606" y="946090"/>
                  </a:cubicBezTo>
                  <a:lnTo>
                    <a:pt x="18606" y="946090"/>
                  </a:lnTo>
                  <a:cubicBezTo>
                    <a:pt x="25262" y="945163"/>
                    <a:pt x="31410" y="949789"/>
                    <a:pt x="32366" y="956435"/>
                  </a:cubicBezTo>
                  <a:lnTo>
                    <a:pt x="32366" y="956435"/>
                  </a:lnTo>
                  <a:cubicBezTo>
                    <a:pt x="33342" y="963042"/>
                    <a:pt x="28775" y="969200"/>
                    <a:pt x="22168" y="970176"/>
                  </a:cubicBezTo>
                  <a:cubicBezTo>
                    <a:pt x="22119" y="970186"/>
                    <a:pt x="22071" y="970186"/>
                    <a:pt x="22022" y="970195"/>
                  </a:cubicBezTo>
                  <a:lnTo>
                    <a:pt x="22022" y="970195"/>
                  </a:lnTo>
                  <a:lnTo>
                    <a:pt x="20265" y="970195"/>
                  </a:lnTo>
                  <a:lnTo>
                    <a:pt x="20265" y="970195"/>
                  </a:lnTo>
                  <a:cubicBezTo>
                    <a:pt x="14253" y="970410"/>
                    <a:pt x="8964" y="966243"/>
                    <a:pt x="7773" y="960339"/>
                  </a:cubicBezTo>
                  <a:close/>
                  <a:moveTo>
                    <a:pt x="1667326" y="944724"/>
                  </a:moveTo>
                  <a:cubicBezTo>
                    <a:pt x="1660680" y="944060"/>
                    <a:pt x="1655820" y="938136"/>
                    <a:pt x="1656484" y="931490"/>
                  </a:cubicBezTo>
                  <a:cubicBezTo>
                    <a:pt x="1656484" y="931442"/>
                    <a:pt x="1656484" y="931402"/>
                    <a:pt x="1656494" y="931354"/>
                  </a:cubicBezTo>
                  <a:lnTo>
                    <a:pt x="1656494" y="931354"/>
                  </a:lnTo>
                  <a:cubicBezTo>
                    <a:pt x="1657157" y="924698"/>
                    <a:pt x="1663081" y="919848"/>
                    <a:pt x="1669727" y="920511"/>
                  </a:cubicBezTo>
                  <a:cubicBezTo>
                    <a:pt x="1669776" y="920511"/>
                    <a:pt x="1669815" y="920511"/>
                    <a:pt x="1669864" y="920521"/>
                  </a:cubicBezTo>
                  <a:lnTo>
                    <a:pt x="1669864" y="920521"/>
                  </a:lnTo>
                  <a:cubicBezTo>
                    <a:pt x="1676520" y="921175"/>
                    <a:pt x="1681380" y="927099"/>
                    <a:pt x="1680726" y="933745"/>
                  </a:cubicBezTo>
                  <a:cubicBezTo>
                    <a:pt x="1680716" y="933833"/>
                    <a:pt x="1680706" y="933911"/>
                    <a:pt x="1680696" y="933989"/>
                  </a:cubicBezTo>
                  <a:lnTo>
                    <a:pt x="1680696" y="933989"/>
                  </a:lnTo>
                  <a:cubicBezTo>
                    <a:pt x="1680004" y="940147"/>
                    <a:pt x="1674792" y="944812"/>
                    <a:pt x="1668595" y="944821"/>
                  </a:cubicBezTo>
                  <a:lnTo>
                    <a:pt x="1667326" y="944821"/>
                  </a:lnTo>
                  <a:close/>
                  <a:moveTo>
                    <a:pt x="1039" y="891536"/>
                  </a:moveTo>
                  <a:cubicBezTo>
                    <a:pt x="649" y="884812"/>
                    <a:pt x="5792" y="879044"/>
                    <a:pt x="12516" y="878654"/>
                  </a:cubicBezTo>
                  <a:cubicBezTo>
                    <a:pt x="12526" y="878654"/>
                    <a:pt x="12545" y="878654"/>
                    <a:pt x="12555" y="878654"/>
                  </a:cubicBezTo>
                  <a:lnTo>
                    <a:pt x="12555" y="878654"/>
                  </a:lnTo>
                  <a:cubicBezTo>
                    <a:pt x="19279" y="878322"/>
                    <a:pt x="25018" y="883456"/>
                    <a:pt x="25437" y="890170"/>
                  </a:cubicBezTo>
                  <a:lnTo>
                    <a:pt x="25437" y="890170"/>
                  </a:lnTo>
                  <a:cubicBezTo>
                    <a:pt x="25769" y="896894"/>
                    <a:pt x="20636" y="902632"/>
                    <a:pt x="13921" y="903052"/>
                  </a:cubicBezTo>
                  <a:lnTo>
                    <a:pt x="13238" y="903052"/>
                  </a:lnTo>
                  <a:cubicBezTo>
                    <a:pt x="6758" y="903062"/>
                    <a:pt x="1400" y="898007"/>
                    <a:pt x="1039" y="891536"/>
                  </a:cubicBezTo>
                  <a:close/>
                  <a:moveTo>
                    <a:pt x="1672206" y="877385"/>
                  </a:moveTo>
                  <a:cubicBezTo>
                    <a:pt x="1665452" y="877171"/>
                    <a:pt x="1660134" y="871549"/>
                    <a:pt x="1660299" y="864796"/>
                  </a:cubicBezTo>
                  <a:lnTo>
                    <a:pt x="1660299" y="864796"/>
                  </a:lnTo>
                  <a:cubicBezTo>
                    <a:pt x="1660299" y="864796"/>
                    <a:pt x="1660299" y="864210"/>
                    <a:pt x="1660299" y="863918"/>
                  </a:cubicBezTo>
                  <a:lnTo>
                    <a:pt x="1660299" y="863918"/>
                  </a:lnTo>
                  <a:lnTo>
                    <a:pt x="1660299" y="862259"/>
                  </a:lnTo>
                  <a:lnTo>
                    <a:pt x="1660299" y="862259"/>
                  </a:lnTo>
                  <a:cubicBezTo>
                    <a:pt x="1660348" y="855574"/>
                    <a:pt x="1665813" y="850196"/>
                    <a:pt x="1672498" y="850255"/>
                  </a:cubicBezTo>
                  <a:cubicBezTo>
                    <a:pt x="1672557" y="850255"/>
                    <a:pt x="1672625" y="850255"/>
                    <a:pt x="1672694" y="850255"/>
                  </a:cubicBezTo>
                  <a:lnTo>
                    <a:pt x="1672694" y="850255"/>
                  </a:lnTo>
                  <a:cubicBezTo>
                    <a:pt x="1679428" y="850470"/>
                    <a:pt x="1684756" y="856013"/>
                    <a:pt x="1684697" y="862747"/>
                  </a:cubicBezTo>
                  <a:lnTo>
                    <a:pt x="1684697" y="862747"/>
                  </a:lnTo>
                  <a:cubicBezTo>
                    <a:pt x="1684649" y="863069"/>
                    <a:pt x="1684649" y="863400"/>
                    <a:pt x="1684697" y="863722"/>
                  </a:cubicBezTo>
                  <a:lnTo>
                    <a:pt x="1684697" y="863722"/>
                  </a:lnTo>
                  <a:lnTo>
                    <a:pt x="1684697" y="864698"/>
                  </a:lnTo>
                  <a:lnTo>
                    <a:pt x="1684697" y="864698"/>
                  </a:lnTo>
                  <a:cubicBezTo>
                    <a:pt x="1684541" y="871325"/>
                    <a:pt x="1679125" y="876605"/>
                    <a:pt x="1672498" y="876605"/>
                  </a:cubicBezTo>
                  <a:lnTo>
                    <a:pt x="1672498" y="876605"/>
                  </a:lnTo>
                  <a:close/>
                  <a:moveTo>
                    <a:pt x="11774" y="834445"/>
                  </a:moveTo>
                  <a:cubicBezTo>
                    <a:pt x="5040" y="834230"/>
                    <a:pt x="-249" y="828599"/>
                    <a:pt x="-34" y="821865"/>
                  </a:cubicBezTo>
                  <a:cubicBezTo>
                    <a:pt x="-34" y="821865"/>
                    <a:pt x="-34" y="821855"/>
                    <a:pt x="-34" y="821855"/>
                  </a:cubicBezTo>
                  <a:lnTo>
                    <a:pt x="-34" y="821855"/>
                  </a:lnTo>
                  <a:cubicBezTo>
                    <a:pt x="180" y="815122"/>
                    <a:pt x="5812" y="809832"/>
                    <a:pt x="12545" y="810047"/>
                  </a:cubicBezTo>
                  <a:cubicBezTo>
                    <a:pt x="12545" y="810047"/>
                    <a:pt x="12555" y="810047"/>
                    <a:pt x="12555" y="810047"/>
                  </a:cubicBezTo>
                  <a:lnTo>
                    <a:pt x="12555" y="810047"/>
                  </a:lnTo>
                  <a:cubicBezTo>
                    <a:pt x="19289" y="810262"/>
                    <a:pt x="24579" y="815893"/>
                    <a:pt x="24364" y="822626"/>
                  </a:cubicBezTo>
                  <a:cubicBezTo>
                    <a:pt x="24364" y="822626"/>
                    <a:pt x="24364" y="822636"/>
                    <a:pt x="24364" y="822636"/>
                  </a:cubicBezTo>
                  <a:lnTo>
                    <a:pt x="24364" y="822636"/>
                  </a:lnTo>
                  <a:cubicBezTo>
                    <a:pt x="24100" y="829194"/>
                    <a:pt x="18733" y="834396"/>
                    <a:pt x="12165" y="834445"/>
                  </a:cubicBezTo>
                  <a:lnTo>
                    <a:pt x="12165" y="834445"/>
                  </a:lnTo>
                  <a:close/>
                  <a:moveTo>
                    <a:pt x="1659226" y="795408"/>
                  </a:moveTo>
                  <a:cubicBezTo>
                    <a:pt x="1658836" y="788684"/>
                    <a:pt x="1663979" y="782916"/>
                    <a:pt x="1670703" y="782526"/>
                  </a:cubicBezTo>
                  <a:cubicBezTo>
                    <a:pt x="1670713" y="782526"/>
                    <a:pt x="1670732" y="782526"/>
                    <a:pt x="1670742" y="782526"/>
                  </a:cubicBezTo>
                  <a:lnTo>
                    <a:pt x="1670742" y="782526"/>
                  </a:lnTo>
                  <a:cubicBezTo>
                    <a:pt x="1677466" y="782135"/>
                    <a:pt x="1683234" y="787279"/>
                    <a:pt x="1683624" y="794003"/>
                  </a:cubicBezTo>
                  <a:cubicBezTo>
                    <a:pt x="1683624" y="794012"/>
                    <a:pt x="1683624" y="794032"/>
                    <a:pt x="1683624" y="794042"/>
                  </a:cubicBezTo>
                  <a:lnTo>
                    <a:pt x="1683624" y="794042"/>
                  </a:lnTo>
                  <a:cubicBezTo>
                    <a:pt x="1684015" y="800766"/>
                    <a:pt x="1678871" y="806533"/>
                    <a:pt x="1672148" y="806924"/>
                  </a:cubicBezTo>
                  <a:cubicBezTo>
                    <a:pt x="1672138" y="806924"/>
                    <a:pt x="1672118" y="806924"/>
                    <a:pt x="1672108" y="806924"/>
                  </a:cubicBezTo>
                  <a:lnTo>
                    <a:pt x="1671425" y="806924"/>
                  </a:lnTo>
                  <a:cubicBezTo>
                    <a:pt x="1664731" y="806924"/>
                    <a:pt x="1659275" y="801517"/>
                    <a:pt x="1659226" y="794822"/>
                  </a:cubicBezTo>
                  <a:close/>
                  <a:moveTo>
                    <a:pt x="15385" y="766130"/>
                  </a:moveTo>
                  <a:cubicBezTo>
                    <a:pt x="8632" y="765408"/>
                    <a:pt x="3743" y="759348"/>
                    <a:pt x="4475" y="752594"/>
                  </a:cubicBezTo>
                  <a:cubicBezTo>
                    <a:pt x="4494" y="752389"/>
                    <a:pt x="4523" y="752184"/>
                    <a:pt x="4553" y="751980"/>
                  </a:cubicBezTo>
                  <a:lnTo>
                    <a:pt x="4553" y="751980"/>
                  </a:lnTo>
                  <a:cubicBezTo>
                    <a:pt x="5265" y="745285"/>
                    <a:pt x="11277" y="740425"/>
                    <a:pt x="17972" y="741147"/>
                  </a:cubicBezTo>
                  <a:cubicBezTo>
                    <a:pt x="17991" y="741147"/>
                    <a:pt x="18001" y="741147"/>
                    <a:pt x="18020" y="741147"/>
                  </a:cubicBezTo>
                  <a:lnTo>
                    <a:pt x="18020" y="741147"/>
                  </a:lnTo>
                  <a:cubicBezTo>
                    <a:pt x="24705" y="741918"/>
                    <a:pt x="29536" y="747920"/>
                    <a:pt x="28853" y="754615"/>
                  </a:cubicBezTo>
                  <a:lnTo>
                    <a:pt x="28853" y="754615"/>
                  </a:lnTo>
                  <a:cubicBezTo>
                    <a:pt x="28160" y="760773"/>
                    <a:pt x="22949" y="765437"/>
                    <a:pt x="16752" y="765447"/>
                  </a:cubicBezTo>
                  <a:lnTo>
                    <a:pt x="15385" y="765447"/>
                  </a:lnTo>
                  <a:close/>
                  <a:moveTo>
                    <a:pt x="1652590" y="728265"/>
                  </a:moveTo>
                  <a:cubicBezTo>
                    <a:pt x="1651614" y="721658"/>
                    <a:pt x="1656181" y="715500"/>
                    <a:pt x="1662788" y="714524"/>
                  </a:cubicBezTo>
                  <a:cubicBezTo>
                    <a:pt x="1662837" y="714514"/>
                    <a:pt x="1662886" y="714514"/>
                    <a:pt x="1662935" y="714504"/>
                  </a:cubicBezTo>
                  <a:lnTo>
                    <a:pt x="1662935" y="714504"/>
                  </a:lnTo>
                  <a:cubicBezTo>
                    <a:pt x="1669542" y="713528"/>
                    <a:pt x="1675700" y="718096"/>
                    <a:pt x="1676676" y="724703"/>
                  </a:cubicBezTo>
                  <a:cubicBezTo>
                    <a:pt x="1676685" y="724751"/>
                    <a:pt x="1676685" y="724800"/>
                    <a:pt x="1676695" y="724849"/>
                  </a:cubicBezTo>
                  <a:lnTo>
                    <a:pt x="1676695" y="724849"/>
                  </a:lnTo>
                  <a:cubicBezTo>
                    <a:pt x="1677671" y="731456"/>
                    <a:pt x="1673104" y="737614"/>
                    <a:pt x="1666497" y="738590"/>
                  </a:cubicBezTo>
                  <a:cubicBezTo>
                    <a:pt x="1666448" y="738600"/>
                    <a:pt x="1666399" y="738600"/>
                    <a:pt x="1666351" y="738609"/>
                  </a:cubicBezTo>
                  <a:lnTo>
                    <a:pt x="1666351" y="738609"/>
                  </a:lnTo>
                  <a:lnTo>
                    <a:pt x="1664594" y="738609"/>
                  </a:lnTo>
                  <a:lnTo>
                    <a:pt x="1664594" y="738609"/>
                  </a:lnTo>
                  <a:cubicBezTo>
                    <a:pt x="1658377" y="738492"/>
                    <a:pt x="1653234" y="733759"/>
                    <a:pt x="1652590" y="727581"/>
                  </a:cubicBezTo>
                  <a:close/>
                  <a:moveTo>
                    <a:pt x="24559" y="698109"/>
                  </a:moveTo>
                  <a:cubicBezTo>
                    <a:pt x="17932" y="696879"/>
                    <a:pt x="13560" y="690506"/>
                    <a:pt x="14790" y="683890"/>
                  </a:cubicBezTo>
                  <a:cubicBezTo>
                    <a:pt x="14800" y="683880"/>
                    <a:pt x="14800" y="683870"/>
                    <a:pt x="14800" y="683860"/>
                  </a:cubicBezTo>
                  <a:lnTo>
                    <a:pt x="14800" y="683860"/>
                  </a:lnTo>
                  <a:cubicBezTo>
                    <a:pt x="16078" y="677214"/>
                    <a:pt x="22490" y="672852"/>
                    <a:pt x="29146" y="674101"/>
                  </a:cubicBezTo>
                  <a:lnTo>
                    <a:pt x="29146" y="674101"/>
                  </a:lnTo>
                  <a:cubicBezTo>
                    <a:pt x="35792" y="675380"/>
                    <a:pt x="40154" y="681791"/>
                    <a:pt x="38905" y="688447"/>
                  </a:cubicBezTo>
                  <a:lnTo>
                    <a:pt x="38905" y="688447"/>
                  </a:lnTo>
                  <a:cubicBezTo>
                    <a:pt x="37705" y="694127"/>
                    <a:pt x="32708" y="698197"/>
                    <a:pt x="26901" y="698206"/>
                  </a:cubicBezTo>
                  <a:lnTo>
                    <a:pt x="26901" y="698206"/>
                  </a:lnTo>
                  <a:close/>
                  <a:moveTo>
                    <a:pt x="1640391" y="661805"/>
                  </a:moveTo>
                  <a:lnTo>
                    <a:pt x="1640391" y="661805"/>
                  </a:lnTo>
                  <a:cubicBezTo>
                    <a:pt x="1638879" y="655237"/>
                    <a:pt x="1642967" y="648688"/>
                    <a:pt x="1649535" y="647175"/>
                  </a:cubicBezTo>
                  <a:cubicBezTo>
                    <a:pt x="1649545" y="647175"/>
                    <a:pt x="1649555" y="647166"/>
                    <a:pt x="1649565" y="647166"/>
                  </a:cubicBezTo>
                  <a:lnTo>
                    <a:pt x="1649565" y="647166"/>
                  </a:lnTo>
                  <a:cubicBezTo>
                    <a:pt x="1656132" y="645702"/>
                    <a:pt x="1662652" y="649791"/>
                    <a:pt x="1664203" y="656339"/>
                  </a:cubicBezTo>
                  <a:lnTo>
                    <a:pt x="1664203" y="656339"/>
                  </a:lnTo>
                  <a:cubicBezTo>
                    <a:pt x="1665706" y="662907"/>
                    <a:pt x="1661608" y="669446"/>
                    <a:pt x="1655039" y="670959"/>
                  </a:cubicBezTo>
                  <a:cubicBezTo>
                    <a:pt x="1655001" y="670959"/>
                    <a:pt x="1654971" y="670968"/>
                    <a:pt x="1654932" y="670978"/>
                  </a:cubicBezTo>
                  <a:lnTo>
                    <a:pt x="1654932" y="670978"/>
                  </a:lnTo>
                  <a:lnTo>
                    <a:pt x="1652297" y="670978"/>
                  </a:lnTo>
                  <a:lnTo>
                    <a:pt x="1652297" y="670978"/>
                  </a:lnTo>
                  <a:cubicBezTo>
                    <a:pt x="1646490" y="670949"/>
                    <a:pt x="1641504" y="666821"/>
                    <a:pt x="1640391" y="661121"/>
                  </a:cubicBezTo>
                  <a:close/>
                  <a:moveTo>
                    <a:pt x="39198" y="631063"/>
                  </a:moveTo>
                  <a:cubicBezTo>
                    <a:pt x="32737" y="629218"/>
                    <a:pt x="28990" y="622504"/>
                    <a:pt x="30805" y="616034"/>
                  </a:cubicBezTo>
                  <a:lnTo>
                    <a:pt x="30805" y="616034"/>
                  </a:lnTo>
                  <a:cubicBezTo>
                    <a:pt x="32649" y="609573"/>
                    <a:pt x="39344" y="605787"/>
                    <a:pt x="45834" y="607543"/>
                  </a:cubicBezTo>
                  <a:lnTo>
                    <a:pt x="45834" y="607543"/>
                  </a:lnTo>
                  <a:cubicBezTo>
                    <a:pt x="52324" y="609349"/>
                    <a:pt x="56130" y="616063"/>
                    <a:pt x="54325" y="622563"/>
                  </a:cubicBezTo>
                  <a:cubicBezTo>
                    <a:pt x="54325" y="622563"/>
                    <a:pt x="54325" y="622572"/>
                    <a:pt x="54325" y="622572"/>
                  </a:cubicBezTo>
                  <a:lnTo>
                    <a:pt x="54325" y="622572"/>
                  </a:lnTo>
                  <a:cubicBezTo>
                    <a:pt x="52880" y="627852"/>
                    <a:pt x="48088" y="631522"/>
                    <a:pt x="42613" y="631551"/>
                  </a:cubicBezTo>
                  <a:lnTo>
                    <a:pt x="42613" y="631551"/>
                  </a:lnTo>
                  <a:cubicBezTo>
                    <a:pt x="41433" y="631317"/>
                    <a:pt x="40281" y="630917"/>
                    <a:pt x="39198" y="630380"/>
                  </a:cubicBezTo>
                  <a:close/>
                  <a:moveTo>
                    <a:pt x="1622727" y="596515"/>
                  </a:moveTo>
                  <a:cubicBezTo>
                    <a:pt x="1620687" y="590104"/>
                    <a:pt x="1624220" y="583243"/>
                    <a:pt x="1630632" y="581193"/>
                  </a:cubicBezTo>
                  <a:lnTo>
                    <a:pt x="1630632" y="581193"/>
                  </a:lnTo>
                  <a:cubicBezTo>
                    <a:pt x="1637053" y="579164"/>
                    <a:pt x="1643914" y="582726"/>
                    <a:pt x="1645944" y="589147"/>
                  </a:cubicBezTo>
                  <a:cubicBezTo>
                    <a:pt x="1645944" y="589167"/>
                    <a:pt x="1645954" y="589177"/>
                    <a:pt x="1645954" y="589196"/>
                  </a:cubicBezTo>
                  <a:lnTo>
                    <a:pt x="1645954" y="589196"/>
                  </a:lnTo>
                  <a:cubicBezTo>
                    <a:pt x="1647993" y="595608"/>
                    <a:pt x="1644460" y="602469"/>
                    <a:pt x="1638049" y="604518"/>
                  </a:cubicBezTo>
                  <a:lnTo>
                    <a:pt x="1638049" y="604518"/>
                  </a:lnTo>
                  <a:cubicBezTo>
                    <a:pt x="1636819" y="604703"/>
                    <a:pt x="1635570" y="604703"/>
                    <a:pt x="1634340" y="604518"/>
                  </a:cubicBezTo>
                  <a:lnTo>
                    <a:pt x="1634340" y="604518"/>
                  </a:lnTo>
                  <a:cubicBezTo>
                    <a:pt x="1628973" y="604518"/>
                    <a:pt x="1624240" y="600985"/>
                    <a:pt x="1622727" y="595832"/>
                  </a:cubicBezTo>
                  <a:close/>
                  <a:moveTo>
                    <a:pt x="59497" y="565481"/>
                  </a:moveTo>
                  <a:cubicBezTo>
                    <a:pt x="53212" y="563207"/>
                    <a:pt x="49962" y="556268"/>
                    <a:pt x="52226" y="549983"/>
                  </a:cubicBezTo>
                  <a:cubicBezTo>
                    <a:pt x="52246" y="549944"/>
                    <a:pt x="52256" y="549905"/>
                    <a:pt x="52275" y="549866"/>
                  </a:cubicBezTo>
                  <a:lnTo>
                    <a:pt x="52275" y="549866"/>
                  </a:lnTo>
                  <a:cubicBezTo>
                    <a:pt x="54686" y="543601"/>
                    <a:pt x="61683" y="540429"/>
                    <a:pt x="67987" y="542742"/>
                  </a:cubicBezTo>
                  <a:lnTo>
                    <a:pt x="67987" y="542742"/>
                  </a:lnTo>
                  <a:cubicBezTo>
                    <a:pt x="74243" y="545114"/>
                    <a:pt x="77415" y="552082"/>
                    <a:pt x="75112" y="558357"/>
                  </a:cubicBezTo>
                  <a:lnTo>
                    <a:pt x="75112" y="558357"/>
                  </a:lnTo>
                  <a:cubicBezTo>
                    <a:pt x="73404" y="563188"/>
                    <a:pt x="68817" y="566399"/>
                    <a:pt x="63693" y="566359"/>
                  </a:cubicBezTo>
                  <a:lnTo>
                    <a:pt x="63693" y="566359"/>
                  </a:lnTo>
                  <a:cubicBezTo>
                    <a:pt x="62210" y="566086"/>
                    <a:pt x="60795" y="565559"/>
                    <a:pt x="59497" y="564798"/>
                  </a:cubicBezTo>
                  <a:close/>
                  <a:moveTo>
                    <a:pt x="1599695" y="532983"/>
                  </a:moveTo>
                  <a:cubicBezTo>
                    <a:pt x="1597109" y="526825"/>
                    <a:pt x="1600007" y="519730"/>
                    <a:pt x="1606175" y="517144"/>
                  </a:cubicBezTo>
                  <a:cubicBezTo>
                    <a:pt x="1606224" y="517114"/>
                    <a:pt x="1606283" y="517095"/>
                    <a:pt x="1606331" y="517075"/>
                  </a:cubicBezTo>
                  <a:lnTo>
                    <a:pt x="1606331" y="517075"/>
                  </a:lnTo>
                  <a:cubicBezTo>
                    <a:pt x="1612558" y="514577"/>
                    <a:pt x="1619633" y="517534"/>
                    <a:pt x="1622239" y="523712"/>
                  </a:cubicBezTo>
                  <a:lnTo>
                    <a:pt x="1622239" y="523712"/>
                  </a:lnTo>
                  <a:cubicBezTo>
                    <a:pt x="1624747" y="529967"/>
                    <a:pt x="1621800" y="537072"/>
                    <a:pt x="1615603" y="539717"/>
                  </a:cubicBezTo>
                  <a:lnTo>
                    <a:pt x="1615603" y="539717"/>
                  </a:lnTo>
                  <a:cubicBezTo>
                    <a:pt x="1614109" y="540293"/>
                    <a:pt x="1612518" y="540585"/>
                    <a:pt x="1610918" y="540595"/>
                  </a:cubicBezTo>
                  <a:lnTo>
                    <a:pt x="1610918" y="540595"/>
                  </a:lnTo>
                  <a:cubicBezTo>
                    <a:pt x="1605785" y="540507"/>
                    <a:pt x="1601276" y="537179"/>
                    <a:pt x="1599695" y="532300"/>
                  </a:cubicBezTo>
                  <a:close/>
                  <a:moveTo>
                    <a:pt x="85066" y="501168"/>
                  </a:moveTo>
                  <a:cubicBezTo>
                    <a:pt x="78986" y="498308"/>
                    <a:pt x="76361" y="491057"/>
                    <a:pt x="79210" y="484968"/>
                  </a:cubicBezTo>
                  <a:lnTo>
                    <a:pt x="79210" y="484968"/>
                  </a:lnTo>
                  <a:cubicBezTo>
                    <a:pt x="82119" y="478868"/>
                    <a:pt x="89389" y="476262"/>
                    <a:pt x="95508" y="479112"/>
                  </a:cubicBezTo>
                  <a:lnTo>
                    <a:pt x="95508" y="479112"/>
                  </a:lnTo>
                  <a:cubicBezTo>
                    <a:pt x="101588" y="481972"/>
                    <a:pt x="104214" y="489223"/>
                    <a:pt x="101364" y="495312"/>
                  </a:cubicBezTo>
                  <a:lnTo>
                    <a:pt x="101364" y="495312"/>
                  </a:lnTo>
                  <a:cubicBezTo>
                    <a:pt x="99324" y="499606"/>
                    <a:pt x="94991" y="502349"/>
                    <a:pt x="90238" y="502339"/>
                  </a:cubicBezTo>
                  <a:lnTo>
                    <a:pt x="90238" y="502339"/>
                  </a:lnTo>
                  <a:cubicBezTo>
                    <a:pt x="88452" y="502310"/>
                    <a:pt x="86686" y="501919"/>
                    <a:pt x="85066" y="501168"/>
                  </a:cubicBezTo>
                  <a:close/>
                  <a:moveTo>
                    <a:pt x="1571393" y="471012"/>
                  </a:moveTo>
                  <a:cubicBezTo>
                    <a:pt x="1568349" y="465000"/>
                    <a:pt x="1570749" y="457661"/>
                    <a:pt x="1576761" y="454616"/>
                  </a:cubicBezTo>
                  <a:lnTo>
                    <a:pt x="1576761" y="454616"/>
                  </a:lnTo>
                  <a:cubicBezTo>
                    <a:pt x="1582773" y="451572"/>
                    <a:pt x="1590111" y="453972"/>
                    <a:pt x="1593156" y="459984"/>
                  </a:cubicBezTo>
                  <a:lnTo>
                    <a:pt x="1593156" y="459984"/>
                  </a:lnTo>
                  <a:cubicBezTo>
                    <a:pt x="1596201" y="465996"/>
                    <a:pt x="1593801" y="473335"/>
                    <a:pt x="1587789" y="476380"/>
                  </a:cubicBezTo>
                  <a:lnTo>
                    <a:pt x="1587789" y="476380"/>
                  </a:lnTo>
                  <a:cubicBezTo>
                    <a:pt x="1586091" y="477229"/>
                    <a:pt x="1584217" y="477658"/>
                    <a:pt x="1582324" y="477648"/>
                  </a:cubicBezTo>
                  <a:lnTo>
                    <a:pt x="1582324" y="477648"/>
                  </a:lnTo>
                  <a:cubicBezTo>
                    <a:pt x="1577688" y="477678"/>
                    <a:pt x="1573452" y="475062"/>
                    <a:pt x="1571393" y="470914"/>
                  </a:cubicBezTo>
                  <a:close/>
                  <a:moveTo>
                    <a:pt x="115905" y="439880"/>
                  </a:moveTo>
                  <a:cubicBezTo>
                    <a:pt x="110206" y="436318"/>
                    <a:pt x="108430" y="428842"/>
                    <a:pt x="111904" y="423094"/>
                  </a:cubicBezTo>
                  <a:lnTo>
                    <a:pt x="111904" y="423094"/>
                  </a:lnTo>
                  <a:cubicBezTo>
                    <a:pt x="115300" y="417278"/>
                    <a:pt x="122736" y="415277"/>
                    <a:pt x="128592" y="418605"/>
                  </a:cubicBezTo>
                  <a:lnTo>
                    <a:pt x="128592" y="418605"/>
                  </a:lnTo>
                  <a:cubicBezTo>
                    <a:pt x="134438" y="421962"/>
                    <a:pt x="136458" y="429408"/>
                    <a:pt x="133101" y="435254"/>
                  </a:cubicBezTo>
                  <a:cubicBezTo>
                    <a:pt x="133091" y="435274"/>
                    <a:pt x="133091" y="435283"/>
                    <a:pt x="133081" y="435293"/>
                  </a:cubicBezTo>
                  <a:lnTo>
                    <a:pt x="133081" y="435293"/>
                  </a:lnTo>
                  <a:cubicBezTo>
                    <a:pt x="130915" y="439080"/>
                    <a:pt x="126904" y="441422"/>
                    <a:pt x="122541" y="441442"/>
                  </a:cubicBezTo>
                  <a:lnTo>
                    <a:pt x="122541" y="441442"/>
                  </a:lnTo>
                  <a:cubicBezTo>
                    <a:pt x="120219" y="441510"/>
                    <a:pt x="117925" y="440934"/>
                    <a:pt x="115905" y="439783"/>
                  </a:cubicBezTo>
                  <a:close/>
                  <a:moveTo>
                    <a:pt x="1538212" y="412164"/>
                  </a:moveTo>
                  <a:cubicBezTo>
                    <a:pt x="1534640" y="406513"/>
                    <a:pt x="1536319" y="399038"/>
                    <a:pt x="1541969" y="395466"/>
                  </a:cubicBezTo>
                  <a:cubicBezTo>
                    <a:pt x="1542018" y="395437"/>
                    <a:pt x="1542067" y="395407"/>
                    <a:pt x="1542116" y="395378"/>
                  </a:cubicBezTo>
                  <a:lnTo>
                    <a:pt x="1542116" y="395378"/>
                  </a:lnTo>
                  <a:cubicBezTo>
                    <a:pt x="1547766" y="391806"/>
                    <a:pt x="1555242" y="393485"/>
                    <a:pt x="1558814" y="399135"/>
                  </a:cubicBezTo>
                  <a:cubicBezTo>
                    <a:pt x="1558843" y="399184"/>
                    <a:pt x="1558872" y="399233"/>
                    <a:pt x="1558901" y="399282"/>
                  </a:cubicBezTo>
                  <a:lnTo>
                    <a:pt x="1558901" y="399282"/>
                  </a:lnTo>
                  <a:cubicBezTo>
                    <a:pt x="1562473" y="404932"/>
                    <a:pt x="1560795" y="412408"/>
                    <a:pt x="1555144" y="415980"/>
                  </a:cubicBezTo>
                  <a:cubicBezTo>
                    <a:pt x="1555096" y="416009"/>
                    <a:pt x="1555047" y="416038"/>
                    <a:pt x="1554998" y="416068"/>
                  </a:cubicBezTo>
                  <a:lnTo>
                    <a:pt x="1554998" y="416068"/>
                  </a:lnTo>
                  <a:cubicBezTo>
                    <a:pt x="1553066" y="417287"/>
                    <a:pt x="1550840" y="417932"/>
                    <a:pt x="1548557" y="417922"/>
                  </a:cubicBezTo>
                  <a:lnTo>
                    <a:pt x="1548557" y="417922"/>
                  </a:lnTo>
                  <a:cubicBezTo>
                    <a:pt x="1544331" y="417893"/>
                    <a:pt x="1540408" y="415677"/>
                    <a:pt x="1538212" y="412066"/>
                  </a:cubicBezTo>
                  <a:close/>
                  <a:moveTo>
                    <a:pt x="151721" y="381325"/>
                  </a:moveTo>
                  <a:cubicBezTo>
                    <a:pt x="146208" y="377548"/>
                    <a:pt x="144802" y="370014"/>
                    <a:pt x="148589" y="364500"/>
                  </a:cubicBezTo>
                  <a:cubicBezTo>
                    <a:pt x="148618" y="364451"/>
                    <a:pt x="148657" y="364393"/>
                    <a:pt x="148696" y="364344"/>
                  </a:cubicBezTo>
                  <a:lnTo>
                    <a:pt x="148696" y="364344"/>
                  </a:lnTo>
                  <a:cubicBezTo>
                    <a:pt x="152463" y="358820"/>
                    <a:pt x="159997" y="357405"/>
                    <a:pt x="165511" y="361172"/>
                  </a:cubicBezTo>
                  <a:cubicBezTo>
                    <a:pt x="165541" y="361192"/>
                    <a:pt x="165560" y="361201"/>
                    <a:pt x="165580" y="361221"/>
                  </a:cubicBezTo>
                  <a:lnTo>
                    <a:pt x="165580" y="361221"/>
                  </a:lnTo>
                  <a:cubicBezTo>
                    <a:pt x="171133" y="365037"/>
                    <a:pt x="172528" y="372639"/>
                    <a:pt x="168712" y="378182"/>
                  </a:cubicBezTo>
                  <a:cubicBezTo>
                    <a:pt x="168712" y="378192"/>
                    <a:pt x="168703" y="378192"/>
                    <a:pt x="168703" y="378202"/>
                  </a:cubicBezTo>
                  <a:lnTo>
                    <a:pt x="168703" y="378202"/>
                  </a:lnTo>
                  <a:cubicBezTo>
                    <a:pt x="166477" y="381422"/>
                    <a:pt x="162857" y="383384"/>
                    <a:pt x="158943" y="383472"/>
                  </a:cubicBezTo>
                  <a:lnTo>
                    <a:pt x="158943" y="383472"/>
                  </a:lnTo>
                  <a:cubicBezTo>
                    <a:pt x="156357" y="383501"/>
                    <a:pt x="153829" y="382720"/>
                    <a:pt x="151721" y="381227"/>
                  </a:cubicBezTo>
                  <a:close/>
                  <a:moveTo>
                    <a:pt x="1500249" y="356244"/>
                  </a:moveTo>
                  <a:cubicBezTo>
                    <a:pt x="1496228" y="350837"/>
                    <a:pt x="1497360" y="343196"/>
                    <a:pt x="1502767" y="339175"/>
                  </a:cubicBezTo>
                  <a:cubicBezTo>
                    <a:pt x="1502776" y="339175"/>
                    <a:pt x="1502776" y="339165"/>
                    <a:pt x="1502786" y="339165"/>
                  </a:cubicBezTo>
                  <a:lnTo>
                    <a:pt x="1502786" y="339165"/>
                  </a:lnTo>
                  <a:cubicBezTo>
                    <a:pt x="1508212" y="335203"/>
                    <a:pt x="1515824" y="336325"/>
                    <a:pt x="1519865" y="341702"/>
                  </a:cubicBezTo>
                  <a:lnTo>
                    <a:pt x="1519865" y="341702"/>
                  </a:lnTo>
                  <a:cubicBezTo>
                    <a:pt x="1523827" y="347129"/>
                    <a:pt x="1522695" y="354741"/>
                    <a:pt x="1517327" y="358781"/>
                  </a:cubicBezTo>
                  <a:lnTo>
                    <a:pt x="1517327" y="358781"/>
                  </a:lnTo>
                  <a:cubicBezTo>
                    <a:pt x="1515190" y="360294"/>
                    <a:pt x="1512633" y="361114"/>
                    <a:pt x="1510008" y="361123"/>
                  </a:cubicBezTo>
                  <a:lnTo>
                    <a:pt x="1510008" y="361123"/>
                  </a:lnTo>
                  <a:cubicBezTo>
                    <a:pt x="1506143" y="361133"/>
                    <a:pt x="1502513" y="359279"/>
                    <a:pt x="1500249" y="356146"/>
                  </a:cubicBezTo>
                  <a:close/>
                  <a:moveTo>
                    <a:pt x="192515" y="325892"/>
                  </a:moveTo>
                  <a:cubicBezTo>
                    <a:pt x="187313" y="321608"/>
                    <a:pt x="186572" y="313918"/>
                    <a:pt x="190856" y="308716"/>
                  </a:cubicBezTo>
                  <a:cubicBezTo>
                    <a:pt x="190856" y="308716"/>
                    <a:pt x="190856" y="308716"/>
                    <a:pt x="190856" y="308716"/>
                  </a:cubicBezTo>
                  <a:lnTo>
                    <a:pt x="190856" y="308716"/>
                  </a:lnTo>
                  <a:cubicBezTo>
                    <a:pt x="195062" y="303524"/>
                    <a:pt x="202684" y="302724"/>
                    <a:pt x="207876" y="306930"/>
                  </a:cubicBezTo>
                  <a:cubicBezTo>
                    <a:pt x="207925" y="306969"/>
                    <a:pt x="207983" y="307018"/>
                    <a:pt x="208032" y="307057"/>
                  </a:cubicBezTo>
                  <a:lnTo>
                    <a:pt x="208032" y="307057"/>
                  </a:lnTo>
                  <a:cubicBezTo>
                    <a:pt x="213204" y="311293"/>
                    <a:pt x="213966" y="318915"/>
                    <a:pt x="209730" y="324087"/>
                  </a:cubicBezTo>
                  <a:cubicBezTo>
                    <a:pt x="209721" y="324107"/>
                    <a:pt x="209701" y="324116"/>
                    <a:pt x="209691" y="324136"/>
                  </a:cubicBezTo>
                  <a:lnTo>
                    <a:pt x="209691" y="324136"/>
                  </a:lnTo>
                  <a:cubicBezTo>
                    <a:pt x="207330" y="327083"/>
                    <a:pt x="203709" y="328752"/>
                    <a:pt x="199932" y="328625"/>
                  </a:cubicBezTo>
                  <a:lnTo>
                    <a:pt x="199932" y="328625"/>
                  </a:lnTo>
                  <a:cubicBezTo>
                    <a:pt x="197082" y="328498"/>
                    <a:pt x="194359" y="327395"/>
                    <a:pt x="192222" y="325502"/>
                  </a:cubicBezTo>
                  <a:close/>
                  <a:moveTo>
                    <a:pt x="1458089" y="303544"/>
                  </a:moveTo>
                  <a:lnTo>
                    <a:pt x="1458089" y="303544"/>
                  </a:lnTo>
                  <a:cubicBezTo>
                    <a:pt x="1453541" y="298664"/>
                    <a:pt x="1453805" y="291023"/>
                    <a:pt x="1458675" y="286465"/>
                  </a:cubicBezTo>
                  <a:lnTo>
                    <a:pt x="1458675" y="286465"/>
                  </a:lnTo>
                  <a:cubicBezTo>
                    <a:pt x="1463730" y="282015"/>
                    <a:pt x="1471440" y="282513"/>
                    <a:pt x="1475890" y="287568"/>
                  </a:cubicBezTo>
                  <a:cubicBezTo>
                    <a:pt x="1475909" y="287597"/>
                    <a:pt x="1475929" y="287617"/>
                    <a:pt x="1475948" y="287636"/>
                  </a:cubicBezTo>
                  <a:lnTo>
                    <a:pt x="1475948" y="287636"/>
                  </a:lnTo>
                  <a:cubicBezTo>
                    <a:pt x="1480350" y="292711"/>
                    <a:pt x="1479832" y="300382"/>
                    <a:pt x="1474777" y="304813"/>
                  </a:cubicBezTo>
                  <a:lnTo>
                    <a:pt x="1474777" y="304813"/>
                  </a:lnTo>
                  <a:cubicBezTo>
                    <a:pt x="1472572" y="306765"/>
                    <a:pt x="1469722" y="307838"/>
                    <a:pt x="1466775" y="307838"/>
                  </a:cubicBezTo>
                  <a:lnTo>
                    <a:pt x="1466775" y="307838"/>
                  </a:lnTo>
                  <a:cubicBezTo>
                    <a:pt x="1463281" y="307779"/>
                    <a:pt x="1459992" y="306169"/>
                    <a:pt x="1457796" y="303446"/>
                  </a:cubicBezTo>
                  <a:close/>
                  <a:moveTo>
                    <a:pt x="237505" y="274266"/>
                  </a:moveTo>
                  <a:cubicBezTo>
                    <a:pt x="232733" y="269504"/>
                    <a:pt x="232723" y="261784"/>
                    <a:pt x="237485" y="257012"/>
                  </a:cubicBezTo>
                  <a:cubicBezTo>
                    <a:pt x="237485" y="257002"/>
                    <a:pt x="237495" y="257002"/>
                    <a:pt x="237505" y="256992"/>
                  </a:cubicBezTo>
                  <a:lnTo>
                    <a:pt x="237505" y="256992"/>
                  </a:lnTo>
                  <a:cubicBezTo>
                    <a:pt x="242297" y="252269"/>
                    <a:pt x="249987" y="252269"/>
                    <a:pt x="254779" y="256992"/>
                  </a:cubicBezTo>
                  <a:lnTo>
                    <a:pt x="254779" y="256992"/>
                  </a:lnTo>
                  <a:cubicBezTo>
                    <a:pt x="259492" y="261745"/>
                    <a:pt x="259492" y="269416"/>
                    <a:pt x="254779" y="274169"/>
                  </a:cubicBezTo>
                  <a:lnTo>
                    <a:pt x="254779" y="274169"/>
                  </a:lnTo>
                  <a:cubicBezTo>
                    <a:pt x="252485" y="276550"/>
                    <a:pt x="249304" y="277897"/>
                    <a:pt x="245995" y="277877"/>
                  </a:cubicBezTo>
                  <a:lnTo>
                    <a:pt x="245995" y="277877"/>
                  </a:lnTo>
                  <a:cubicBezTo>
                    <a:pt x="242628" y="277858"/>
                    <a:pt x="239437" y="276404"/>
                    <a:pt x="237212" y="273876"/>
                  </a:cubicBezTo>
                  <a:close/>
                  <a:moveTo>
                    <a:pt x="1411440" y="254748"/>
                  </a:moveTo>
                  <a:cubicBezTo>
                    <a:pt x="1406668" y="249985"/>
                    <a:pt x="1406658" y="242266"/>
                    <a:pt x="1411420" y="237494"/>
                  </a:cubicBezTo>
                  <a:cubicBezTo>
                    <a:pt x="1411430" y="237484"/>
                    <a:pt x="1411430" y="237484"/>
                    <a:pt x="1411440" y="237474"/>
                  </a:cubicBezTo>
                  <a:lnTo>
                    <a:pt x="1411440" y="237474"/>
                  </a:lnTo>
                  <a:cubicBezTo>
                    <a:pt x="1416203" y="232702"/>
                    <a:pt x="1423922" y="232692"/>
                    <a:pt x="1428694" y="237455"/>
                  </a:cubicBezTo>
                  <a:cubicBezTo>
                    <a:pt x="1428694" y="237464"/>
                    <a:pt x="1428704" y="237464"/>
                    <a:pt x="1428714" y="237474"/>
                  </a:cubicBezTo>
                  <a:lnTo>
                    <a:pt x="1428714" y="237474"/>
                  </a:lnTo>
                  <a:cubicBezTo>
                    <a:pt x="1433437" y="242266"/>
                    <a:pt x="1433437" y="249956"/>
                    <a:pt x="1428714" y="254748"/>
                  </a:cubicBezTo>
                  <a:lnTo>
                    <a:pt x="1428714" y="254748"/>
                  </a:lnTo>
                  <a:cubicBezTo>
                    <a:pt x="1426401" y="257110"/>
                    <a:pt x="1423239" y="258437"/>
                    <a:pt x="1419930" y="258456"/>
                  </a:cubicBezTo>
                  <a:lnTo>
                    <a:pt x="1419930" y="258456"/>
                  </a:lnTo>
                  <a:cubicBezTo>
                    <a:pt x="1416593" y="258408"/>
                    <a:pt x="1413421" y="257002"/>
                    <a:pt x="1411147" y="254553"/>
                  </a:cubicBezTo>
                  <a:close/>
                  <a:moveTo>
                    <a:pt x="286496" y="226056"/>
                  </a:moveTo>
                  <a:cubicBezTo>
                    <a:pt x="281909" y="221049"/>
                    <a:pt x="282241" y="213271"/>
                    <a:pt x="287238" y="208684"/>
                  </a:cubicBezTo>
                  <a:cubicBezTo>
                    <a:pt x="287345" y="208587"/>
                    <a:pt x="287462" y="208489"/>
                    <a:pt x="287570" y="208392"/>
                  </a:cubicBezTo>
                  <a:lnTo>
                    <a:pt x="287570" y="208392"/>
                  </a:lnTo>
                  <a:cubicBezTo>
                    <a:pt x="292674" y="203971"/>
                    <a:pt x="300383" y="204498"/>
                    <a:pt x="304843" y="209563"/>
                  </a:cubicBezTo>
                  <a:lnTo>
                    <a:pt x="304843" y="209563"/>
                  </a:lnTo>
                  <a:cubicBezTo>
                    <a:pt x="309264" y="214667"/>
                    <a:pt x="308737" y="222377"/>
                    <a:pt x="303672" y="226837"/>
                  </a:cubicBezTo>
                  <a:lnTo>
                    <a:pt x="303672" y="226837"/>
                  </a:lnTo>
                  <a:cubicBezTo>
                    <a:pt x="301437" y="228749"/>
                    <a:pt x="298607" y="229823"/>
                    <a:pt x="295670" y="229862"/>
                  </a:cubicBezTo>
                  <a:lnTo>
                    <a:pt x="295670" y="229862"/>
                  </a:lnTo>
                  <a:cubicBezTo>
                    <a:pt x="292088" y="229950"/>
                    <a:pt x="288643" y="228496"/>
                    <a:pt x="286203" y="225861"/>
                  </a:cubicBezTo>
                  <a:close/>
                  <a:moveTo>
                    <a:pt x="1361082" y="209563"/>
                  </a:moveTo>
                  <a:cubicBezTo>
                    <a:pt x="1355861" y="205386"/>
                    <a:pt x="1355012" y="197774"/>
                    <a:pt x="1359189" y="192552"/>
                  </a:cubicBezTo>
                  <a:cubicBezTo>
                    <a:pt x="1359238" y="192494"/>
                    <a:pt x="1359277" y="192445"/>
                    <a:pt x="1359326" y="192387"/>
                  </a:cubicBezTo>
                  <a:lnTo>
                    <a:pt x="1359326" y="192387"/>
                  </a:lnTo>
                  <a:cubicBezTo>
                    <a:pt x="1363581" y="187156"/>
                    <a:pt x="1371261" y="186365"/>
                    <a:pt x="1376482" y="190620"/>
                  </a:cubicBezTo>
                  <a:cubicBezTo>
                    <a:pt x="1376492" y="190620"/>
                    <a:pt x="1376492" y="190630"/>
                    <a:pt x="1376502" y="190630"/>
                  </a:cubicBezTo>
                  <a:lnTo>
                    <a:pt x="1376502" y="190630"/>
                  </a:lnTo>
                  <a:cubicBezTo>
                    <a:pt x="1381704" y="194914"/>
                    <a:pt x="1382445" y="202604"/>
                    <a:pt x="1378161" y="207806"/>
                  </a:cubicBezTo>
                  <a:cubicBezTo>
                    <a:pt x="1378161" y="207806"/>
                    <a:pt x="1378161" y="207806"/>
                    <a:pt x="1378161" y="207806"/>
                  </a:cubicBezTo>
                  <a:lnTo>
                    <a:pt x="1378161" y="207806"/>
                  </a:lnTo>
                  <a:cubicBezTo>
                    <a:pt x="1375799" y="210753"/>
                    <a:pt x="1372179" y="212422"/>
                    <a:pt x="1368402" y="212295"/>
                  </a:cubicBezTo>
                  <a:lnTo>
                    <a:pt x="1368402" y="212295"/>
                  </a:lnTo>
                  <a:cubicBezTo>
                    <a:pt x="1365728" y="212227"/>
                    <a:pt x="1363151" y="211261"/>
                    <a:pt x="1361082" y="209563"/>
                  </a:cubicBezTo>
                  <a:close/>
                  <a:moveTo>
                    <a:pt x="339001" y="182042"/>
                  </a:moveTo>
                  <a:cubicBezTo>
                    <a:pt x="335009" y="176616"/>
                    <a:pt x="336171" y="168974"/>
                    <a:pt x="341606" y="164983"/>
                  </a:cubicBezTo>
                  <a:cubicBezTo>
                    <a:pt x="341616" y="164983"/>
                    <a:pt x="341626" y="164973"/>
                    <a:pt x="341636" y="164963"/>
                  </a:cubicBezTo>
                  <a:lnTo>
                    <a:pt x="341636" y="164963"/>
                  </a:lnTo>
                  <a:cubicBezTo>
                    <a:pt x="347032" y="161011"/>
                    <a:pt x="354615" y="162143"/>
                    <a:pt x="358617" y="167501"/>
                  </a:cubicBezTo>
                  <a:lnTo>
                    <a:pt x="358617" y="167501"/>
                  </a:lnTo>
                  <a:cubicBezTo>
                    <a:pt x="362637" y="172907"/>
                    <a:pt x="361505" y="180549"/>
                    <a:pt x="356099" y="184569"/>
                  </a:cubicBezTo>
                  <a:cubicBezTo>
                    <a:pt x="356089" y="184569"/>
                    <a:pt x="356089" y="184579"/>
                    <a:pt x="356079" y="184579"/>
                  </a:cubicBezTo>
                  <a:lnTo>
                    <a:pt x="356079" y="184579"/>
                  </a:lnTo>
                  <a:cubicBezTo>
                    <a:pt x="354010" y="186180"/>
                    <a:pt x="351473" y="187038"/>
                    <a:pt x="348857" y="187019"/>
                  </a:cubicBezTo>
                  <a:lnTo>
                    <a:pt x="348857" y="187019"/>
                  </a:lnTo>
                  <a:cubicBezTo>
                    <a:pt x="344973" y="186999"/>
                    <a:pt x="341323" y="185155"/>
                    <a:pt x="339001" y="182042"/>
                  </a:cubicBezTo>
                  <a:close/>
                  <a:moveTo>
                    <a:pt x="1306626" y="169355"/>
                  </a:moveTo>
                  <a:lnTo>
                    <a:pt x="1306626" y="169355"/>
                  </a:lnTo>
                  <a:cubicBezTo>
                    <a:pt x="1301073" y="165539"/>
                    <a:pt x="1299678" y="157937"/>
                    <a:pt x="1303493" y="152393"/>
                  </a:cubicBezTo>
                  <a:cubicBezTo>
                    <a:pt x="1303493" y="152384"/>
                    <a:pt x="1303503" y="152384"/>
                    <a:pt x="1303503" y="152374"/>
                  </a:cubicBezTo>
                  <a:lnTo>
                    <a:pt x="1303503" y="152374"/>
                  </a:lnTo>
                  <a:cubicBezTo>
                    <a:pt x="1307319" y="146821"/>
                    <a:pt x="1314921" y="145425"/>
                    <a:pt x="1320465" y="149241"/>
                  </a:cubicBezTo>
                  <a:cubicBezTo>
                    <a:pt x="1320474" y="149241"/>
                    <a:pt x="1320474" y="149251"/>
                    <a:pt x="1320484" y="149251"/>
                  </a:cubicBezTo>
                  <a:lnTo>
                    <a:pt x="1320484" y="149251"/>
                  </a:lnTo>
                  <a:cubicBezTo>
                    <a:pt x="1326037" y="153067"/>
                    <a:pt x="1327433" y="160669"/>
                    <a:pt x="1323617" y="166212"/>
                  </a:cubicBezTo>
                  <a:cubicBezTo>
                    <a:pt x="1323617" y="166222"/>
                    <a:pt x="1323607" y="166222"/>
                    <a:pt x="1323607" y="166232"/>
                  </a:cubicBezTo>
                  <a:lnTo>
                    <a:pt x="1323607" y="166232"/>
                  </a:lnTo>
                  <a:cubicBezTo>
                    <a:pt x="1321382" y="169452"/>
                    <a:pt x="1317761" y="171414"/>
                    <a:pt x="1313848" y="171502"/>
                  </a:cubicBezTo>
                  <a:lnTo>
                    <a:pt x="1313848" y="171502"/>
                  </a:lnTo>
                  <a:cubicBezTo>
                    <a:pt x="1311271" y="171570"/>
                    <a:pt x="1308744" y="170819"/>
                    <a:pt x="1306626" y="169355"/>
                  </a:cubicBezTo>
                  <a:close/>
                  <a:moveTo>
                    <a:pt x="394921" y="142712"/>
                  </a:moveTo>
                  <a:cubicBezTo>
                    <a:pt x="391349" y="137062"/>
                    <a:pt x="393028" y="129586"/>
                    <a:pt x="398678" y="126014"/>
                  </a:cubicBezTo>
                  <a:cubicBezTo>
                    <a:pt x="398727" y="125985"/>
                    <a:pt x="398776" y="125956"/>
                    <a:pt x="398825" y="125926"/>
                  </a:cubicBezTo>
                  <a:lnTo>
                    <a:pt x="398825" y="125926"/>
                  </a:lnTo>
                  <a:cubicBezTo>
                    <a:pt x="404475" y="122355"/>
                    <a:pt x="411951" y="124033"/>
                    <a:pt x="415523" y="129684"/>
                  </a:cubicBezTo>
                  <a:cubicBezTo>
                    <a:pt x="415552" y="129732"/>
                    <a:pt x="415581" y="129781"/>
                    <a:pt x="415610" y="129830"/>
                  </a:cubicBezTo>
                  <a:lnTo>
                    <a:pt x="415610" y="129830"/>
                  </a:lnTo>
                  <a:cubicBezTo>
                    <a:pt x="419182" y="135481"/>
                    <a:pt x="417504" y="142956"/>
                    <a:pt x="411853" y="146528"/>
                  </a:cubicBezTo>
                  <a:cubicBezTo>
                    <a:pt x="411804" y="146557"/>
                    <a:pt x="411756" y="146587"/>
                    <a:pt x="411707" y="146616"/>
                  </a:cubicBezTo>
                  <a:lnTo>
                    <a:pt x="411707" y="146616"/>
                  </a:lnTo>
                  <a:cubicBezTo>
                    <a:pt x="409774" y="147836"/>
                    <a:pt x="407549" y="148480"/>
                    <a:pt x="405266" y="148470"/>
                  </a:cubicBezTo>
                  <a:lnTo>
                    <a:pt x="405266" y="148470"/>
                  </a:lnTo>
                  <a:cubicBezTo>
                    <a:pt x="401050" y="148480"/>
                    <a:pt x="397127" y="146304"/>
                    <a:pt x="394921" y="142712"/>
                  </a:cubicBezTo>
                  <a:close/>
                  <a:moveTo>
                    <a:pt x="1249047" y="132953"/>
                  </a:moveTo>
                  <a:cubicBezTo>
                    <a:pt x="1243201" y="129596"/>
                    <a:pt x="1241181" y="122149"/>
                    <a:pt x="1244538" y="116304"/>
                  </a:cubicBezTo>
                  <a:cubicBezTo>
                    <a:pt x="1244548" y="116284"/>
                    <a:pt x="1244548" y="116275"/>
                    <a:pt x="1244557" y="116265"/>
                  </a:cubicBezTo>
                  <a:lnTo>
                    <a:pt x="1244557" y="116265"/>
                  </a:lnTo>
                  <a:cubicBezTo>
                    <a:pt x="1247856" y="110458"/>
                    <a:pt x="1255244" y="108418"/>
                    <a:pt x="1261060" y="111727"/>
                  </a:cubicBezTo>
                  <a:cubicBezTo>
                    <a:pt x="1261090" y="111736"/>
                    <a:pt x="1261119" y="111756"/>
                    <a:pt x="1261148" y="111776"/>
                  </a:cubicBezTo>
                  <a:lnTo>
                    <a:pt x="1261148" y="111776"/>
                  </a:lnTo>
                  <a:cubicBezTo>
                    <a:pt x="1266994" y="115143"/>
                    <a:pt x="1269043" y="122589"/>
                    <a:pt x="1265735" y="128464"/>
                  </a:cubicBezTo>
                  <a:lnTo>
                    <a:pt x="1265735" y="128464"/>
                  </a:lnTo>
                  <a:cubicBezTo>
                    <a:pt x="1263510" y="132241"/>
                    <a:pt x="1259479" y="134573"/>
                    <a:pt x="1255098" y="134612"/>
                  </a:cubicBezTo>
                  <a:lnTo>
                    <a:pt x="1255098" y="134612"/>
                  </a:lnTo>
                  <a:cubicBezTo>
                    <a:pt x="1253087" y="134466"/>
                    <a:pt x="1251145" y="133831"/>
                    <a:pt x="1249437" y="132758"/>
                  </a:cubicBezTo>
                  <a:close/>
                  <a:moveTo>
                    <a:pt x="454159" y="108360"/>
                  </a:moveTo>
                  <a:cubicBezTo>
                    <a:pt x="451144" y="102338"/>
                    <a:pt x="453486" y="95019"/>
                    <a:pt x="459429" y="91867"/>
                  </a:cubicBezTo>
                  <a:lnTo>
                    <a:pt x="459429" y="91867"/>
                  </a:lnTo>
                  <a:cubicBezTo>
                    <a:pt x="465470" y="88812"/>
                    <a:pt x="472838" y="91213"/>
                    <a:pt x="475922" y="97234"/>
                  </a:cubicBezTo>
                  <a:lnTo>
                    <a:pt x="475922" y="97234"/>
                  </a:lnTo>
                  <a:cubicBezTo>
                    <a:pt x="478967" y="103246"/>
                    <a:pt x="476566" y="110585"/>
                    <a:pt x="470555" y="113630"/>
                  </a:cubicBezTo>
                  <a:lnTo>
                    <a:pt x="470555" y="113630"/>
                  </a:lnTo>
                  <a:cubicBezTo>
                    <a:pt x="468837" y="114518"/>
                    <a:pt x="466924" y="114986"/>
                    <a:pt x="464992" y="114996"/>
                  </a:cubicBezTo>
                  <a:lnTo>
                    <a:pt x="464992" y="114996"/>
                  </a:lnTo>
                  <a:cubicBezTo>
                    <a:pt x="460522" y="114811"/>
                    <a:pt x="456511" y="112185"/>
                    <a:pt x="454550" y="108165"/>
                  </a:cubicBezTo>
                  <a:close/>
                  <a:moveTo>
                    <a:pt x="1189028" y="101724"/>
                  </a:moveTo>
                  <a:lnTo>
                    <a:pt x="1189028" y="101724"/>
                  </a:lnTo>
                  <a:cubicBezTo>
                    <a:pt x="1182948" y="98864"/>
                    <a:pt x="1180322" y="91613"/>
                    <a:pt x="1183172" y="85523"/>
                  </a:cubicBezTo>
                  <a:lnTo>
                    <a:pt x="1183172" y="85523"/>
                  </a:lnTo>
                  <a:cubicBezTo>
                    <a:pt x="1185973" y="79453"/>
                    <a:pt x="1193156" y="76799"/>
                    <a:pt x="1199226" y="79599"/>
                  </a:cubicBezTo>
                  <a:cubicBezTo>
                    <a:pt x="1199275" y="79619"/>
                    <a:pt x="1199323" y="79648"/>
                    <a:pt x="1199372" y="79668"/>
                  </a:cubicBezTo>
                  <a:lnTo>
                    <a:pt x="1199372" y="79668"/>
                  </a:lnTo>
                  <a:cubicBezTo>
                    <a:pt x="1205423" y="82605"/>
                    <a:pt x="1208029" y="89847"/>
                    <a:pt x="1205228" y="95966"/>
                  </a:cubicBezTo>
                  <a:lnTo>
                    <a:pt x="1205228" y="95966"/>
                  </a:lnTo>
                  <a:cubicBezTo>
                    <a:pt x="1203227" y="100250"/>
                    <a:pt x="1198923" y="102983"/>
                    <a:pt x="1194200" y="102992"/>
                  </a:cubicBezTo>
                  <a:lnTo>
                    <a:pt x="1194200" y="102992"/>
                  </a:lnTo>
                  <a:cubicBezTo>
                    <a:pt x="1192521" y="102846"/>
                    <a:pt x="1190892" y="102348"/>
                    <a:pt x="1189418" y="101528"/>
                  </a:cubicBezTo>
                  <a:close/>
                  <a:moveTo>
                    <a:pt x="515642" y="78789"/>
                  </a:moveTo>
                  <a:cubicBezTo>
                    <a:pt x="513105" y="72553"/>
                    <a:pt x="516111" y="65429"/>
                    <a:pt x="522347" y="62892"/>
                  </a:cubicBezTo>
                  <a:cubicBezTo>
                    <a:pt x="522357" y="62892"/>
                    <a:pt x="522366" y="62882"/>
                    <a:pt x="522376" y="62882"/>
                  </a:cubicBezTo>
                  <a:lnTo>
                    <a:pt x="522376" y="62882"/>
                  </a:lnTo>
                  <a:cubicBezTo>
                    <a:pt x="528603" y="60325"/>
                    <a:pt x="535717" y="63301"/>
                    <a:pt x="538284" y="69518"/>
                  </a:cubicBezTo>
                  <a:lnTo>
                    <a:pt x="538284" y="69518"/>
                  </a:lnTo>
                  <a:cubicBezTo>
                    <a:pt x="540821" y="75764"/>
                    <a:pt x="537815" y="82879"/>
                    <a:pt x="531579" y="85416"/>
                  </a:cubicBezTo>
                  <a:cubicBezTo>
                    <a:pt x="531569" y="85416"/>
                    <a:pt x="531560" y="85426"/>
                    <a:pt x="531550" y="85426"/>
                  </a:cubicBezTo>
                  <a:lnTo>
                    <a:pt x="531550" y="85426"/>
                  </a:lnTo>
                  <a:cubicBezTo>
                    <a:pt x="530096" y="86040"/>
                    <a:pt x="528544" y="86372"/>
                    <a:pt x="526963" y="86402"/>
                  </a:cubicBezTo>
                  <a:lnTo>
                    <a:pt x="526963" y="86402"/>
                  </a:lnTo>
                  <a:cubicBezTo>
                    <a:pt x="522249" y="86021"/>
                    <a:pt x="518160" y="82996"/>
                    <a:pt x="516423" y="78594"/>
                  </a:cubicBezTo>
                  <a:close/>
                  <a:moveTo>
                    <a:pt x="1126276" y="75569"/>
                  </a:moveTo>
                  <a:cubicBezTo>
                    <a:pt x="1119952" y="73246"/>
                    <a:pt x="1116712" y="66229"/>
                    <a:pt x="1119035" y="59915"/>
                  </a:cubicBezTo>
                  <a:cubicBezTo>
                    <a:pt x="1119044" y="59896"/>
                    <a:pt x="1119044" y="59876"/>
                    <a:pt x="1119054" y="59857"/>
                  </a:cubicBezTo>
                  <a:lnTo>
                    <a:pt x="1119054" y="59857"/>
                  </a:lnTo>
                  <a:cubicBezTo>
                    <a:pt x="1121465" y="53591"/>
                    <a:pt x="1128462" y="50419"/>
                    <a:pt x="1134766" y="52732"/>
                  </a:cubicBezTo>
                  <a:lnTo>
                    <a:pt x="1134766" y="52732"/>
                  </a:lnTo>
                  <a:cubicBezTo>
                    <a:pt x="1141032" y="55055"/>
                    <a:pt x="1144233" y="62013"/>
                    <a:pt x="1141910" y="68279"/>
                  </a:cubicBezTo>
                  <a:cubicBezTo>
                    <a:pt x="1141910" y="68308"/>
                    <a:pt x="1141900" y="68327"/>
                    <a:pt x="1141891" y="68347"/>
                  </a:cubicBezTo>
                  <a:lnTo>
                    <a:pt x="1141891" y="68347"/>
                  </a:lnTo>
                  <a:cubicBezTo>
                    <a:pt x="1140183" y="73178"/>
                    <a:pt x="1135596" y="76389"/>
                    <a:pt x="1130472" y="76350"/>
                  </a:cubicBezTo>
                  <a:lnTo>
                    <a:pt x="1130472" y="76350"/>
                  </a:lnTo>
                  <a:cubicBezTo>
                    <a:pt x="1129223" y="76203"/>
                    <a:pt x="1128013" y="75871"/>
                    <a:pt x="1126861" y="75374"/>
                  </a:cubicBezTo>
                  <a:close/>
                  <a:moveTo>
                    <a:pt x="579760" y="54489"/>
                  </a:moveTo>
                  <a:cubicBezTo>
                    <a:pt x="577720" y="48077"/>
                    <a:pt x="581253" y="41216"/>
                    <a:pt x="587665" y="39167"/>
                  </a:cubicBezTo>
                  <a:lnTo>
                    <a:pt x="587665" y="39167"/>
                  </a:lnTo>
                  <a:cubicBezTo>
                    <a:pt x="594087" y="37137"/>
                    <a:pt x="600947" y="40699"/>
                    <a:pt x="602977" y="47121"/>
                  </a:cubicBezTo>
                  <a:cubicBezTo>
                    <a:pt x="602977" y="47140"/>
                    <a:pt x="602977" y="47150"/>
                    <a:pt x="602987" y="47170"/>
                  </a:cubicBezTo>
                  <a:lnTo>
                    <a:pt x="602987" y="47170"/>
                  </a:lnTo>
                  <a:cubicBezTo>
                    <a:pt x="605017" y="53591"/>
                    <a:pt x="601455" y="60452"/>
                    <a:pt x="595033" y="62482"/>
                  </a:cubicBezTo>
                  <a:cubicBezTo>
                    <a:pt x="595014" y="62482"/>
                    <a:pt x="595004" y="62492"/>
                    <a:pt x="594985" y="62492"/>
                  </a:cubicBezTo>
                  <a:lnTo>
                    <a:pt x="594985" y="62492"/>
                  </a:lnTo>
                  <a:cubicBezTo>
                    <a:pt x="593804" y="62794"/>
                    <a:pt x="592594" y="62960"/>
                    <a:pt x="591374" y="62980"/>
                  </a:cubicBezTo>
                  <a:lnTo>
                    <a:pt x="591374" y="62980"/>
                  </a:lnTo>
                  <a:cubicBezTo>
                    <a:pt x="586221" y="62726"/>
                    <a:pt x="581800" y="59242"/>
                    <a:pt x="580346" y="54294"/>
                  </a:cubicBezTo>
                  <a:close/>
                  <a:moveTo>
                    <a:pt x="1061865" y="54489"/>
                  </a:moveTo>
                  <a:lnTo>
                    <a:pt x="1061865" y="54489"/>
                  </a:lnTo>
                  <a:cubicBezTo>
                    <a:pt x="1055414" y="52752"/>
                    <a:pt x="1051589" y="46116"/>
                    <a:pt x="1053316" y="39665"/>
                  </a:cubicBezTo>
                  <a:cubicBezTo>
                    <a:pt x="1053336" y="39596"/>
                    <a:pt x="1053355" y="39528"/>
                    <a:pt x="1053375" y="39460"/>
                  </a:cubicBezTo>
                  <a:lnTo>
                    <a:pt x="1053375" y="39460"/>
                  </a:lnTo>
                  <a:cubicBezTo>
                    <a:pt x="1055161" y="33019"/>
                    <a:pt x="1061826" y="29242"/>
                    <a:pt x="1068267" y="31028"/>
                  </a:cubicBezTo>
                  <a:cubicBezTo>
                    <a:pt x="1068316" y="31038"/>
                    <a:pt x="1068355" y="31057"/>
                    <a:pt x="1068404" y="31067"/>
                  </a:cubicBezTo>
                  <a:lnTo>
                    <a:pt x="1068404" y="31067"/>
                  </a:lnTo>
                  <a:cubicBezTo>
                    <a:pt x="1074855" y="32872"/>
                    <a:pt x="1078641" y="39538"/>
                    <a:pt x="1076894" y="45998"/>
                  </a:cubicBezTo>
                  <a:lnTo>
                    <a:pt x="1076894" y="45998"/>
                  </a:lnTo>
                  <a:cubicBezTo>
                    <a:pt x="1075411" y="51298"/>
                    <a:pt x="1070590" y="54967"/>
                    <a:pt x="1065086" y="54977"/>
                  </a:cubicBezTo>
                  <a:lnTo>
                    <a:pt x="1065086" y="54977"/>
                  </a:lnTo>
                  <a:cubicBezTo>
                    <a:pt x="1064286" y="54909"/>
                    <a:pt x="1063505" y="54743"/>
                    <a:pt x="1062743" y="54489"/>
                  </a:cubicBezTo>
                  <a:close/>
                  <a:moveTo>
                    <a:pt x="645733" y="34971"/>
                  </a:moveTo>
                  <a:cubicBezTo>
                    <a:pt x="644230" y="28461"/>
                    <a:pt x="648289" y="21962"/>
                    <a:pt x="654799" y="20459"/>
                  </a:cubicBezTo>
                  <a:cubicBezTo>
                    <a:pt x="654838" y="20449"/>
                    <a:pt x="654867" y="20439"/>
                    <a:pt x="654906" y="20429"/>
                  </a:cubicBezTo>
                  <a:lnTo>
                    <a:pt x="654906" y="20429"/>
                  </a:lnTo>
                  <a:cubicBezTo>
                    <a:pt x="661455" y="18975"/>
                    <a:pt x="667945" y="23064"/>
                    <a:pt x="669447" y="29603"/>
                  </a:cubicBezTo>
                  <a:lnTo>
                    <a:pt x="669447" y="29603"/>
                  </a:lnTo>
                  <a:cubicBezTo>
                    <a:pt x="670960" y="36171"/>
                    <a:pt x="666871" y="42719"/>
                    <a:pt x="660303" y="44232"/>
                  </a:cubicBezTo>
                  <a:cubicBezTo>
                    <a:pt x="660293" y="44232"/>
                    <a:pt x="660284" y="44242"/>
                    <a:pt x="660274" y="44242"/>
                  </a:cubicBezTo>
                  <a:lnTo>
                    <a:pt x="660274" y="44242"/>
                  </a:lnTo>
                  <a:cubicBezTo>
                    <a:pt x="659366" y="44339"/>
                    <a:pt x="658449" y="44339"/>
                    <a:pt x="657541" y="44242"/>
                  </a:cubicBezTo>
                  <a:lnTo>
                    <a:pt x="657541" y="44242"/>
                  </a:lnTo>
                  <a:cubicBezTo>
                    <a:pt x="652388" y="43900"/>
                    <a:pt x="648007" y="40338"/>
                    <a:pt x="646611" y="35361"/>
                  </a:cubicBezTo>
                  <a:close/>
                  <a:moveTo>
                    <a:pt x="995990" y="38679"/>
                  </a:moveTo>
                  <a:cubicBezTo>
                    <a:pt x="989364" y="37449"/>
                    <a:pt x="984992" y="31077"/>
                    <a:pt x="986231" y="24460"/>
                  </a:cubicBezTo>
                  <a:cubicBezTo>
                    <a:pt x="986231" y="24450"/>
                    <a:pt x="986231" y="24440"/>
                    <a:pt x="986231" y="24431"/>
                  </a:cubicBezTo>
                  <a:lnTo>
                    <a:pt x="986231" y="24431"/>
                  </a:lnTo>
                  <a:cubicBezTo>
                    <a:pt x="987402" y="17853"/>
                    <a:pt x="993678" y="13461"/>
                    <a:pt x="1000265" y="14632"/>
                  </a:cubicBezTo>
                  <a:cubicBezTo>
                    <a:pt x="1000333" y="14642"/>
                    <a:pt x="1000411" y="14662"/>
                    <a:pt x="1000480" y="14671"/>
                  </a:cubicBezTo>
                  <a:lnTo>
                    <a:pt x="1000480" y="14671"/>
                  </a:lnTo>
                  <a:cubicBezTo>
                    <a:pt x="1007057" y="15843"/>
                    <a:pt x="1011449" y="22118"/>
                    <a:pt x="1010278" y="28705"/>
                  </a:cubicBezTo>
                  <a:cubicBezTo>
                    <a:pt x="1010268" y="28773"/>
                    <a:pt x="1010249" y="28851"/>
                    <a:pt x="1010239" y="28920"/>
                  </a:cubicBezTo>
                  <a:lnTo>
                    <a:pt x="1010239" y="28920"/>
                  </a:lnTo>
                  <a:cubicBezTo>
                    <a:pt x="1009156" y="34629"/>
                    <a:pt x="1004139" y="38738"/>
                    <a:pt x="998333" y="38679"/>
                  </a:cubicBezTo>
                  <a:lnTo>
                    <a:pt x="998333" y="38679"/>
                  </a:lnTo>
                  <a:cubicBezTo>
                    <a:pt x="997855" y="38845"/>
                    <a:pt x="997366" y="38982"/>
                    <a:pt x="996869" y="39069"/>
                  </a:cubicBezTo>
                  <a:close/>
                  <a:moveTo>
                    <a:pt x="712973" y="21698"/>
                  </a:moveTo>
                  <a:cubicBezTo>
                    <a:pt x="712046" y="14993"/>
                    <a:pt x="716711" y="8796"/>
                    <a:pt x="723416" y="7840"/>
                  </a:cubicBezTo>
                  <a:lnTo>
                    <a:pt x="723416" y="7840"/>
                  </a:lnTo>
                  <a:cubicBezTo>
                    <a:pt x="730091" y="6971"/>
                    <a:pt x="736220" y="11626"/>
                    <a:pt x="737176" y="18282"/>
                  </a:cubicBezTo>
                  <a:lnTo>
                    <a:pt x="737176" y="18282"/>
                  </a:lnTo>
                  <a:cubicBezTo>
                    <a:pt x="738045" y="24958"/>
                    <a:pt x="733390" y="31086"/>
                    <a:pt x="726734" y="32043"/>
                  </a:cubicBezTo>
                  <a:lnTo>
                    <a:pt x="725075" y="32043"/>
                  </a:lnTo>
                  <a:cubicBezTo>
                    <a:pt x="719493" y="31691"/>
                    <a:pt x="714867" y="27583"/>
                    <a:pt x="713852" y="22088"/>
                  </a:cubicBezTo>
                  <a:close/>
                  <a:moveTo>
                    <a:pt x="929140" y="28822"/>
                  </a:moveTo>
                  <a:lnTo>
                    <a:pt x="929140" y="28822"/>
                  </a:lnTo>
                  <a:cubicBezTo>
                    <a:pt x="922465" y="28110"/>
                    <a:pt x="917624" y="22127"/>
                    <a:pt x="918307" y="15452"/>
                  </a:cubicBezTo>
                  <a:lnTo>
                    <a:pt x="918307" y="15452"/>
                  </a:lnTo>
                  <a:cubicBezTo>
                    <a:pt x="919020" y="8757"/>
                    <a:pt x="925031" y="3897"/>
                    <a:pt x="931726" y="4619"/>
                  </a:cubicBezTo>
                  <a:cubicBezTo>
                    <a:pt x="931745" y="4619"/>
                    <a:pt x="931755" y="4619"/>
                    <a:pt x="931775" y="4619"/>
                  </a:cubicBezTo>
                  <a:lnTo>
                    <a:pt x="931775" y="4619"/>
                  </a:lnTo>
                  <a:cubicBezTo>
                    <a:pt x="938450" y="5332"/>
                    <a:pt x="943291" y="11314"/>
                    <a:pt x="942608" y="17990"/>
                  </a:cubicBezTo>
                  <a:lnTo>
                    <a:pt x="942608" y="17990"/>
                  </a:lnTo>
                  <a:cubicBezTo>
                    <a:pt x="941963" y="24187"/>
                    <a:pt x="936742" y="28900"/>
                    <a:pt x="930506" y="28920"/>
                  </a:cubicBezTo>
                  <a:lnTo>
                    <a:pt x="929140" y="28920"/>
                  </a:lnTo>
                  <a:close/>
                  <a:moveTo>
                    <a:pt x="781190" y="13891"/>
                  </a:moveTo>
                  <a:cubicBezTo>
                    <a:pt x="780858" y="7167"/>
                    <a:pt x="785992" y="1428"/>
                    <a:pt x="792706" y="1008"/>
                  </a:cubicBezTo>
                  <a:lnTo>
                    <a:pt x="792706" y="1008"/>
                  </a:lnTo>
                  <a:cubicBezTo>
                    <a:pt x="799411" y="725"/>
                    <a:pt x="805120" y="5830"/>
                    <a:pt x="805588" y="12524"/>
                  </a:cubicBezTo>
                  <a:lnTo>
                    <a:pt x="805588" y="12524"/>
                  </a:lnTo>
                  <a:cubicBezTo>
                    <a:pt x="805920" y="19248"/>
                    <a:pt x="800787" y="24987"/>
                    <a:pt x="794072" y="25407"/>
                  </a:cubicBezTo>
                  <a:lnTo>
                    <a:pt x="793389" y="25407"/>
                  </a:lnTo>
                  <a:cubicBezTo>
                    <a:pt x="787387" y="24997"/>
                    <a:pt x="782586" y="20273"/>
                    <a:pt x="782069" y="14281"/>
                  </a:cubicBezTo>
                  <a:close/>
                  <a:moveTo>
                    <a:pt x="861704" y="24333"/>
                  </a:moveTo>
                  <a:cubicBezTo>
                    <a:pt x="854970" y="24177"/>
                    <a:pt x="849641" y="18585"/>
                    <a:pt x="849797" y="11851"/>
                  </a:cubicBezTo>
                  <a:cubicBezTo>
                    <a:pt x="849797" y="11841"/>
                    <a:pt x="849797" y="11841"/>
                    <a:pt x="849797" y="11841"/>
                  </a:cubicBezTo>
                  <a:lnTo>
                    <a:pt x="849797" y="11841"/>
                  </a:lnTo>
                  <a:cubicBezTo>
                    <a:pt x="849954" y="5107"/>
                    <a:pt x="855546" y="-221"/>
                    <a:pt x="862280" y="-65"/>
                  </a:cubicBezTo>
                  <a:cubicBezTo>
                    <a:pt x="862280" y="-65"/>
                    <a:pt x="862289" y="-65"/>
                    <a:pt x="862289" y="-65"/>
                  </a:cubicBezTo>
                  <a:lnTo>
                    <a:pt x="862289" y="-65"/>
                  </a:lnTo>
                  <a:cubicBezTo>
                    <a:pt x="869072" y="-358"/>
                    <a:pt x="874810" y="4912"/>
                    <a:pt x="875103" y="11695"/>
                  </a:cubicBezTo>
                  <a:cubicBezTo>
                    <a:pt x="875123" y="12202"/>
                    <a:pt x="875113" y="12700"/>
                    <a:pt x="875074" y="13208"/>
                  </a:cubicBezTo>
                  <a:lnTo>
                    <a:pt x="875074" y="13208"/>
                  </a:lnTo>
                  <a:cubicBezTo>
                    <a:pt x="874869" y="19805"/>
                    <a:pt x="869482" y="25065"/>
                    <a:pt x="862875" y="25114"/>
                  </a:cubicBezTo>
                  <a:lnTo>
                    <a:pt x="862875" y="2511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" name="Google Shape;1881;p41"/>
            <p:cNvSpPr/>
            <p:nvPr/>
          </p:nvSpPr>
          <p:spPr>
            <a:xfrm rot="18900000">
              <a:off x="1051065" y="3500452"/>
              <a:ext cx="220433" cy="220433"/>
            </a:xfrm>
            <a:custGeom>
              <a:avLst/>
              <a:gdLst/>
              <a:ahLst/>
              <a:cxnLst/>
              <a:rect l="l" t="t" r="r" b="b"/>
              <a:pathLst>
                <a:path w="166296" h="166296" extrusionOk="0">
                  <a:moveTo>
                    <a:pt x="166256" y="83072"/>
                  </a:moveTo>
                  <a:cubicBezTo>
                    <a:pt x="166256" y="128993"/>
                    <a:pt x="129030" y="166220"/>
                    <a:pt x="83108" y="166220"/>
                  </a:cubicBezTo>
                  <a:cubicBezTo>
                    <a:pt x="37186" y="166220"/>
                    <a:pt x="-41" y="128994"/>
                    <a:pt x="-41" y="83072"/>
                  </a:cubicBezTo>
                  <a:cubicBezTo>
                    <a:pt x="-41" y="37150"/>
                    <a:pt x="37186" y="-77"/>
                    <a:pt x="83108" y="-77"/>
                  </a:cubicBezTo>
                  <a:cubicBezTo>
                    <a:pt x="129030" y="-77"/>
                    <a:pt x="166256" y="37150"/>
                    <a:pt x="166256" y="83072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23469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" name="Google Shape;1882;p41"/>
            <p:cNvSpPr/>
            <p:nvPr/>
          </p:nvSpPr>
          <p:spPr>
            <a:xfrm>
              <a:off x="1110228" y="3707746"/>
              <a:ext cx="102325" cy="79428"/>
            </a:xfrm>
            <a:custGeom>
              <a:avLst/>
              <a:gdLst/>
              <a:ahLst/>
              <a:cxnLst/>
              <a:rect l="l" t="t" r="r" b="b"/>
              <a:pathLst>
                <a:path w="77195" h="59921" extrusionOk="0">
                  <a:moveTo>
                    <a:pt x="77195" y="0"/>
                  </a:moveTo>
                  <a:lnTo>
                    <a:pt x="70169" y="59922"/>
                  </a:lnTo>
                  <a:lnTo>
                    <a:pt x="8978" y="59922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23469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5" name="Google Shape;1883;p41"/>
            <p:cNvSpPr/>
            <p:nvPr/>
          </p:nvSpPr>
          <p:spPr>
            <a:xfrm>
              <a:off x="1105298" y="3567776"/>
              <a:ext cx="23687" cy="85637"/>
            </a:xfrm>
            <a:custGeom>
              <a:avLst/>
              <a:gdLst/>
              <a:ahLst/>
              <a:cxnLst/>
              <a:rect l="l" t="t" r="r" b="b"/>
              <a:pathLst>
                <a:path w="17870" h="64605" extrusionOk="0">
                  <a:moveTo>
                    <a:pt x="17830" y="-77"/>
                  </a:moveTo>
                  <a:cubicBezTo>
                    <a:pt x="17830" y="-77"/>
                    <a:pt x="-22378" y="31348"/>
                    <a:pt x="17830" y="64529"/>
                  </a:cubicBezTo>
                </a:path>
              </a:pathLst>
            </a:custGeom>
            <a:noFill/>
            <a:ln w="12700" cap="rnd" cmpd="sng">
              <a:solidFill>
                <a:srgbClr val="23469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6" name="Google Shape;1884;p41"/>
            <p:cNvSpPr/>
            <p:nvPr/>
          </p:nvSpPr>
          <p:spPr>
            <a:xfrm>
              <a:off x="1123941" y="3832063"/>
              <a:ext cx="81110" cy="12936"/>
            </a:xfrm>
            <a:custGeom>
              <a:avLst/>
              <a:gdLst/>
              <a:ahLst/>
              <a:cxnLst/>
              <a:rect l="l" t="t" r="r" b="b"/>
              <a:pathLst>
                <a:path w="61190" h="9759" extrusionOk="0">
                  <a:moveTo>
                    <a:pt x="0" y="0"/>
                  </a:moveTo>
                  <a:lnTo>
                    <a:pt x="61190" y="0"/>
                  </a:lnTo>
                </a:path>
              </a:pathLst>
            </a:custGeom>
            <a:noFill/>
            <a:ln w="12700" cap="flat" cmpd="sng">
              <a:solidFill>
                <a:srgbClr val="23469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7" name="Google Shape;1885;p41"/>
            <p:cNvSpPr/>
            <p:nvPr/>
          </p:nvSpPr>
          <p:spPr>
            <a:xfrm>
              <a:off x="8761516" y="2290600"/>
              <a:ext cx="158857" cy="254045"/>
            </a:xfrm>
            <a:custGeom>
              <a:avLst/>
              <a:gdLst/>
              <a:ahLst/>
              <a:cxnLst/>
              <a:rect l="l" t="t" r="r" b="b"/>
              <a:pathLst>
                <a:path w="119843" h="191653" extrusionOk="0">
                  <a:moveTo>
                    <a:pt x="80766" y="97498"/>
                  </a:moveTo>
                  <a:cubicBezTo>
                    <a:pt x="106511" y="86148"/>
                    <a:pt x="118183" y="56080"/>
                    <a:pt x="106843" y="30336"/>
                  </a:cubicBezTo>
                  <a:cubicBezTo>
                    <a:pt x="95492" y="4591"/>
                    <a:pt x="65424" y="-7081"/>
                    <a:pt x="39679" y="4259"/>
                  </a:cubicBezTo>
                  <a:cubicBezTo>
                    <a:pt x="13935" y="15609"/>
                    <a:pt x="2263" y="45677"/>
                    <a:pt x="13603" y="71422"/>
                  </a:cubicBezTo>
                  <a:cubicBezTo>
                    <a:pt x="18736" y="83065"/>
                    <a:pt x="28037" y="92365"/>
                    <a:pt x="39679" y="97498"/>
                  </a:cubicBezTo>
                  <a:cubicBezTo>
                    <a:pt x="15848" y="106125"/>
                    <a:pt x="-30" y="128757"/>
                    <a:pt x="-41" y="154102"/>
                  </a:cubicBezTo>
                  <a:lnTo>
                    <a:pt x="-41" y="191577"/>
                  </a:lnTo>
                  <a:lnTo>
                    <a:pt x="119803" y="191577"/>
                  </a:lnTo>
                  <a:lnTo>
                    <a:pt x="119803" y="154102"/>
                  </a:lnTo>
                  <a:cubicBezTo>
                    <a:pt x="119900" y="128933"/>
                    <a:pt x="104334" y="106350"/>
                    <a:pt x="80766" y="97498"/>
                  </a:cubicBezTo>
                  <a:close/>
                </a:path>
              </a:pathLst>
            </a:custGeom>
            <a:noFill/>
            <a:ln w="9525" cap="rnd" cmpd="sng">
              <a:solidFill>
                <a:srgbClr val="FFCC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8" name="Google Shape;1886;p41"/>
            <p:cNvSpPr/>
            <p:nvPr/>
          </p:nvSpPr>
          <p:spPr>
            <a:xfrm>
              <a:off x="5044537" y="2762364"/>
              <a:ext cx="1797107" cy="1797107"/>
            </a:xfrm>
            <a:custGeom>
              <a:avLst/>
              <a:gdLst/>
              <a:ahLst/>
              <a:cxnLst/>
              <a:rect l="l" t="t" r="r" b="b"/>
              <a:pathLst>
                <a:path w="1355749" h="1355749" extrusionOk="0">
                  <a:moveTo>
                    <a:pt x="1355749" y="677875"/>
                  </a:moveTo>
                  <a:cubicBezTo>
                    <a:pt x="1355749" y="1052254"/>
                    <a:pt x="1052254" y="1355749"/>
                    <a:pt x="677875" y="1355749"/>
                  </a:cubicBezTo>
                  <a:cubicBezTo>
                    <a:pt x="303495" y="1355749"/>
                    <a:pt x="0" y="1052255"/>
                    <a:pt x="0" y="677875"/>
                  </a:cubicBezTo>
                  <a:cubicBezTo>
                    <a:pt x="0" y="303495"/>
                    <a:pt x="303495" y="0"/>
                    <a:pt x="677875" y="0"/>
                  </a:cubicBezTo>
                  <a:cubicBezTo>
                    <a:pt x="1052254" y="0"/>
                    <a:pt x="1355749" y="303495"/>
                    <a:pt x="1355749" y="677875"/>
                  </a:cubicBezTo>
                  <a:close/>
                </a:path>
              </a:pathLst>
            </a:custGeom>
            <a:solidFill>
              <a:srgbClr val="5699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75" name="Grupo 74"/>
            <p:cNvGrpSpPr/>
            <p:nvPr/>
          </p:nvGrpSpPr>
          <p:grpSpPr>
            <a:xfrm>
              <a:off x="10608815" y="3548565"/>
              <a:ext cx="237639" cy="237639"/>
              <a:chOff x="8733963" y="4777188"/>
              <a:chExt cx="237639" cy="237639"/>
            </a:xfrm>
          </p:grpSpPr>
          <p:sp>
            <p:nvSpPr>
              <p:cNvPr id="49" name="Google Shape;1887;p41"/>
              <p:cNvSpPr/>
              <p:nvPr/>
            </p:nvSpPr>
            <p:spPr>
              <a:xfrm>
                <a:off x="8733963" y="4777188"/>
                <a:ext cx="237639" cy="237639"/>
              </a:xfrm>
              <a:custGeom>
                <a:avLst/>
                <a:gdLst/>
                <a:ahLst/>
                <a:cxnLst/>
                <a:rect l="l" t="t" r="r" b="b"/>
                <a:pathLst>
                  <a:path w="179276" h="179276" extrusionOk="0">
                    <a:moveTo>
                      <a:pt x="164304" y="-77"/>
                    </a:moveTo>
                    <a:lnTo>
                      <a:pt x="14891" y="-77"/>
                    </a:lnTo>
                    <a:cubicBezTo>
                      <a:pt x="6664" y="-28"/>
                      <a:pt x="8" y="6628"/>
                      <a:pt x="-41" y="14855"/>
                    </a:cubicBezTo>
                    <a:lnTo>
                      <a:pt x="-41" y="128355"/>
                    </a:lnTo>
                    <a:cubicBezTo>
                      <a:pt x="-41" y="136601"/>
                      <a:pt x="6644" y="143286"/>
                      <a:pt x="14891" y="143286"/>
                    </a:cubicBezTo>
                    <a:lnTo>
                      <a:pt x="64370" y="143286"/>
                    </a:lnTo>
                    <a:lnTo>
                      <a:pt x="57636" y="161243"/>
                    </a:lnTo>
                    <a:lnTo>
                      <a:pt x="50707" y="161243"/>
                    </a:lnTo>
                    <a:cubicBezTo>
                      <a:pt x="45789" y="161301"/>
                      <a:pt x="41826" y="165303"/>
                      <a:pt x="41826" y="170221"/>
                    </a:cubicBezTo>
                    <a:lnTo>
                      <a:pt x="41826" y="176175"/>
                    </a:lnTo>
                    <a:cubicBezTo>
                      <a:pt x="41777" y="177795"/>
                      <a:pt x="43037" y="179141"/>
                      <a:pt x="44656" y="179200"/>
                    </a:cubicBezTo>
                    <a:cubicBezTo>
                      <a:pt x="44685" y="179200"/>
                      <a:pt x="44725" y="179200"/>
                      <a:pt x="44754" y="179200"/>
                    </a:cubicBezTo>
                    <a:lnTo>
                      <a:pt x="134343" y="179200"/>
                    </a:lnTo>
                    <a:cubicBezTo>
                      <a:pt x="136012" y="179200"/>
                      <a:pt x="137369" y="177843"/>
                      <a:pt x="137369" y="176175"/>
                    </a:cubicBezTo>
                    <a:lnTo>
                      <a:pt x="137369" y="170221"/>
                    </a:lnTo>
                    <a:cubicBezTo>
                      <a:pt x="137369" y="165264"/>
                      <a:pt x="133348" y="161243"/>
                      <a:pt x="128390" y="161243"/>
                    </a:cubicBezTo>
                    <a:lnTo>
                      <a:pt x="121559" y="161243"/>
                    </a:lnTo>
                    <a:lnTo>
                      <a:pt x="114825" y="143286"/>
                    </a:lnTo>
                    <a:lnTo>
                      <a:pt x="164304" y="143286"/>
                    </a:lnTo>
                    <a:cubicBezTo>
                      <a:pt x="172551" y="143286"/>
                      <a:pt x="179236" y="136601"/>
                      <a:pt x="179236" y="128355"/>
                    </a:cubicBezTo>
                    <a:lnTo>
                      <a:pt x="179236" y="14855"/>
                    </a:lnTo>
                    <a:cubicBezTo>
                      <a:pt x="179187" y="6628"/>
                      <a:pt x="172531" y="-28"/>
                      <a:pt x="164304" y="-77"/>
                    </a:cubicBezTo>
                    <a:close/>
                    <a:moveTo>
                      <a:pt x="14891" y="5876"/>
                    </a:moveTo>
                    <a:lnTo>
                      <a:pt x="164304" y="5876"/>
                    </a:lnTo>
                    <a:cubicBezTo>
                      <a:pt x="169223" y="5925"/>
                      <a:pt x="173185" y="9936"/>
                      <a:pt x="173185" y="14855"/>
                    </a:cubicBezTo>
                    <a:lnTo>
                      <a:pt x="173185" y="107470"/>
                    </a:lnTo>
                    <a:lnTo>
                      <a:pt x="5912" y="107470"/>
                    </a:lnTo>
                    <a:lnTo>
                      <a:pt x="5912" y="14855"/>
                    </a:lnTo>
                    <a:cubicBezTo>
                      <a:pt x="5912" y="9897"/>
                      <a:pt x="9933" y="5876"/>
                      <a:pt x="14891" y="5876"/>
                    </a:cubicBezTo>
                    <a:close/>
                    <a:moveTo>
                      <a:pt x="131416" y="170221"/>
                    </a:moveTo>
                    <a:lnTo>
                      <a:pt x="131416" y="173247"/>
                    </a:lnTo>
                    <a:lnTo>
                      <a:pt x="47779" y="173247"/>
                    </a:lnTo>
                    <a:lnTo>
                      <a:pt x="47779" y="170221"/>
                    </a:lnTo>
                    <a:cubicBezTo>
                      <a:pt x="47779" y="168592"/>
                      <a:pt x="49077" y="167245"/>
                      <a:pt x="50707" y="167196"/>
                    </a:cubicBezTo>
                    <a:lnTo>
                      <a:pt x="128781" y="167196"/>
                    </a:lnTo>
                    <a:cubicBezTo>
                      <a:pt x="130293" y="167391"/>
                      <a:pt x="131425" y="168689"/>
                      <a:pt x="131416" y="170221"/>
                    </a:cubicBezTo>
                    <a:close/>
                    <a:moveTo>
                      <a:pt x="115118" y="161243"/>
                    </a:moveTo>
                    <a:lnTo>
                      <a:pt x="63980" y="161243"/>
                    </a:lnTo>
                    <a:lnTo>
                      <a:pt x="70714" y="143286"/>
                    </a:lnTo>
                    <a:lnTo>
                      <a:pt x="108384" y="143286"/>
                    </a:lnTo>
                    <a:close/>
                    <a:moveTo>
                      <a:pt x="163914" y="137333"/>
                    </a:moveTo>
                    <a:lnTo>
                      <a:pt x="14891" y="137333"/>
                    </a:lnTo>
                    <a:cubicBezTo>
                      <a:pt x="9933" y="137333"/>
                      <a:pt x="5912" y="133312"/>
                      <a:pt x="5912" y="128355"/>
                    </a:cubicBezTo>
                    <a:lnTo>
                      <a:pt x="5912" y="113423"/>
                    </a:lnTo>
                    <a:lnTo>
                      <a:pt x="173185" y="113423"/>
                    </a:lnTo>
                    <a:lnTo>
                      <a:pt x="173185" y="128355"/>
                    </a:lnTo>
                    <a:cubicBezTo>
                      <a:pt x="173185" y="133273"/>
                      <a:pt x="169223" y="137284"/>
                      <a:pt x="164304" y="137333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solidFill>
                  <a:srgbClr val="FFCC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0" name="Google Shape;1888;p41"/>
              <p:cNvSpPr/>
              <p:nvPr/>
            </p:nvSpPr>
            <p:spPr>
              <a:xfrm>
                <a:off x="8840815" y="4931647"/>
                <a:ext cx="23803" cy="23801"/>
              </a:xfrm>
              <a:custGeom>
                <a:avLst/>
                <a:gdLst/>
                <a:ahLst/>
                <a:cxnLst/>
                <a:rect l="l" t="t" r="r" b="b"/>
                <a:pathLst>
                  <a:path w="17957" h="17956" extrusionOk="0">
                    <a:moveTo>
                      <a:pt x="8938" y="-77"/>
                    </a:moveTo>
                    <a:cubicBezTo>
                      <a:pt x="3981" y="-77"/>
                      <a:pt x="-41" y="3944"/>
                      <a:pt x="-41" y="8902"/>
                    </a:cubicBezTo>
                    <a:cubicBezTo>
                      <a:pt x="-41" y="13859"/>
                      <a:pt x="3981" y="17880"/>
                      <a:pt x="8938" y="17880"/>
                    </a:cubicBezTo>
                    <a:cubicBezTo>
                      <a:pt x="13896" y="17880"/>
                      <a:pt x="17917" y="13859"/>
                      <a:pt x="17917" y="8902"/>
                    </a:cubicBezTo>
                    <a:cubicBezTo>
                      <a:pt x="17917" y="3944"/>
                      <a:pt x="13896" y="-77"/>
                      <a:pt x="8938" y="-77"/>
                    </a:cubicBezTo>
                    <a:close/>
                    <a:moveTo>
                      <a:pt x="8938" y="11830"/>
                    </a:moveTo>
                    <a:cubicBezTo>
                      <a:pt x="7377" y="11888"/>
                      <a:pt x="6069" y="10658"/>
                      <a:pt x="6010" y="9097"/>
                    </a:cubicBezTo>
                    <a:cubicBezTo>
                      <a:pt x="6010" y="9038"/>
                      <a:pt x="6010" y="8970"/>
                      <a:pt x="6010" y="8902"/>
                    </a:cubicBezTo>
                    <a:cubicBezTo>
                      <a:pt x="5962" y="7282"/>
                      <a:pt x="7220" y="5935"/>
                      <a:pt x="8841" y="5876"/>
                    </a:cubicBezTo>
                    <a:cubicBezTo>
                      <a:pt x="8870" y="5876"/>
                      <a:pt x="8909" y="5876"/>
                      <a:pt x="8938" y="5876"/>
                    </a:cubicBezTo>
                    <a:cubicBezTo>
                      <a:pt x="10607" y="5876"/>
                      <a:pt x="11964" y="7233"/>
                      <a:pt x="11964" y="8902"/>
                    </a:cubicBezTo>
                    <a:cubicBezTo>
                      <a:pt x="11964" y="10522"/>
                      <a:pt x="10656" y="11830"/>
                      <a:pt x="9036" y="11830"/>
                    </a:cubicBezTo>
                    <a:cubicBezTo>
                      <a:pt x="9006" y="11830"/>
                      <a:pt x="8968" y="11830"/>
                      <a:pt x="8938" y="11830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solidFill>
                  <a:srgbClr val="FFCC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51" name="Google Shape;1889;p41"/>
            <p:cNvSpPr/>
            <p:nvPr/>
          </p:nvSpPr>
          <p:spPr>
            <a:xfrm>
              <a:off x="2930750" y="2301832"/>
              <a:ext cx="183953" cy="183953"/>
            </a:xfrm>
            <a:custGeom>
              <a:avLst/>
              <a:gdLst/>
              <a:ahLst/>
              <a:cxnLst/>
              <a:rect l="l" t="t" r="r" b="b"/>
              <a:pathLst>
                <a:path w="138775" h="138775" extrusionOk="0">
                  <a:moveTo>
                    <a:pt x="138735" y="69311"/>
                  </a:moveTo>
                  <a:cubicBezTo>
                    <a:pt x="138735" y="107636"/>
                    <a:pt x="107672" y="138699"/>
                    <a:pt x="69347" y="138699"/>
                  </a:cubicBezTo>
                  <a:cubicBezTo>
                    <a:pt x="31023" y="138699"/>
                    <a:pt x="-41" y="107636"/>
                    <a:pt x="-41" y="69311"/>
                  </a:cubicBezTo>
                  <a:cubicBezTo>
                    <a:pt x="-41" y="30987"/>
                    <a:pt x="31023" y="-77"/>
                    <a:pt x="69347" y="-77"/>
                  </a:cubicBezTo>
                  <a:cubicBezTo>
                    <a:pt x="107672" y="-77"/>
                    <a:pt x="138735" y="30987"/>
                    <a:pt x="138735" y="69311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23469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2" name="Google Shape;1890;p41"/>
            <p:cNvSpPr/>
            <p:nvPr/>
          </p:nvSpPr>
          <p:spPr>
            <a:xfrm>
              <a:off x="3066322" y="2476083"/>
              <a:ext cx="51097" cy="104266"/>
            </a:xfrm>
            <a:custGeom>
              <a:avLst/>
              <a:gdLst/>
              <a:ahLst/>
              <a:cxnLst/>
              <a:rect l="l" t="t" r="r" b="b"/>
              <a:pathLst>
                <a:path w="38548" h="78659" extrusionOk="0">
                  <a:moveTo>
                    <a:pt x="0" y="0"/>
                  </a:moveTo>
                  <a:lnTo>
                    <a:pt x="38549" y="78659"/>
                  </a:lnTo>
                </a:path>
              </a:pathLst>
            </a:custGeom>
            <a:noFill/>
            <a:ln w="12700" cap="flat" cmpd="sng">
              <a:solidFill>
                <a:srgbClr val="23469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3" name="Google Shape;1891;p41"/>
            <p:cNvSpPr/>
            <p:nvPr/>
          </p:nvSpPr>
          <p:spPr>
            <a:xfrm>
              <a:off x="2978500" y="2344910"/>
              <a:ext cx="25987" cy="94176"/>
            </a:xfrm>
            <a:custGeom>
              <a:avLst/>
              <a:gdLst/>
              <a:ahLst/>
              <a:cxnLst/>
              <a:rect l="l" t="t" r="r" b="b"/>
              <a:pathLst>
                <a:path w="19605" h="71047" extrusionOk="0">
                  <a:moveTo>
                    <a:pt x="19565" y="-77"/>
                  </a:moveTo>
                  <a:cubicBezTo>
                    <a:pt x="19565" y="-77"/>
                    <a:pt x="-24547" y="34471"/>
                    <a:pt x="19565" y="70970"/>
                  </a:cubicBezTo>
                </a:path>
              </a:pathLst>
            </a:custGeom>
            <a:noFill/>
            <a:ln w="12700" cap="flat" cmpd="sng">
              <a:solidFill>
                <a:srgbClr val="23469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4" name="Google Shape;1892;p41"/>
            <p:cNvSpPr/>
            <p:nvPr/>
          </p:nvSpPr>
          <p:spPr>
            <a:xfrm>
              <a:off x="2905006" y="4760759"/>
              <a:ext cx="247729" cy="247600"/>
            </a:xfrm>
            <a:custGeom>
              <a:avLst/>
              <a:gdLst/>
              <a:ahLst/>
              <a:cxnLst/>
              <a:rect l="l" t="t" r="r" b="b"/>
              <a:pathLst>
                <a:path w="186888" h="186791" extrusionOk="0">
                  <a:moveTo>
                    <a:pt x="181481" y="73215"/>
                  </a:moveTo>
                  <a:lnTo>
                    <a:pt x="165866" y="73215"/>
                  </a:lnTo>
                  <a:cubicBezTo>
                    <a:pt x="164197" y="67330"/>
                    <a:pt x="161845" y="61660"/>
                    <a:pt x="158839" y="56332"/>
                  </a:cubicBezTo>
                  <a:lnTo>
                    <a:pt x="169770" y="45304"/>
                  </a:lnTo>
                  <a:cubicBezTo>
                    <a:pt x="171887" y="43176"/>
                    <a:pt x="171887" y="39721"/>
                    <a:pt x="169770" y="37594"/>
                  </a:cubicBezTo>
                  <a:lnTo>
                    <a:pt x="149178" y="17002"/>
                  </a:lnTo>
                  <a:cubicBezTo>
                    <a:pt x="147011" y="14865"/>
                    <a:pt x="143537" y="14865"/>
                    <a:pt x="141370" y="17002"/>
                  </a:cubicBezTo>
                  <a:lnTo>
                    <a:pt x="130440" y="27933"/>
                  </a:lnTo>
                  <a:cubicBezTo>
                    <a:pt x="125082" y="24917"/>
                    <a:pt x="119383" y="22555"/>
                    <a:pt x="113459" y="20906"/>
                  </a:cubicBezTo>
                  <a:lnTo>
                    <a:pt x="113459" y="5388"/>
                  </a:lnTo>
                  <a:cubicBezTo>
                    <a:pt x="113459" y="2373"/>
                    <a:pt x="111009" y="-77"/>
                    <a:pt x="107994" y="-77"/>
                  </a:cubicBezTo>
                  <a:lnTo>
                    <a:pt x="78716" y="-77"/>
                  </a:lnTo>
                  <a:cubicBezTo>
                    <a:pt x="75701" y="-77"/>
                    <a:pt x="73251" y="2373"/>
                    <a:pt x="73251" y="5388"/>
                  </a:cubicBezTo>
                  <a:lnTo>
                    <a:pt x="73251" y="20906"/>
                  </a:lnTo>
                  <a:cubicBezTo>
                    <a:pt x="67327" y="22555"/>
                    <a:pt x="61628" y="24917"/>
                    <a:pt x="56270" y="27933"/>
                  </a:cubicBezTo>
                  <a:lnTo>
                    <a:pt x="45340" y="17002"/>
                  </a:lnTo>
                  <a:cubicBezTo>
                    <a:pt x="43212" y="14884"/>
                    <a:pt x="39758" y="14884"/>
                    <a:pt x="37630" y="17002"/>
                  </a:cubicBezTo>
                  <a:lnTo>
                    <a:pt x="16941" y="37594"/>
                  </a:lnTo>
                  <a:cubicBezTo>
                    <a:pt x="14872" y="39751"/>
                    <a:pt x="14872" y="43147"/>
                    <a:pt x="16941" y="45304"/>
                  </a:cubicBezTo>
                  <a:lnTo>
                    <a:pt x="27968" y="56332"/>
                  </a:lnTo>
                  <a:cubicBezTo>
                    <a:pt x="24884" y="61621"/>
                    <a:pt x="22513" y="67301"/>
                    <a:pt x="20942" y="73215"/>
                  </a:cubicBezTo>
                  <a:lnTo>
                    <a:pt x="5425" y="73215"/>
                  </a:lnTo>
                  <a:cubicBezTo>
                    <a:pt x="2429" y="73264"/>
                    <a:pt x="8" y="75684"/>
                    <a:pt x="-41" y="78680"/>
                  </a:cubicBezTo>
                  <a:lnTo>
                    <a:pt x="-41" y="107958"/>
                  </a:lnTo>
                  <a:cubicBezTo>
                    <a:pt x="8" y="110954"/>
                    <a:pt x="2429" y="113374"/>
                    <a:pt x="5425" y="113423"/>
                  </a:cubicBezTo>
                  <a:lnTo>
                    <a:pt x="20942" y="113423"/>
                  </a:lnTo>
                  <a:cubicBezTo>
                    <a:pt x="22503" y="119347"/>
                    <a:pt x="24865" y="125027"/>
                    <a:pt x="27968" y="130307"/>
                  </a:cubicBezTo>
                  <a:lnTo>
                    <a:pt x="16941" y="141334"/>
                  </a:lnTo>
                  <a:cubicBezTo>
                    <a:pt x="14872" y="143491"/>
                    <a:pt x="14872" y="146887"/>
                    <a:pt x="16941" y="149044"/>
                  </a:cubicBezTo>
                  <a:lnTo>
                    <a:pt x="37630" y="169636"/>
                  </a:lnTo>
                  <a:cubicBezTo>
                    <a:pt x="39758" y="171754"/>
                    <a:pt x="43212" y="171754"/>
                    <a:pt x="45340" y="169636"/>
                  </a:cubicBezTo>
                  <a:lnTo>
                    <a:pt x="56270" y="158706"/>
                  </a:lnTo>
                  <a:cubicBezTo>
                    <a:pt x="61628" y="161721"/>
                    <a:pt x="67327" y="164083"/>
                    <a:pt x="73251" y="165732"/>
                  </a:cubicBezTo>
                  <a:lnTo>
                    <a:pt x="73251" y="181250"/>
                  </a:lnTo>
                  <a:cubicBezTo>
                    <a:pt x="73251" y="184265"/>
                    <a:pt x="75701" y="186715"/>
                    <a:pt x="78716" y="186715"/>
                  </a:cubicBezTo>
                  <a:lnTo>
                    <a:pt x="107994" y="186715"/>
                  </a:lnTo>
                  <a:cubicBezTo>
                    <a:pt x="111009" y="186715"/>
                    <a:pt x="113459" y="184265"/>
                    <a:pt x="113459" y="181250"/>
                  </a:cubicBezTo>
                  <a:lnTo>
                    <a:pt x="113459" y="165635"/>
                  </a:lnTo>
                  <a:cubicBezTo>
                    <a:pt x="119383" y="163985"/>
                    <a:pt x="125082" y="161624"/>
                    <a:pt x="130440" y="158608"/>
                  </a:cubicBezTo>
                  <a:lnTo>
                    <a:pt x="141370" y="169538"/>
                  </a:lnTo>
                  <a:cubicBezTo>
                    <a:pt x="143537" y="171676"/>
                    <a:pt x="147011" y="171676"/>
                    <a:pt x="149178" y="169538"/>
                  </a:cubicBezTo>
                  <a:lnTo>
                    <a:pt x="169770" y="148947"/>
                  </a:lnTo>
                  <a:cubicBezTo>
                    <a:pt x="171887" y="146819"/>
                    <a:pt x="171887" y="143364"/>
                    <a:pt x="169770" y="141237"/>
                  </a:cubicBezTo>
                  <a:lnTo>
                    <a:pt x="158839" y="130209"/>
                  </a:lnTo>
                  <a:cubicBezTo>
                    <a:pt x="161855" y="124890"/>
                    <a:pt x="164217" y="119220"/>
                    <a:pt x="165866" y="113326"/>
                  </a:cubicBezTo>
                  <a:lnTo>
                    <a:pt x="181383" y="113326"/>
                  </a:lnTo>
                  <a:cubicBezTo>
                    <a:pt x="184379" y="113277"/>
                    <a:pt x="186800" y="110856"/>
                    <a:pt x="186848" y="107860"/>
                  </a:cubicBezTo>
                  <a:lnTo>
                    <a:pt x="186848" y="78583"/>
                  </a:lnTo>
                  <a:cubicBezTo>
                    <a:pt x="186751" y="75665"/>
                    <a:pt x="184399" y="73313"/>
                    <a:pt x="181481" y="73215"/>
                  </a:cubicBezTo>
                  <a:close/>
                  <a:moveTo>
                    <a:pt x="175918" y="102493"/>
                  </a:moveTo>
                  <a:lnTo>
                    <a:pt x="161670" y="102493"/>
                  </a:lnTo>
                  <a:cubicBezTo>
                    <a:pt x="159074" y="102522"/>
                    <a:pt x="156848" y="104347"/>
                    <a:pt x="156302" y="106884"/>
                  </a:cubicBezTo>
                  <a:cubicBezTo>
                    <a:pt x="154682" y="114497"/>
                    <a:pt x="151666" y="121738"/>
                    <a:pt x="147421" y="128257"/>
                  </a:cubicBezTo>
                  <a:cubicBezTo>
                    <a:pt x="146064" y="130463"/>
                    <a:pt x="146348" y="133293"/>
                    <a:pt x="148104" y="135186"/>
                  </a:cubicBezTo>
                  <a:lnTo>
                    <a:pt x="157863" y="144945"/>
                  </a:lnTo>
                  <a:lnTo>
                    <a:pt x="144981" y="157828"/>
                  </a:lnTo>
                  <a:lnTo>
                    <a:pt x="135222" y="148068"/>
                  </a:lnTo>
                  <a:cubicBezTo>
                    <a:pt x="133417" y="146233"/>
                    <a:pt x="130567" y="145902"/>
                    <a:pt x="128391" y="147287"/>
                  </a:cubicBezTo>
                  <a:cubicBezTo>
                    <a:pt x="121959" y="151435"/>
                    <a:pt x="114816" y="154353"/>
                    <a:pt x="107311" y="155876"/>
                  </a:cubicBezTo>
                  <a:cubicBezTo>
                    <a:pt x="104773" y="156422"/>
                    <a:pt x="102948" y="158647"/>
                    <a:pt x="102919" y="161243"/>
                  </a:cubicBezTo>
                  <a:lnTo>
                    <a:pt x="102919" y="175394"/>
                  </a:lnTo>
                  <a:lnTo>
                    <a:pt x="84669" y="175394"/>
                  </a:lnTo>
                  <a:lnTo>
                    <a:pt x="84669" y="161048"/>
                  </a:lnTo>
                  <a:cubicBezTo>
                    <a:pt x="84650" y="158481"/>
                    <a:pt x="82874" y="156266"/>
                    <a:pt x="80375" y="155681"/>
                  </a:cubicBezTo>
                  <a:cubicBezTo>
                    <a:pt x="72724" y="154080"/>
                    <a:pt x="65444" y="151074"/>
                    <a:pt x="58905" y="146800"/>
                  </a:cubicBezTo>
                  <a:cubicBezTo>
                    <a:pt x="56729" y="145414"/>
                    <a:pt x="53879" y="145746"/>
                    <a:pt x="52074" y="147580"/>
                  </a:cubicBezTo>
                  <a:lnTo>
                    <a:pt x="42314" y="157339"/>
                  </a:lnTo>
                  <a:lnTo>
                    <a:pt x="29237" y="145140"/>
                  </a:lnTo>
                  <a:lnTo>
                    <a:pt x="38996" y="135381"/>
                  </a:lnTo>
                  <a:cubicBezTo>
                    <a:pt x="40860" y="133537"/>
                    <a:pt x="41143" y="130628"/>
                    <a:pt x="39679" y="128452"/>
                  </a:cubicBezTo>
                  <a:cubicBezTo>
                    <a:pt x="35473" y="121913"/>
                    <a:pt x="32467" y="114672"/>
                    <a:pt x="30799" y="107080"/>
                  </a:cubicBezTo>
                  <a:cubicBezTo>
                    <a:pt x="30291" y="104562"/>
                    <a:pt x="28095" y="102727"/>
                    <a:pt x="25529" y="102688"/>
                  </a:cubicBezTo>
                  <a:lnTo>
                    <a:pt x="11182" y="102688"/>
                  </a:lnTo>
                  <a:lnTo>
                    <a:pt x="11182" y="84536"/>
                  </a:lnTo>
                  <a:lnTo>
                    <a:pt x="25529" y="84536"/>
                  </a:lnTo>
                  <a:cubicBezTo>
                    <a:pt x="28095" y="84497"/>
                    <a:pt x="30291" y="82662"/>
                    <a:pt x="30799" y="80144"/>
                  </a:cubicBezTo>
                  <a:cubicBezTo>
                    <a:pt x="32458" y="72552"/>
                    <a:pt x="35473" y="65310"/>
                    <a:pt x="39679" y="58771"/>
                  </a:cubicBezTo>
                  <a:cubicBezTo>
                    <a:pt x="41143" y="56595"/>
                    <a:pt x="40860" y="53687"/>
                    <a:pt x="38996" y="51842"/>
                  </a:cubicBezTo>
                  <a:lnTo>
                    <a:pt x="29237" y="42083"/>
                  </a:lnTo>
                  <a:lnTo>
                    <a:pt x="42217" y="29201"/>
                  </a:lnTo>
                  <a:lnTo>
                    <a:pt x="51976" y="38960"/>
                  </a:lnTo>
                  <a:cubicBezTo>
                    <a:pt x="53781" y="40795"/>
                    <a:pt x="56631" y="41127"/>
                    <a:pt x="58807" y="39741"/>
                  </a:cubicBezTo>
                  <a:cubicBezTo>
                    <a:pt x="65346" y="35466"/>
                    <a:pt x="72626" y="32451"/>
                    <a:pt x="80278" y="30860"/>
                  </a:cubicBezTo>
                  <a:cubicBezTo>
                    <a:pt x="82776" y="30275"/>
                    <a:pt x="84552" y="28059"/>
                    <a:pt x="84572" y="25493"/>
                  </a:cubicBezTo>
                  <a:lnTo>
                    <a:pt x="84572" y="11147"/>
                  </a:lnTo>
                  <a:lnTo>
                    <a:pt x="102821" y="11147"/>
                  </a:lnTo>
                  <a:lnTo>
                    <a:pt x="102821" y="25493"/>
                  </a:lnTo>
                  <a:cubicBezTo>
                    <a:pt x="102851" y="28089"/>
                    <a:pt x="104676" y="30314"/>
                    <a:pt x="107213" y="30860"/>
                  </a:cubicBezTo>
                  <a:cubicBezTo>
                    <a:pt x="114835" y="32441"/>
                    <a:pt x="122086" y="35457"/>
                    <a:pt x="128586" y="39741"/>
                  </a:cubicBezTo>
                  <a:cubicBezTo>
                    <a:pt x="130762" y="41127"/>
                    <a:pt x="133612" y="40795"/>
                    <a:pt x="135417" y="38960"/>
                  </a:cubicBezTo>
                  <a:lnTo>
                    <a:pt x="145176" y="29201"/>
                  </a:lnTo>
                  <a:lnTo>
                    <a:pt x="158059" y="42083"/>
                  </a:lnTo>
                  <a:lnTo>
                    <a:pt x="148299" y="51842"/>
                  </a:lnTo>
                  <a:cubicBezTo>
                    <a:pt x="146543" y="53736"/>
                    <a:pt x="146260" y="56566"/>
                    <a:pt x="147616" y="58771"/>
                  </a:cubicBezTo>
                  <a:cubicBezTo>
                    <a:pt x="151862" y="65291"/>
                    <a:pt x="154877" y="72532"/>
                    <a:pt x="156497" y="80144"/>
                  </a:cubicBezTo>
                  <a:cubicBezTo>
                    <a:pt x="157044" y="82682"/>
                    <a:pt x="159269" y="84507"/>
                    <a:pt x="161865" y="84536"/>
                  </a:cubicBezTo>
                  <a:lnTo>
                    <a:pt x="175625" y="84536"/>
                  </a:ln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5" name="Google Shape;1893;p41"/>
            <p:cNvSpPr/>
            <p:nvPr/>
          </p:nvSpPr>
          <p:spPr>
            <a:xfrm>
              <a:off x="2973440" y="4828933"/>
              <a:ext cx="111252" cy="111252"/>
            </a:xfrm>
            <a:custGeom>
              <a:avLst/>
              <a:gdLst/>
              <a:ahLst/>
              <a:cxnLst/>
              <a:rect l="l" t="t" r="r" b="b"/>
              <a:pathLst>
                <a:path w="83929" h="83929" extrusionOk="0">
                  <a:moveTo>
                    <a:pt x="41924" y="-77"/>
                  </a:moveTo>
                  <a:cubicBezTo>
                    <a:pt x="18746" y="-77"/>
                    <a:pt x="-41" y="18710"/>
                    <a:pt x="-41" y="41888"/>
                  </a:cubicBezTo>
                  <a:cubicBezTo>
                    <a:pt x="-41" y="65066"/>
                    <a:pt x="18746" y="83853"/>
                    <a:pt x="41924" y="83853"/>
                  </a:cubicBezTo>
                  <a:cubicBezTo>
                    <a:pt x="65102" y="83853"/>
                    <a:pt x="83889" y="65066"/>
                    <a:pt x="83889" y="41888"/>
                  </a:cubicBezTo>
                  <a:cubicBezTo>
                    <a:pt x="83840" y="18729"/>
                    <a:pt x="65083" y="-18"/>
                    <a:pt x="41924" y="-77"/>
                  </a:cubicBezTo>
                  <a:close/>
                  <a:moveTo>
                    <a:pt x="41924" y="72922"/>
                  </a:moveTo>
                  <a:cubicBezTo>
                    <a:pt x="24787" y="72981"/>
                    <a:pt x="10851" y="59122"/>
                    <a:pt x="10792" y="41986"/>
                  </a:cubicBezTo>
                  <a:cubicBezTo>
                    <a:pt x="10734" y="24848"/>
                    <a:pt x="24592" y="10912"/>
                    <a:pt x="41729" y="10854"/>
                  </a:cubicBezTo>
                  <a:cubicBezTo>
                    <a:pt x="58866" y="10805"/>
                    <a:pt x="72802" y="24653"/>
                    <a:pt x="72861" y="41790"/>
                  </a:cubicBezTo>
                  <a:cubicBezTo>
                    <a:pt x="72861" y="41820"/>
                    <a:pt x="72861" y="41859"/>
                    <a:pt x="72861" y="41888"/>
                  </a:cubicBezTo>
                  <a:cubicBezTo>
                    <a:pt x="72812" y="58966"/>
                    <a:pt x="59003" y="72815"/>
                    <a:pt x="41924" y="72922"/>
                  </a:cubicBez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56" name="Google Shape;1894;p41"/>
            <p:cNvGrpSpPr/>
            <p:nvPr/>
          </p:nvGrpSpPr>
          <p:grpSpPr>
            <a:xfrm>
              <a:off x="8716800" y="4775829"/>
              <a:ext cx="227647" cy="217458"/>
              <a:chOff x="8194940" y="3133038"/>
              <a:chExt cx="196257" cy="187474"/>
            </a:xfrm>
          </p:grpSpPr>
          <p:sp>
            <p:nvSpPr>
              <p:cNvPr id="58" name="Google Shape;1895;p41"/>
              <p:cNvSpPr/>
              <p:nvPr/>
            </p:nvSpPr>
            <p:spPr>
              <a:xfrm>
                <a:off x="8194940" y="3133038"/>
                <a:ext cx="190499" cy="187474"/>
              </a:xfrm>
              <a:custGeom>
                <a:avLst/>
                <a:gdLst/>
                <a:ahLst/>
                <a:cxnLst/>
                <a:rect l="l" t="t" r="r" b="b"/>
                <a:pathLst>
                  <a:path w="190499" h="187474" extrusionOk="0">
                    <a:moveTo>
                      <a:pt x="0" y="0"/>
                    </a:moveTo>
                    <a:lnTo>
                      <a:pt x="0" y="187474"/>
                    </a:lnTo>
                    <a:lnTo>
                      <a:pt x="190500" y="187474"/>
                    </a:lnTo>
                  </a:path>
                </a:pathLst>
              </a:custGeom>
              <a:noFill/>
              <a:ln w="9525" cap="rnd" cmpd="sng">
                <a:solidFill>
                  <a:srgbClr val="FFCC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9" name="Google Shape;1896;p41"/>
              <p:cNvSpPr/>
              <p:nvPr/>
            </p:nvSpPr>
            <p:spPr>
              <a:xfrm>
                <a:off x="8196795" y="3170415"/>
                <a:ext cx="18298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82985" h="93785" extrusionOk="0">
                    <a:moveTo>
                      <a:pt x="-41" y="86488"/>
                    </a:moveTo>
                    <a:cubicBezTo>
                      <a:pt x="2789" y="82194"/>
                      <a:pt x="54708" y="41790"/>
                      <a:pt x="54708" y="41790"/>
                    </a:cubicBezTo>
                    <a:lnTo>
                      <a:pt x="95112" y="93709"/>
                    </a:lnTo>
                    <a:lnTo>
                      <a:pt x="182945" y="-77"/>
                    </a:lnTo>
                  </a:path>
                </a:pathLst>
              </a:custGeom>
              <a:noFill/>
              <a:ln w="9525" cap="rnd" cmpd="sng">
                <a:solidFill>
                  <a:srgbClr val="FFCC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0" name="Google Shape;1897;p41"/>
              <p:cNvSpPr/>
              <p:nvPr/>
            </p:nvSpPr>
            <p:spPr>
              <a:xfrm>
                <a:off x="8314686" y="3157533"/>
                <a:ext cx="76511" cy="82172"/>
              </a:xfrm>
              <a:custGeom>
                <a:avLst/>
                <a:gdLst/>
                <a:ahLst/>
                <a:cxnLst/>
                <a:rect l="l" t="t" r="r" b="b"/>
                <a:pathLst>
                  <a:path w="76511" h="82172" extrusionOk="0">
                    <a:moveTo>
                      <a:pt x="0" y="17274"/>
                    </a:moveTo>
                    <a:lnTo>
                      <a:pt x="76512" y="0"/>
                    </a:lnTo>
                    <a:lnTo>
                      <a:pt x="67826" y="82173"/>
                    </a:lnTo>
                  </a:path>
                </a:pathLst>
              </a:custGeom>
              <a:noFill/>
              <a:ln w="9525" cap="rnd" cmpd="sng">
                <a:solidFill>
                  <a:srgbClr val="FFCC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3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2" name="Google Shape;1900;p41"/>
            <p:cNvSpPr txBox="1"/>
            <p:nvPr/>
          </p:nvSpPr>
          <p:spPr>
            <a:xfrm>
              <a:off x="3307004" y="2005802"/>
              <a:ext cx="14557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sz="4000" b="1" kern="0" dirty="0" smtClean="0">
                  <a:solidFill>
                    <a:srgbClr val="234696"/>
                  </a:solidFill>
                  <a:latin typeface="Arial Black" panose="020B0A040201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38</a:t>
              </a:r>
            </a:p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b="1" kern="0" dirty="0">
                  <a:solidFill>
                    <a:srgbClr val="595959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m</a:t>
              </a:r>
              <a:r>
                <a:rPr lang="es-CO" b="1" kern="0" dirty="0" smtClean="0">
                  <a:solidFill>
                    <a:srgbClr val="595959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arcas</a:t>
              </a:r>
              <a:endParaRPr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2" name="Google Shape;1900;p41"/>
            <p:cNvSpPr txBox="1"/>
            <p:nvPr/>
          </p:nvSpPr>
          <p:spPr>
            <a:xfrm>
              <a:off x="1403528" y="3147555"/>
              <a:ext cx="1455780" cy="1052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sz="4000" b="1" kern="0" dirty="0" smtClean="0">
                  <a:solidFill>
                    <a:srgbClr val="234696"/>
                  </a:solidFill>
                  <a:latin typeface="Arial Black" panose="020B0A040201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34</a:t>
              </a:r>
            </a:p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b="1" kern="0" dirty="0">
                  <a:solidFill>
                    <a:srgbClr val="595959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Montserrat"/>
                </a:rPr>
                <a:t>p</a:t>
              </a:r>
              <a:r>
                <a:rPr lang="es-CO" b="1" kern="0" dirty="0" smtClean="0">
                  <a:solidFill>
                    <a:srgbClr val="595959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Montserrat"/>
                </a:rPr>
                <a:t>atentes de</a:t>
              </a:r>
            </a:p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b="1" kern="0" dirty="0" smtClean="0">
                  <a:solidFill>
                    <a:srgbClr val="595959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Montserrat"/>
                </a:rPr>
                <a:t>invención</a:t>
              </a:r>
              <a:endParaRPr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3" name="Google Shape;1900;p41"/>
            <p:cNvSpPr txBox="1"/>
            <p:nvPr/>
          </p:nvSpPr>
          <p:spPr>
            <a:xfrm>
              <a:off x="3292356" y="4413887"/>
              <a:ext cx="1455780" cy="803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sz="4000" b="1" kern="0" dirty="0" smtClean="0">
                  <a:solidFill>
                    <a:srgbClr val="234696"/>
                  </a:solidFill>
                  <a:latin typeface="Arial Black" panose="020B0A040201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45</a:t>
              </a:r>
            </a:p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b="1" kern="0" dirty="0" smtClean="0">
                  <a:solidFill>
                    <a:srgbClr val="595959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Montserrat"/>
                </a:rPr>
                <a:t>nacionales</a:t>
              </a:r>
              <a:endParaRPr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4" name="Google Shape;1900;p41"/>
            <p:cNvSpPr txBox="1"/>
            <p:nvPr/>
          </p:nvSpPr>
          <p:spPr>
            <a:xfrm>
              <a:off x="5214199" y="3041779"/>
              <a:ext cx="1455780" cy="1251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sz="5500" b="1" kern="0" dirty="0" smtClean="0">
                  <a:solidFill>
                    <a:srgbClr val="141932"/>
                  </a:solidFill>
                  <a:latin typeface="Arial Black" panose="020B0A040201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47</a:t>
              </a:r>
            </a:p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sz="2000" b="1" kern="0" dirty="0" smtClean="0">
                  <a:solidFill>
                    <a:srgbClr val="141932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patentes</a:t>
              </a:r>
            </a:p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sz="2000" b="1" kern="0" dirty="0" smtClean="0">
                  <a:solidFill>
                    <a:srgbClr val="141932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vigentes</a:t>
              </a:r>
            </a:p>
          </p:txBody>
        </p:sp>
        <p:sp>
          <p:nvSpPr>
            <p:cNvPr id="76" name="Google Shape;1900;p41"/>
            <p:cNvSpPr txBox="1"/>
            <p:nvPr/>
          </p:nvSpPr>
          <p:spPr>
            <a:xfrm>
              <a:off x="7137906" y="1938019"/>
              <a:ext cx="1455780" cy="1052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sz="4000" b="1" kern="0" dirty="0" smtClean="0">
                  <a:solidFill>
                    <a:srgbClr val="FFCC00"/>
                  </a:solidFill>
                  <a:latin typeface="Arial Black" panose="020B0A040201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18</a:t>
              </a:r>
            </a:p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b="1" kern="0" dirty="0">
                  <a:solidFill>
                    <a:srgbClr val="595959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m</a:t>
              </a:r>
              <a:r>
                <a:rPr lang="es-CO" b="1" kern="0" dirty="0" smtClean="0">
                  <a:solidFill>
                    <a:srgbClr val="595959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odelos de</a:t>
              </a:r>
            </a:p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b="1" kern="0" dirty="0" smtClean="0">
                  <a:solidFill>
                    <a:srgbClr val="595959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Montserrat"/>
                </a:rPr>
                <a:t>utilidad</a:t>
              </a:r>
              <a:endParaRPr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7" name="Google Shape;1900;p41"/>
            <p:cNvSpPr txBox="1"/>
            <p:nvPr/>
          </p:nvSpPr>
          <p:spPr>
            <a:xfrm>
              <a:off x="9023771" y="3265735"/>
              <a:ext cx="1455780" cy="803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sz="4000" b="1" kern="0" dirty="0" smtClean="0">
                  <a:solidFill>
                    <a:srgbClr val="FFCC00"/>
                  </a:solidFill>
                  <a:latin typeface="Arial Black" panose="020B0A040201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62</a:t>
              </a:r>
            </a:p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b="1" kern="0" dirty="0" smtClean="0">
                  <a:solidFill>
                    <a:srgbClr val="595959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Montserrat"/>
                </a:rPr>
                <a:t>software</a:t>
              </a:r>
              <a:endParaRPr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" name="Google Shape;1900;p41"/>
            <p:cNvSpPr txBox="1"/>
            <p:nvPr/>
          </p:nvSpPr>
          <p:spPr>
            <a:xfrm>
              <a:off x="7121513" y="4487025"/>
              <a:ext cx="1455780" cy="737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sz="4000" b="1" kern="0" dirty="0" smtClean="0">
                  <a:solidFill>
                    <a:srgbClr val="FFCC00"/>
                  </a:solidFill>
                  <a:latin typeface="Arial Black" panose="020B0A040201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2</a:t>
              </a:r>
            </a:p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s-CO" sz="1600" b="1" kern="0" dirty="0" smtClean="0">
                  <a:solidFill>
                    <a:srgbClr val="595959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Montserrat"/>
                </a:rPr>
                <a:t>internacionales</a:t>
              </a:r>
              <a:endParaRPr sz="16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3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Ciencia, Tecnología e Innovación (</a:t>
            </a:r>
            <a:r>
              <a:rPr lang="es-CO" sz="2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O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Google Shape;3146;p73">
            <a:extLst>
              <a:ext uri="{FF2B5EF4-FFF2-40B4-BE49-F238E27FC236}">
                <a16:creationId xmlns:a16="http://schemas.microsoft.com/office/drawing/2014/main" id="{CBFF3442-9D86-2A57-58EC-CF4304352D30}"/>
              </a:ext>
            </a:extLst>
          </p:cNvPr>
          <p:cNvSpPr/>
          <p:nvPr/>
        </p:nvSpPr>
        <p:spPr>
          <a:xfrm rot="10800000" flipH="1">
            <a:off x="5317128" y="2886219"/>
            <a:ext cx="1536585" cy="1344444"/>
          </a:xfrm>
          <a:custGeom>
            <a:avLst/>
            <a:gdLst/>
            <a:ahLst/>
            <a:cxnLst/>
            <a:rect l="l" t="t" r="r" b="b"/>
            <a:pathLst>
              <a:path w="1178051" h="1178051" extrusionOk="0">
                <a:moveTo>
                  <a:pt x="277375" y="143"/>
                </a:moveTo>
                <a:lnTo>
                  <a:pt x="900500" y="143"/>
                </a:lnTo>
                <a:cubicBezTo>
                  <a:pt x="1053434" y="610"/>
                  <a:pt x="1177335" y="124387"/>
                  <a:pt x="1177964" y="277320"/>
                </a:cubicBezTo>
                <a:lnTo>
                  <a:pt x="1177964" y="900446"/>
                </a:lnTo>
                <a:cubicBezTo>
                  <a:pt x="1177497" y="1053494"/>
                  <a:pt x="1053548" y="1177443"/>
                  <a:pt x="900500" y="1177909"/>
                </a:cubicBezTo>
                <a:lnTo>
                  <a:pt x="277375" y="1177909"/>
                </a:lnTo>
                <a:cubicBezTo>
                  <a:pt x="124327" y="1177443"/>
                  <a:pt x="378" y="1053494"/>
                  <a:pt x="-88" y="900446"/>
                </a:cubicBezTo>
                <a:lnTo>
                  <a:pt x="-88" y="277320"/>
                </a:lnTo>
                <a:cubicBezTo>
                  <a:pt x="378" y="124273"/>
                  <a:pt x="124327" y="324"/>
                  <a:pt x="277375" y="-143"/>
                </a:cubicBezTo>
                <a:close/>
              </a:path>
            </a:pathLst>
          </a:custGeom>
          <a:solidFill>
            <a:srgbClr val="FFED00"/>
          </a:solidFill>
          <a:ln w="19050" cap="flat" cmpd="sng">
            <a:solidFill>
              <a:srgbClr val="1419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230;p5"/>
          <p:cNvSpPr txBox="1"/>
          <p:nvPr/>
        </p:nvSpPr>
        <p:spPr>
          <a:xfrm>
            <a:off x="5317128" y="3397211"/>
            <a:ext cx="1552054" cy="30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000000"/>
              </a:buClr>
            </a:pPr>
            <a:r>
              <a:rPr lang="es-CO" sz="1100" kern="0" dirty="0" smtClean="0">
                <a:solidFill>
                  <a:srgbClr val="141932"/>
                </a:solidFill>
                <a:latin typeface="Arial Black" panose="020B0A04020102020204" pitchFamily="34" charset="0"/>
                <a:cs typeface="Arial" panose="020B0604020202020204" pitchFamily="34" charset="0"/>
                <a:sym typeface="Montserrat"/>
              </a:rPr>
              <a:t>VICERRECTORÍA DE</a:t>
            </a:r>
          </a:p>
          <a:p>
            <a:pPr marL="0" lvl="1" algn="ctr">
              <a:lnSpc>
                <a:spcPct val="90000"/>
              </a:lnSpc>
              <a:buClr>
                <a:srgbClr val="000000"/>
              </a:buClr>
            </a:pPr>
            <a:r>
              <a:rPr kumimoji="0" lang="es-CO" sz="1100" i="0" u="none" strike="noStrike" kern="0" cap="none" spc="0" normalizeH="0" baseline="0" noProof="0" dirty="0" smtClean="0">
                <a:ln>
                  <a:noFill/>
                </a:ln>
                <a:solidFill>
                  <a:srgbClr val="141932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  <a:sym typeface="Montserrat"/>
              </a:rPr>
              <a:t>INVESTIGACIONES</a:t>
            </a:r>
            <a:endParaRPr kumimoji="0" sz="1100" i="0" u="none" strike="noStrike" kern="0" cap="none" spc="0" normalizeH="0" baseline="0" noProof="0" dirty="0" smtClean="0">
              <a:ln>
                <a:noFill/>
              </a:ln>
              <a:solidFill>
                <a:srgbClr val="141932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1" name="Google Shape;3146;p73">
            <a:extLst>
              <a:ext uri="{FF2B5EF4-FFF2-40B4-BE49-F238E27FC236}">
                <a16:creationId xmlns:a16="http://schemas.microsoft.com/office/drawing/2014/main" id="{CBFF3442-9D86-2A57-58EC-CF4304352D30}"/>
              </a:ext>
            </a:extLst>
          </p:cNvPr>
          <p:cNvSpPr/>
          <p:nvPr/>
        </p:nvSpPr>
        <p:spPr>
          <a:xfrm rot="10800000" flipH="1">
            <a:off x="5309998" y="1378250"/>
            <a:ext cx="1560631" cy="1344444"/>
          </a:xfrm>
          <a:custGeom>
            <a:avLst/>
            <a:gdLst/>
            <a:ahLst/>
            <a:cxnLst/>
            <a:rect l="l" t="t" r="r" b="b"/>
            <a:pathLst>
              <a:path w="1178051" h="1178051" extrusionOk="0">
                <a:moveTo>
                  <a:pt x="277375" y="143"/>
                </a:moveTo>
                <a:lnTo>
                  <a:pt x="900500" y="143"/>
                </a:lnTo>
                <a:cubicBezTo>
                  <a:pt x="1053434" y="610"/>
                  <a:pt x="1177335" y="124387"/>
                  <a:pt x="1177964" y="277320"/>
                </a:cubicBezTo>
                <a:lnTo>
                  <a:pt x="1177964" y="900446"/>
                </a:lnTo>
                <a:cubicBezTo>
                  <a:pt x="1177497" y="1053494"/>
                  <a:pt x="1053548" y="1177443"/>
                  <a:pt x="900500" y="1177909"/>
                </a:cubicBezTo>
                <a:lnTo>
                  <a:pt x="277375" y="1177909"/>
                </a:lnTo>
                <a:cubicBezTo>
                  <a:pt x="124327" y="1177443"/>
                  <a:pt x="378" y="1053494"/>
                  <a:pt x="-88" y="900446"/>
                </a:cubicBezTo>
                <a:lnTo>
                  <a:pt x="-88" y="277320"/>
                </a:lnTo>
                <a:cubicBezTo>
                  <a:pt x="378" y="124273"/>
                  <a:pt x="124327" y="324"/>
                  <a:pt x="277375" y="-143"/>
                </a:cubicBezTo>
                <a:close/>
              </a:path>
            </a:pathLst>
          </a:custGeom>
          <a:solidFill>
            <a:srgbClr val="FFED00"/>
          </a:solidFill>
          <a:ln w="19050" cap="flat" cmpd="sng">
            <a:solidFill>
              <a:srgbClr val="1419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211;p5"/>
          <p:cNvSpPr/>
          <p:nvPr/>
        </p:nvSpPr>
        <p:spPr>
          <a:xfrm>
            <a:off x="3908846" y="4388818"/>
            <a:ext cx="891318" cy="1384840"/>
          </a:xfrm>
          <a:custGeom>
            <a:avLst/>
            <a:gdLst/>
            <a:ahLst/>
            <a:cxnLst/>
            <a:rect l="l" t="t" r="r" b="b"/>
            <a:pathLst>
              <a:path w="838626" h="1302972" extrusionOk="0">
                <a:moveTo>
                  <a:pt x="716778" y="-97"/>
                </a:moveTo>
                <a:lnTo>
                  <a:pt x="96983" y="735963"/>
                </a:lnTo>
                <a:cubicBezTo>
                  <a:pt x="-32682" y="865724"/>
                  <a:pt x="-32596" y="1076022"/>
                  <a:pt x="97166" y="1205677"/>
                </a:cubicBezTo>
                <a:cubicBezTo>
                  <a:pt x="226917" y="1335341"/>
                  <a:pt x="437215" y="1335266"/>
                  <a:pt x="566880" y="1205505"/>
                </a:cubicBezTo>
                <a:cubicBezTo>
                  <a:pt x="618715" y="1153626"/>
                  <a:pt x="651929" y="1086037"/>
                  <a:pt x="661331" y="1013302"/>
                </a:cubicBezTo>
                <a:lnTo>
                  <a:pt x="838416" y="-97"/>
                </a:lnTo>
                <a:close/>
                <a:moveTo>
                  <a:pt x="331985" y="714795"/>
                </a:moveTo>
                <a:cubicBezTo>
                  <a:pt x="190565" y="714730"/>
                  <a:pt x="75879" y="829330"/>
                  <a:pt x="75815" y="970750"/>
                </a:cubicBezTo>
                <a:cubicBezTo>
                  <a:pt x="75750" y="1112170"/>
                  <a:pt x="190350" y="1226856"/>
                  <a:pt x="331770" y="1226920"/>
                </a:cubicBezTo>
                <a:cubicBezTo>
                  <a:pt x="473190" y="1226985"/>
                  <a:pt x="587876" y="1112385"/>
                  <a:pt x="587940" y="970965"/>
                </a:cubicBezTo>
                <a:cubicBezTo>
                  <a:pt x="587940" y="970889"/>
                  <a:pt x="587940" y="970825"/>
                  <a:pt x="587940" y="970750"/>
                </a:cubicBezTo>
                <a:cubicBezTo>
                  <a:pt x="587940" y="829394"/>
                  <a:pt x="473341" y="714795"/>
                  <a:pt x="331985" y="714795"/>
                </a:cubicBezTo>
                <a:close/>
              </a:path>
            </a:pathLst>
          </a:custGeom>
          <a:solidFill>
            <a:srgbClr val="0075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212;p5"/>
          <p:cNvSpPr/>
          <p:nvPr/>
        </p:nvSpPr>
        <p:spPr>
          <a:xfrm>
            <a:off x="3443174" y="2689442"/>
            <a:ext cx="1288466" cy="1602417"/>
          </a:xfrm>
          <a:custGeom>
            <a:avLst/>
            <a:gdLst/>
            <a:ahLst/>
            <a:cxnLst/>
            <a:rect l="l" t="t" r="r" b="b"/>
            <a:pathLst>
              <a:path w="1212296" h="1507687" extrusionOk="0">
                <a:moveTo>
                  <a:pt x="1197365" y="1507590"/>
                </a:moveTo>
                <a:lnTo>
                  <a:pt x="1197365" y="281755"/>
                </a:lnTo>
                <a:cubicBezTo>
                  <a:pt x="1196946" y="134596"/>
                  <a:pt x="1077607" y="15494"/>
                  <a:pt x="930449" y="15376"/>
                </a:cubicBezTo>
                <a:cubicBezTo>
                  <a:pt x="747777" y="15376"/>
                  <a:pt x="615179" y="16129"/>
                  <a:pt x="486879" y="16988"/>
                </a:cubicBezTo>
                <a:cubicBezTo>
                  <a:pt x="358579" y="17848"/>
                  <a:pt x="186008" y="18492"/>
                  <a:pt x="5055" y="18492"/>
                </a:cubicBezTo>
                <a:lnTo>
                  <a:pt x="2798" y="18492"/>
                </a:lnTo>
                <a:lnTo>
                  <a:pt x="-210" y="18492"/>
                </a:lnTo>
                <a:cubicBezTo>
                  <a:pt x="-210" y="15054"/>
                  <a:pt x="-210" y="11615"/>
                  <a:pt x="-210" y="7747"/>
                </a:cubicBezTo>
                <a:lnTo>
                  <a:pt x="-210" y="1515"/>
                </a:lnTo>
                <a:lnTo>
                  <a:pt x="4088" y="1515"/>
                </a:lnTo>
                <a:lnTo>
                  <a:pt x="6129" y="1515"/>
                </a:lnTo>
                <a:cubicBezTo>
                  <a:pt x="186867" y="1515"/>
                  <a:pt x="358149" y="1515"/>
                  <a:pt x="487953" y="762"/>
                </a:cubicBezTo>
                <a:cubicBezTo>
                  <a:pt x="617758" y="10"/>
                  <a:pt x="748207" y="-97"/>
                  <a:pt x="930341" y="-97"/>
                </a:cubicBezTo>
                <a:cubicBezTo>
                  <a:pt x="1085827" y="-215"/>
                  <a:pt x="1211968" y="125732"/>
                  <a:pt x="1212086" y="281218"/>
                </a:cubicBezTo>
                <a:cubicBezTo>
                  <a:pt x="1212086" y="281400"/>
                  <a:pt x="1212086" y="281572"/>
                  <a:pt x="1212086" y="281755"/>
                </a:cubicBezTo>
                <a:lnTo>
                  <a:pt x="1212086" y="1507590"/>
                </a:lnTo>
                <a:close/>
              </a:path>
            </a:pathLst>
          </a:custGeom>
          <a:solidFill>
            <a:srgbClr val="1419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213;p5"/>
          <p:cNvSpPr/>
          <p:nvPr/>
        </p:nvSpPr>
        <p:spPr>
          <a:xfrm>
            <a:off x="3236840" y="2615620"/>
            <a:ext cx="166031" cy="166031"/>
          </a:xfrm>
          <a:custGeom>
            <a:avLst/>
            <a:gdLst/>
            <a:ahLst/>
            <a:cxnLst/>
            <a:rect l="l" t="t" r="r" b="b"/>
            <a:pathLst>
              <a:path w="511911" h="511910" extrusionOk="0">
                <a:moveTo>
                  <a:pt x="255638" y="-97"/>
                </a:moveTo>
                <a:cubicBezTo>
                  <a:pt x="114282" y="-38"/>
                  <a:pt x="-275" y="114610"/>
                  <a:pt x="-210" y="255966"/>
                </a:cubicBezTo>
                <a:cubicBezTo>
                  <a:pt x="-146" y="397321"/>
                  <a:pt x="114497" y="511878"/>
                  <a:pt x="255853" y="511814"/>
                </a:cubicBezTo>
                <a:cubicBezTo>
                  <a:pt x="397166" y="511749"/>
                  <a:pt x="511701" y="397182"/>
                  <a:pt x="511701" y="255858"/>
                </a:cubicBezTo>
                <a:cubicBezTo>
                  <a:pt x="511755" y="114556"/>
                  <a:pt x="397262" y="-38"/>
                  <a:pt x="255960" y="-97"/>
                </a:cubicBezTo>
                <a:cubicBezTo>
                  <a:pt x="255853" y="-97"/>
                  <a:pt x="255745" y="-97"/>
                  <a:pt x="255638" y="-97"/>
                </a:cubicBezTo>
                <a:close/>
              </a:path>
            </a:pathLst>
          </a:custGeom>
          <a:solidFill>
            <a:srgbClr val="0075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214;p5"/>
          <p:cNvSpPr/>
          <p:nvPr/>
        </p:nvSpPr>
        <p:spPr>
          <a:xfrm>
            <a:off x="3267022" y="2608243"/>
            <a:ext cx="166031" cy="166031"/>
          </a:xfrm>
          <a:custGeom>
            <a:avLst/>
            <a:gdLst/>
            <a:ahLst/>
            <a:cxnLst/>
            <a:rect l="l" t="t" r="r" b="b"/>
            <a:pathLst>
              <a:path w="511911" h="511910" extrusionOk="0">
                <a:moveTo>
                  <a:pt x="255638" y="-97"/>
                </a:moveTo>
                <a:cubicBezTo>
                  <a:pt x="114282" y="-38"/>
                  <a:pt x="-275" y="114610"/>
                  <a:pt x="-210" y="255966"/>
                </a:cubicBezTo>
                <a:cubicBezTo>
                  <a:pt x="-146" y="397321"/>
                  <a:pt x="114497" y="511878"/>
                  <a:pt x="255853" y="511814"/>
                </a:cubicBezTo>
                <a:cubicBezTo>
                  <a:pt x="397166" y="511749"/>
                  <a:pt x="511701" y="397182"/>
                  <a:pt x="511701" y="255858"/>
                </a:cubicBezTo>
                <a:cubicBezTo>
                  <a:pt x="511755" y="114556"/>
                  <a:pt x="397262" y="-38"/>
                  <a:pt x="255960" y="-97"/>
                </a:cubicBezTo>
                <a:cubicBezTo>
                  <a:pt x="255853" y="-97"/>
                  <a:pt x="255745" y="-97"/>
                  <a:pt x="255638" y="-97"/>
                </a:cubicBezTo>
                <a:close/>
              </a:path>
            </a:pathLst>
          </a:custGeom>
          <a:noFill/>
          <a:ln w="12700" cap="flat" cmpd="sng">
            <a:solidFill>
              <a:srgbClr val="1419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8" name="Google Shape;2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6059" y="5234565"/>
            <a:ext cx="382619" cy="37664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216;p5"/>
          <p:cNvSpPr txBox="1"/>
          <p:nvPr/>
        </p:nvSpPr>
        <p:spPr>
          <a:xfrm>
            <a:off x="1060040" y="2405714"/>
            <a:ext cx="2125771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1" algn="r">
              <a:lnSpc>
                <a:spcPct val="90000"/>
              </a:lnSpc>
              <a:buClr>
                <a:srgbClr val="000000"/>
              </a:buClr>
            </a:pPr>
            <a:r>
              <a:rPr lang="es-CO" sz="1400" b="1" kern="0" dirty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División de Comunicación </a:t>
            </a:r>
            <a:r>
              <a:rPr lang="es-CO" sz="1400" b="1" kern="0" dirty="0" smtClean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Científica</a:t>
            </a:r>
            <a:r>
              <a:rPr lang="es-CO" sz="1400" b="1" kern="0" dirty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</a:t>
            </a:r>
            <a:r>
              <a:rPr lang="es-CO" sz="1400" b="1" kern="0" dirty="0" smtClean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Académica y </a:t>
            </a:r>
            <a:r>
              <a:rPr lang="es-CO" sz="1400" b="1" kern="0" dirty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Cultural</a:t>
            </a:r>
          </a:p>
        </p:txBody>
      </p:sp>
      <p:sp>
        <p:nvSpPr>
          <p:cNvPr id="61" name="Google Shape;218;p5"/>
          <p:cNvSpPr/>
          <p:nvPr/>
        </p:nvSpPr>
        <p:spPr>
          <a:xfrm>
            <a:off x="2937117" y="4388818"/>
            <a:ext cx="1342725" cy="1384808"/>
          </a:xfrm>
          <a:custGeom>
            <a:avLst/>
            <a:gdLst/>
            <a:ahLst/>
            <a:cxnLst/>
            <a:rect l="l" t="t" r="r" b="b"/>
            <a:pathLst>
              <a:path w="1263348" h="1302942" extrusionOk="0">
                <a:moveTo>
                  <a:pt x="1141393" y="-97"/>
                </a:moveTo>
                <a:lnTo>
                  <a:pt x="140889" y="698999"/>
                </a:lnTo>
                <a:cubicBezTo>
                  <a:pt x="-9160" y="804529"/>
                  <a:pt x="-45243" y="1011701"/>
                  <a:pt x="60277" y="1161749"/>
                </a:cubicBezTo>
                <a:cubicBezTo>
                  <a:pt x="165808" y="1311787"/>
                  <a:pt x="372990" y="1347881"/>
                  <a:pt x="523027" y="1242361"/>
                </a:cubicBezTo>
                <a:cubicBezTo>
                  <a:pt x="565633" y="1212392"/>
                  <a:pt x="600588" y="1172839"/>
                  <a:pt x="625077" y="1126880"/>
                </a:cubicBezTo>
                <a:lnTo>
                  <a:pt x="1263139" y="-97"/>
                </a:lnTo>
                <a:close/>
                <a:moveTo>
                  <a:pt x="332050" y="714795"/>
                </a:moveTo>
                <a:cubicBezTo>
                  <a:pt x="190629" y="714730"/>
                  <a:pt x="75944" y="829330"/>
                  <a:pt x="75879" y="970750"/>
                </a:cubicBezTo>
                <a:cubicBezTo>
                  <a:pt x="75815" y="1112170"/>
                  <a:pt x="190415" y="1226856"/>
                  <a:pt x="331835" y="1226920"/>
                </a:cubicBezTo>
                <a:cubicBezTo>
                  <a:pt x="473255" y="1226985"/>
                  <a:pt x="587941" y="1112385"/>
                  <a:pt x="588005" y="970965"/>
                </a:cubicBezTo>
                <a:cubicBezTo>
                  <a:pt x="588005" y="970889"/>
                  <a:pt x="588005" y="970825"/>
                  <a:pt x="588005" y="970750"/>
                </a:cubicBezTo>
                <a:cubicBezTo>
                  <a:pt x="587941" y="829416"/>
                  <a:pt x="473384" y="714859"/>
                  <a:pt x="332050" y="714795"/>
                </a:cubicBezTo>
                <a:close/>
              </a:path>
            </a:pathLst>
          </a:custGeom>
          <a:solidFill>
            <a:srgbClr val="91BE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219;p5"/>
          <p:cNvSpPr/>
          <p:nvPr/>
        </p:nvSpPr>
        <p:spPr>
          <a:xfrm>
            <a:off x="2845080" y="3720945"/>
            <a:ext cx="1378230" cy="572397"/>
          </a:xfrm>
          <a:custGeom>
            <a:avLst/>
            <a:gdLst/>
            <a:ahLst/>
            <a:cxnLst/>
            <a:rect l="l" t="t" r="r" b="b"/>
            <a:pathLst>
              <a:path w="1296754" h="538559" extrusionOk="0">
                <a:moveTo>
                  <a:pt x="1281716" y="538462"/>
                </a:moveTo>
                <a:lnTo>
                  <a:pt x="1281716" y="283259"/>
                </a:lnTo>
                <a:cubicBezTo>
                  <a:pt x="1281533" y="135918"/>
                  <a:pt x="1162141" y="16526"/>
                  <a:pt x="1014800" y="16343"/>
                </a:cubicBezTo>
                <a:cubicBezTo>
                  <a:pt x="846098" y="16343"/>
                  <a:pt x="677362" y="16343"/>
                  <a:pt x="508584" y="16343"/>
                </a:cubicBezTo>
                <a:cubicBezTo>
                  <a:pt x="339806" y="16343"/>
                  <a:pt x="171469" y="16343"/>
                  <a:pt x="3551" y="16343"/>
                </a:cubicBezTo>
                <a:lnTo>
                  <a:pt x="1831" y="16343"/>
                </a:lnTo>
                <a:lnTo>
                  <a:pt x="-210" y="16343"/>
                </a:lnTo>
                <a:cubicBezTo>
                  <a:pt x="-210" y="13442"/>
                  <a:pt x="-210" y="10433"/>
                  <a:pt x="-210" y="7532"/>
                </a:cubicBezTo>
                <a:cubicBezTo>
                  <a:pt x="-210" y="4631"/>
                  <a:pt x="-210" y="2482"/>
                  <a:pt x="-210" y="-97"/>
                </a:cubicBezTo>
                <a:lnTo>
                  <a:pt x="3228" y="-97"/>
                </a:lnTo>
                <a:lnTo>
                  <a:pt x="5270" y="-97"/>
                </a:lnTo>
                <a:lnTo>
                  <a:pt x="509551" y="-97"/>
                </a:lnTo>
                <a:lnTo>
                  <a:pt x="1015230" y="-97"/>
                </a:lnTo>
                <a:cubicBezTo>
                  <a:pt x="1170501" y="139"/>
                  <a:pt x="1296308" y="125946"/>
                  <a:pt x="1296545" y="281217"/>
                </a:cubicBezTo>
                <a:lnTo>
                  <a:pt x="1296545" y="538462"/>
                </a:lnTo>
                <a:close/>
              </a:path>
            </a:pathLst>
          </a:custGeom>
          <a:solidFill>
            <a:srgbClr val="1419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220;p5"/>
          <p:cNvSpPr/>
          <p:nvPr/>
        </p:nvSpPr>
        <p:spPr>
          <a:xfrm>
            <a:off x="2643807" y="3637930"/>
            <a:ext cx="166031" cy="166031"/>
          </a:xfrm>
          <a:custGeom>
            <a:avLst/>
            <a:gdLst/>
            <a:ahLst/>
            <a:cxnLst/>
            <a:rect l="l" t="t" r="r" b="b"/>
            <a:pathLst>
              <a:path w="511911" h="511910" extrusionOk="0">
                <a:moveTo>
                  <a:pt x="255638" y="-97"/>
                </a:moveTo>
                <a:cubicBezTo>
                  <a:pt x="114282" y="-38"/>
                  <a:pt x="-275" y="114610"/>
                  <a:pt x="-210" y="255966"/>
                </a:cubicBezTo>
                <a:cubicBezTo>
                  <a:pt x="-146" y="397321"/>
                  <a:pt x="114497" y="511878"/>
                  <a:pt x="255853" y="511814"/>
                </a:cubicBezTo>
                <a:cubicBezTo>
                  <a:pt x="397166" y="511749"/>
                  <a:pt x="511701" y="397182"/>
                  <a:pt x="511701" y="255858"/>
                </a:cubicBezTo>
                <a:cubicBezTo>
                  <a:pt x="511755" y="114556"/>
                  <a:pt x="397262" y="-38"/>
                  <a:pt x="255960" y="-97"/>
                </a:cubicBezTo>
                <a:cubicBezTo>
                  <a:pt x="255853" y="-97"/>
                  <a:pt x="255745" y="-97"/>
                  <a:pt x="255638" y="-97"/>
                </a:cubicBezTo>
                <a:close/>
              </a:path>
            </a:pathLst>
          </a:custGeom>
          <a:solidFill>
            <a:srgbClr val="91BE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221;p5"/>
          <p:cNvSpPr/>
          <p:nvPr/>
        </p:nvSpPr>
        <p:spPr>
          <a:xfrm>
            <a:off x="2673989" y="3630552"/>
            <a:ext cx="166031" cy="166031"/>
          </a:xfrm>
          <a:custGeom>
            <a:avLst/>
            <a:gdLst/>
            <a:ahLst/>
            <a:cxnLst/>
            <a:rect l="l" t="t" r="r" b="b"/>
            <a:pathLst>
              <a:path w="511911" h="511910" extrusionOk="0">
                <a:moveTo>
                  <a:pt x="255638" y="-97"/>
                </a:moveTo>
                <a:cubicBezTo>
                  <a:pt x="114282" y="-38"/>
                  <a:pt x="-275" y="114610"/>
                  <a:pt x="-210" y="255966"/>
                </a:cubicBezTo>
                <a:cubicBezTo>
                  <a:pt x="-146" y="397321"/>
                  <a:pt x="114497" y="511878"/>
                  <a:pt x="255853" y="511814"/>
                </a:cubicBezTo>
                <a:cubicBezTo>
                  <a:pt x="397166" y="511749"/>
                  <a:pt x="511701" y="397182"/>
                  <a:pt x="511701" y="255858"/>
                </a:cubicBezTo>
                <a:cubicBezTo>
                  <a:pt x="511755" y="114556"/>
                  <a:pt x="397262" y="-38"/>
                  <a:pt x="255960" y="-97"/>
                </a:cubicBezTo>
                <a:cubicBezTo>
                  <a:pt x="255853" y="-97"/>
                  <a:pt x="255745" y="-97"/>
                  <a:pt x="255638" y="-97"/>
                </a:cubicBezTo>
                <a:close/>
              </a:path>
            </a:pathLst>
          </a:custGeom>
          <a:noFill/>
          <a:ln w="12700" cap="flat" cmpd="sng">
            <a:solidFill>
              <a:srgbClr val="1419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5" name="Google Shape;2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9231" y="5222565"/>
            <a:ext cx="367618" cy="36210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223;p5"/>
          <p:cNvSpPr txBox="1"/>
          <p:nvPr/>
        </p:nvSpPr>
        <p:spPr>
          <a:xfrm>
            <a:off x="1036099" y="3579542"/>
            <a:ext cx="154610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1" algn="r">
              <a:lnSpc>
                <a:spcPct val="90000"/>
              </a:lnSpc>
              <a:buClr>
                <a:srgbClr val="000000"/>
              </a:buClr>
            </a:pPr>
            <a:r>
              <a:rPr lang="es-CO" sz="1400" b="1" kern="0" dirty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Centros </a:t>
            </a:r>
            <a:r>
              <a:rPr lang="es-CO" sz="1400" b="1" kern="0" dirty="0" smtClean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de </a:t>
            </a:r>
            <a:r>
              <a:rPr lang="es-CO" sz="1400" b="1" kern="0" dirty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investigación</a:t>
            </a:r>
            <a:endParaRPr kumimoji="0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Google Shape;225;p5"/>
          <p:cNvSpPr/>
          <p:nvPr/>
        </p:nvSpPr>
        <p:spPr>
          <a:xfrm>
            <a:off x="3805313" y="1677195"/>
            <a:ext cx="166031" cy="166031"/>
          </a:xfrm>
          <a:custGeom>
            <a:avLst/>
            <a:gdLst/>
            <a:ahLst/>
            <a:cxnLst/>
            <a:rect l="l" t="t" r="r" b="b"/>
            <a:pathLst>
              <a:path w="511911" h="511910" extrusionOk="0">
                <a:moveTo>
                  <a:pt x="255638" y="-97"/>
                </a:moveTo>
                <a:cubicBezTo>
                  <a:pt x="114282" y="-38"/>
                  <a:pt x="-275" y="114610"/>
                  <a:pt x="-210" y="255966"/>
                </a:cubicBezTo>
                <a:cubicBezTo>
                  <a:pt x="-146" y="397321"/>
                  <a:pt x="114497" y="511878"/>
                  <a:pt x="255853" y="511814"/>
                </a:cubicBezTo>
                <a:cubicBezTo>
                  <a:pt x="397166" y="511749"/>
                  <a:pt x="511701" y="397182"/>
                  <a:pt x="511701" y="255858"/>
                </a:cubicBezTo>
                <a:cubicBezTo>
                  <a:pt x="511755" y="114556"/>
                  <a:pt x="397262" y="-38"/>
                  <a:pt x="255960" y="-97"/>
                </a:cubicBezTo>
                <a:cubicBezTo>
                  <a:pt x="255853" y="-97"/>
                  <a:pt x="255745" y="-97"/>
                  <a:pt x="255638" y="-9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226;p5"/>
          <p:cNvSpPr/>
          <p:nvPr/>
        </p:nvSpPr>
        <p:spPr>
          <a:xfrm>
            <a:off x="4882066" y="4388818"/>
            <a:ext cx="706342" cy="1385294"/>
          </a:xfrm>
          <a:custGeom>
            <a:avLst/>
            <a:gdLst/>
            <a:ahLst/>
            <a:cxnLst/>
            <a:rect l="l" t="t" r="r" b="b"/>
            <a:pathLst>
              <a:path w="664585" h="1303400" extrusionOk="0">
                <a:moveTo>
                  <a:pt x="272706" y="-97"/>
                </a:moveTo>
                <a:lnTo>
                  <a:pt x="15676" y="869743"/>
                </a:lnTo>
                <a:cubicBezTo>
                  <a:pt x="-40233" y="1044517"/>
                  <a:pt x="56132" y="1231519"/>
                  <a:pt x="230906" y="1287417"/>
                </a:cubicBezTo>
                <a:cubicBezTo>
                  <a:pt x="405669" y="1343325"/>
                  <a:pt x="592671" y="1246971"/>
                  <a:pt x="648580" y="1072197"/>
                </a:cubicBezTo>
                <a:cubicBezTo>
                  <a:pt x="659067" y="1039402"/>
                  <a:pt x="664397" y="1005178"/>
                  <a:pt x="664375" y="970750"/>
                </a:cubicBezTo>
                <a:cubicBezTo>
                  <a:pt x="664375" y="950978"/>
                  <a:pt x="651588" y="879307"/>
                  <a:pt x="651588" y="879307"/>
                </a:cubicBezTo>
                <a:lnTo>
                  <a:pt x="394451" y="-97"/>
                </a:lnTo>
                <a:close/>
                <a:moveTo>
                  <a:pt x="332235" y="714795"/>
                </a:moveTo>
                <a:cubicBezTo>
                  <a:pt x="190815" y="714730"/>
                  <a:pt x="76129" y="829330"/>
                  <a:pt x="76065" y="970750"/>
                </a:cubicBezTo>
                <a:cubicBezTo>
                  <a:pt x="76000" y="1112170"/>
                  <a:pt x="190600" y="1226856"/>
                  <a:pt x="332020" y="1226920"/>
                </a:cubicBezTo>
                <a:cubicBezTo>
                  <a:pt x="473441" y="1226985"/>
                  <a:pt x="588126" y="1112385"/>
                  <a:pt x="588191" y="970965"/>
                </a:cubicBezTo>
                <a:cubicBezTo>
                  <a:pt x="588191" y="970889"/>
                  <a:pt x="588191" y="970825"/>
                  <a:pt x="588191" y="970750"/>
                </a:cubicBezTo>
                <a:cubicBezTo>
                  <a:pt x="588126" y="829416"/>
                  <a:pt x="473569" y="714859"/>
                  <a:pt x="332235" y="71479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227;p5"/>
          <p:cNvSpPr/>
          <p:nvPr/>
        </p:nvSpPr>
        <p:spPr>
          <a:xfrm>
            <a:off x="4001525" y="1749532"/>
            <a:ext cx="1244040" cy="2543812"/>
          </a:xfrm>
          <a:custGeom>
            <a:avLst/>
            <a:gdLst/>
            <a:ahLst/>
            <a:cxnLst/>
            <a:rect l="l" t="t" r="r" b="b"/>
            <a:pathLst>
              <a:path w="1170497" h="2393430" extrusionOk="0">
                <a:moveTo>
                  <a:pt x="1156102" y="2393333"/>
                </a:moveTo>
                <a:lnTo>
                  <a:pt x="1156102" y="282292"/>
                </a:lnTo>
                <a:cubicBezTo>
                  <a:pt x="1155919" y="134951"/>
                  <a:pt x="1036527" y="15559"/>
                  <a:pt x="889186" y="15376"/>
                </a:cubicBezTo>
                <a:cubicBezTo>
                  <a:pt x="706515" y="15376"/>
                  <a:pt x="573916" y="16236"/>
                  <a:pt x="445616" y="16988"/>
                </a:cubicBezTo>
                <a:cubicBezTo>
                  <a:pt x="317316" y="17740"/>
                  <a:pt x="186115" y="18600"/>
                  <a:pt x="5055" y="18600"/>
                </a:cubicBezTo>
                <a:lnTo>
                  <a:pt x="2798" y="18600"/>
                </a:lnTo>
                <a:lnTo>
                  <a:pt x="-210" y="18600"/>
                </a:lnTo>
                <a:cubicBezTo>
                  <a:pt x="-210" y="15161"/>
                  <a:pt x="-210" y="11723"/>
                  <a:pt x="-210" y="7854"/>
                </a:cubicBezTo>
                <a:lnTo>
                  <a:pt x="-210" y="1622"/>
                </a:lnTo>
                <a:lnTo>
                  <a:pt x="4088" y="1622"/>
                </a:lnTo>
                <a:lnTo>
                  <a:pt x="6237" y="1622"/>
                </a:lnTo>
                <a:cubicBezTo>
                  <a:pt x="186867" y="1622"/>
                  <a:pt x="316457" y="1622"/>
                  <a:pt x="446798" y="762"/>
                </a:cubicBezTo>
                <a:cubicBezTo>
                  <a:pt x="577140" y="-97"/>
                  <a:pt x="707159" y="-97"/>
                  <a:pt x="889294" y="-97"/>
                </a:cubicBezTo>
                <a:cubicBezTo>
                  <a:pt x="1044855" y="322"/>
                  <a:pt x="1170641" y="126731"/>
                  <a:pt x="1170286" y="282292"/>
                </a:cubicBezTo>
                <a:lnTo>
                  <a:pt x="1170286" y="2393333"/>
                </a:lnTo>
                <a:close/>
              </a:path>
            </a:pathLst>
          </a:custGeom>
          <a:solidFill>
            <a:srgbClr val="1419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228;p5"/>
          <p:cNvSpPr/>
          <p:nvPr/>
        </p:nvSpPr>
        <p:spPr>
          <a:xfrm>
            <a:off x="3835494" y="1669818"/>
            <a:ext cx="166031" cy="166031"/>
          </a:xfrm>
          <a:custGeom>
            <a:avLst/>
            <a:gdLst/>
            <a:ahLst/>
            <a:cxnLst/>
            <a:rect l="l" t="t" r="r" b="b"/>
            <a:pathLst>
              <a:path w="511911" h="511910" extrusionOk="0">
                <a:moveTo>
                  <a:pt x="255638" y="-97"/>
                </a:moveTo>
                <a:cubicBezTo>
                  <a:pt x="114282" y="-38"/>
                  <a:pt x="-275" y="114610"/>
                  <a:pt x="-210" y="255966"/>
                </a:cubicBezTo>
                <a:cubicBezTo>
                  <a:pt x="-146" y="397321"/>
                  <a:pt x="114497" y="511878"/>
                  <a:pt x="255853" y="511814"/>
                </a:cubicBezTo>
                <a:cubicBezTo>
                  <a:pt x="397166" y="511749"/>
                  <a:pt x="511701" y="397182"/>
                  <a:pt x="511701" y="255858"/>
                </a:cubicBezTo>
                <a:cubicBezTo>
                  <a:pt x="511755" y="114556"/>
                  <a:pt x="397262" y="-38"/>
                  <a:pt x="255960" y="-97"/>
                </a:cubicBezTo>
                <a:cubicBezTo>
                  <a:pt x="255853" y="-97"/>
                  <a:pt x="255745" y="-97"/>
                  <a:pt x="255638" y="-97"/>
                </a:cubicBezTo>
                <a:close/>
              </a:path>
            </a:pathLst>
          </a:custGeom>
          <a:noFill/>
          <a:ln w="12700" cap="flat" cmpd="sng">
            <a:solidFill>
              <a:srgbClr val="1419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2" name="Google Shape;22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2448" y="5248359"/>
            <a:ext cx="404732" cy="36661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230;p5"/>
          <p:cNvSpPr txBox="1"/>
          <p:nvPr/>
        </p:nvSpPr>
        <p:spPr>
          <a:xfrm>
            <a:off x="1208719" y="1548998"/>
            <a:ext cx="2533975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1" algn="r">
              <a:lnSpc>
                <a:spcPct val="90000"/>
              </a:lnSpc>
              <a:buClr>
                <a:srgbClr val="000000"/>
              </a:buClr>
            </a:pPr>
            <a:r>
              <a:rPr lang="es-CO" sz="1400" b="1" kern="0" dirty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División </a:t>
            </a:r>
            <a:r>
              <a:rPr lang="es-CO" sz="1400" b="1" kern="0" dirty="0" smtClean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de Investigación Científica </a:t>
            </a:r>
            <a:r>
              <a:rPr lang="es-CO" sz="1400" b="1" kern="0" dirty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(Bogotá)</a:t>
            </a:r>
            <a:r>
              <a:rPr kumimoji="0" lang="es-CO" sz="1400" b="1" i="0" u="none" strike="noStrike" kern="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kumimoji="0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6" name="Google Shape;233;p5"/>
          <p:cNvSpPr/>
          <p:nvPr/>
        </p:nvSpPr>
        <p:spPr>
          <a:xfrm>
            <a:off x="6595208" y="4388816"/>
            <a:ext cx="706114" cy="1384811"/>
          </a:xfrm>
          <a:custGeom>
            <a:avLst/>
            <a:gdLst/>
            <a:ahLst/>
            <a:cxnLst/>
            <a:rect l="l" t="t" r="r" b="b"/>
            <a:pathLst>
              <a:path w="664371" h="1302945" extrusionOk="0">
                <a:moveTo>
                  <a:pt x="391460" y="-97"/>
                </a:moveTo>
                <a:lnTo>
                  <a:pt x="648382" y="869743"/>
                </a:lnTo>
                <a:cubicBezTo>
                  <a:pt x="704097" y="1044517"/>
                  <a:pt x="607571" y="1231358"/>
                  <a:pt x="432797" y="1287073"/>
                </a:cubicBezTo>
                <a:cubicBezTo>
                  <a:pt x="258034" y="1342777"/>
                  <a:pt x="71193" y="1246262"/>
                  <a:pt x="15478" y="1071488"/>
                </a:cubicBezTo>
                <a:cubicBezTo>
                  <a:pt x="5098" y="1038919"/>
                  <a:pt x="-200" y="1004942"/>
                  <a:pt x="-210" y="970750"/>
                </a:cubicBezTo>
                <a:cubicBezTo>
                  <a:pt x="-210" y="950978"/>
                  <a:pt x="12577" y="879307"/>
                  <a:pt x="12577" y="879307"/>
                </a:cubicBezTo>
                <a:lnTo>
                  <a:pt x="269177" y="-97"/>
                </a:lnTo>
                <a:close/>
                <a:moveTo>
                  <a:pt x="331930" y="714795"/>
                </a:moveTo>
                <a:cubicBezTo>
                  <a:pt x="473350" y="714859"/>
                  <a:pt x="587950" y="829545"/>
                  <a:pt x="587885" y="970965"/>
                </a:cubicBezTo>
                <a:cubicBezTo>
                  <a:pt x="587821" y="1112385"/>
                  <a:pt x="473136" y="1226985"/>
                  <a:pt x="331715" y="1226920"/>
                </a:cubicBezTo>
                <a:cubicBezTo>
                  <a:pt x="190295" y="1226856"/>
                  <a:pt x="75706" y="1112170"/>
                  <a:pt x="75760" y="970750"/>
                </a:cubicBezTo>
                <a:cubicBezTo>
                  <a:pt x="75760" y="829394"/>
                  <a:pt x="190359" y="714795"/>
                  <a:pt x="331715" y="714795"/>
                </a:cubicBezTo>
                <a:cubicBezTo>
                  <a:pt x="331747" y="714795"/>
                  <a:pt x="331791" y="714795"/>
                  <a:pt x="331823" y="714795"/>
                </a:cubicBezTo>
                <a:close/>
              </a:path>
            </a:pathLst>
          </a:custGeom>
          <a:solidFill>
            <a:srgbClr val="234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234;p5"/>
          <p:cNvSpPr/>
          <p:nvPr/>
        </p:nvSpPr>
        <p:spPr>
          <a:xfrm>
            <a:off x="6937825" y="1749531"/>
            <a:ext cx="1244268" cy="2543811"/>
          </a:xfrm>
          <a:custGeom>
            <a:avLst/>
            <a:gdLst/>
            <a:ahLst/>
            <a:cxnLst/>
            <a:rect l="l" t="t" r="r" b="b"/>
            <a:pathLst>
              <a:path w="1170711" h="2393430" extrusionOk="0">
                <a:moveTo>
                  <a:pt x="14081" y="2393333"/>
                </a:moveTo>
                <a:lnTo>
                  <a:pt x="14081" y="282292"/>
                </a:lnTo>
                <a:cubicBezTo>
                  <a:pt x="14317" y="134929"/>
                  <a:pt x="133742" y="15559"/>
                  <a:pt x="281104" y="15376"/>
                </a:cubicBezTo>
                <a:cubicBezTo>
                  <a:pt x="463776" y="15376"/>
                  <a:pt x="596375" y="16236"/>
                  <a:pt x="724675" y="16988"/>
                </a:cubicBezTo>
                <a:cubicBezTo>
                  <a:pt x="852975" y="17740"/>
                  <a:pt x="984176" y="18600"/>
                  <a:pt x="1165236" y="18600"/>
                </a:cubicBezTo>
                <a:lnTo>
                  <a:pt x="1167492" y="18600"/>
                </a:lnTo>
                <a:lnTo>
                  <a:pt x="1170501" y="18600"/>
                </a:lnTo>
                <a:cubicBezTo>
                  <a:pt x="1170501" y="15161"/>
                  <a:pt x="1170501" y="11723"/>
                  <a:pt x="1170501" y="7854"/>
                </a:cubicBezTo>
                <a:lnTo>
                  <a:pt x="1170501" y="1622"/>
                </a:lnTo>
                <a:lnTo>
                  <a:pt x="1166203" y="1622"/>
                </a:lnTo>
                <a:lnTo>
                  <a:pt x="1164161" y="1622"/>
                </a:lnTo>
                <a:cubicBezTo>
                  <a:pt x="983423" y="1622"/>
                  <a:pt x="853834" y="1622"/>
                  <a:pt x="723600" y="762"/>
                </a:cubicBezTo>
                <a:cubicBezTo>
                  <a:pt x="593366" y="-97"/>
                  <a:pt x="463346" y="-97"/>
                  <a:pt x="281212" y="-97"/>
                </a:cubicBezTo>
                <a:cubicBezTo>
                  <a:pt x="125898" y="85"/>
                  <a:pt x="26" y="125903"/>
                  <a:pt x="-210" y="281217"/>
                </a:cubicBezTo>
                <a:lnTo>
                  <a:pt x="-210" y="2393333"/>
                </a:lnTo>
                <a:close/>
              </a:path>
            </a:pathLst>
          </a:custGeom>
          <a:solidFill>
            <a:srgbClr val="1419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235;p5"/>
          <p:cNvSpPr/>
          <p:nvPr/>
        </p:nvSpPr>
        <p:spPr>
          <a:xfrm flipH="1">
            <a:off x="8202471" y="1680062"/>
            <a:ext cx="166031" cy="166031"/>
          </a:xfrm>
          <a:custGeom>
            <a:avLst/>
            <a:gdLst/>
            <a:ahLst/>
            <a:cxnLst/>
            <a:rect l="l" t="t" r="r" b="b"/>
            <a:pathLst>
              <a:path w="511911" h="511910" extrusionOk="0">
                <a:moveTo>
                  <a:pt x="255638" y="-97"/>
                </a:moveTo>
                <a:cubicBezTo>
                  <a:pt x="114282" y="-38"/>
                  <a:pt x="-275" y="114610"/>
                  <a:pt x="-210" y="255966"/>
                </a:cubicBezTo>
                <a:cubicBezTo>
                  <a:pt x="-146" y="397321"/>
                  <a:pt x="114497" y="511878"/>
                  <a:pt x="255853" y="511814"/>
                </a:cubicBezTo>
                <a:cubicBezTo>
                  <a:pt x="397166" y="511749"/>
                  <a:pt x="511701" y="397182"/>
                  <a:pt x="511701" y="255858"/>
                </a:cubicBezTo>
                <a:cubicBezTo>
                  <a:pt x="511755" y="114556"/>
                  <a:pt x="397262" y="-38"/>
                  <a:pt x="255960" y="-97"/>
                </a:cubicBezTo>
                <a:cubicBezTo>
                  <a:pt x="255853" y="-97"/>
                  <a:pt x="255745" y="-97"/>
                  <a:pt x="255638" y="-97"/>
                </a:cubicBezTo>
                <a:close/>
              </a:path>
            </a:pathLst>
          </a:custGeom>
          <a:solidFill>
            <a:srgbClr val="234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236;p5"/>
          <p:cNvSpPr/>
          <p:nvPr/>
        </p:nvSpPr>
        <p:spPr>
          <a:xfrm flipH="1">
            <a:off x="8172290" y="1672685"/>
            <a:ext cx="166031" cy="166031"/>
          </a:xfrm>
          <a:custGeom>
            <a:avLst/>
            <a:gdLst/>
            <a:ahLst/>
            <a:cxnLst/>
            <a:rect l="l" t="t" r="r" b="b"/>
            <a:pathLst>
              <a:path w="511911" h="511910" extrusionOk="0">
                <a:moveTo>
                  <a:pt x="255638" y="-97"/>
                </a:moveTo>
                <a:cubicBezTo>
                  <a:pt x="114282" y="-38"/>
                  <a:pt x="-275" y="114610"/>
                  <a:pt x="-210" y="255966"/>
                </a:cubicBezTo>
                <a:cubicBezTo>
                  <a:pt x="-146" y="397321"/>
                  <a:pt x="114497" y="511878"/>
                  <a:pt x="255853" y="511814"/>
                </a:cubicBezTo>
                <a:cubicBezTo>
                  <a:pt x="397166" y="511749"/>
                  <a:pt x="511701" y="397182"/>
                  <a:pt x="511701" y="255858"/>
                </a:cubicBezTo>
                <a:cubicBezTo>
                  <a:pt x="511755" y="114556"/>
                  <a:pt x="397262" y="-38"/>
                  <a:pt x="255960" y="-97"/>
                </a:cubicBezTo>
                <a:cubicBezTo>
                  <a:pt x="255853" y="-97"/>
                  <a:pt x="255745" y="-97"/>
                  <a:pt x="255638" y="-97"/>
                </a:cubicBezTo>
                <a:close/>
              </a:path>
            </a:pathLst>
          </a:custGeom>
          <a:noFill/>
          <a:ln w="12700" cap="flat" cmpd="sng">
            <a:solidFill>
              <a:srgbClr val="1419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0" name="Google Shape;23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5210" y="5244924"/>
            <a:ext cx="384186" cy="34508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238;p5"/>
          <p:cNvSpPr txBox="1"/>
          <p:nvPr/>
        </p:nvSpPr>
        <p:spPr>
          <a:xfrm>
            <a:off x="8432936" y="1580272"/>
            <a:ext cx="2216013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1">
              <a:lnSpc>
                <a:spcPct val="90000"/>
              </a:lnSpc>
              <a:buClr>
                <a:srgbClr val="000000"/>
              </a:buClr>
            </a:pPr>
            <a:r>
              <a:rPr lang="es-CO" sz="1400" b="1" kern="0" dirty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División Científica y de </a:t>
            </a:r>
            <a:r>
              <a:rPr lang="es-CO" sz="1400" b="1" kern="0" dirty="0" smtClean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Innovación (</a:t>
            </a:r>
            <a:r>
              <a:rPr lang="es-CO" sz="1400" b="1" kern="0" dirty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CNG)</a:t>
            </a:r>
          </a:p>
        </p:txBody>
      </p:sp>
      <p:sp>
        <p:nvSpPr>
          <p:cNvPr id="83" name="Google Shape;240;p5"/>
          <p:cNvSpPr/>
          <p:nvPr/>
        </p:nvSpPr>
        <p:spPr>
          <a:xfrm>
            <a:off x="7383224" y="4388818"/>
            <a:ext cx="891319" cy="1384839"/>
          </a:xfrm>
          <a:custGeom>
            <a:avLst/>
            <a:gdLst/>
            <a:ahLst/>
            <a:cxnLst/>
            <a:rect l="l" t="t" r="r" b="b"/>
            <a:pathLst>
              <a:path w="838627" h="1302972" extrusionOk="0">
                <a:moveTo>
                  <a:pt x="121643" y="-97"/>
                </a:moveTo>
                <a:lnTo>
                  <a:pt x="741222" y="735963"/>
                </a:lnTo>
                <a:cubicBezTo>
                  <a:pt x="870887" y="865724"/>
                  <a:pt x="870801" y="1076022"/>
                  <a:pt x="741051" y="1205677"/>
                </a:cubicBezTo>
                <a:cubicBezTo>
                  <a:pt x="611289" y="1335341"/>
                  <a:pt x="400991" y="1335266"/>
                  <a:pt x="271326" y="1205505"/>
                </a:cubicBezTo>
                <a:cubicBezTo>
                  <a:pt x="219490" y="1153626"/>
                  <a:pt x="186276" y="1086037"/>
                  <a:pt x="176874" y="1013302"/>
                </a:cubicBezTo>
                <a:lnTo>
                  <a:pt x="-210" y="-97"/>
                </a:lnTo>
                <a:close/>
                <a:moveTo>
                  <a:pt x="506328" y="714795"/>
                </a:moveTo>
                <a:cubicBezTo>
                  <a:pt x="647748" y="714730"/>
                  <a:pt x="762434" y="829330"/>
                  <a:pt x="762498" y="970750"/>
                </a:cubicBezTo>
                <a:cubicBezTo>
                  <a:pt x="762552" y="1112170"/>
                  <a:pt x="647963" y="1226856"/>
                  <a:pt x="506543" y="1226920"/>
                </a:cubicBezTo>
                <a:cubicBezTo>
                  <a:pt x="365123" y="1226985"/>
                  <a:pt x="250426" y="1112385"/>
                  <a:pt x="250372" y="970965"/>
                </a:cubicBezTo>
                <a:cubicBezTo>
                  <a:pt x="250372" y="970889"/>
                  <a:pt x="250372" y="970825"/>
                  <a:pt x="250372" y="970750"/>
                </a:cubicBezTo>
                <a:cubicBezTo>
                  <a:pt x="250426" y="829416"/>
                  <a:pt x="364994" y="714859"/>
                  <a:pt x="506328" y="714795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241;p5"/>
          <p:cNvSpPr/>
          <p:nvPr/>
        </p:nvSpPr>
        <p:spPr>
          <a:xfrm>
            <a:off x="7452547" y="2689441"/>
            <a:ext cx="1287895" cy="1602417"/>
          </a:xfrm>
          <a:custGeom>
            <a:avLst/>
            <a:gdLst/>
            <a:ahLst/>
            <a:cxnLst/>
            <a:rect l="l" t="t" r="r" b="b"/>
            <a:pathLst>
              <a:path w="1211759" h="1507687" extrusionOk="0">
                <a:moveTo>
                  <a:pt x="13866" y="1507590"/>
                </a:moveTo>
                <a:lnTo>
                  <a:pt x="13866" y="281755"/>
                </a:lnTo>
                <a:cubicBezTo>
                  <a:pt x="14285" y="134596"/>
                  <a:pt x="133624" y="15494"/>
                  <a:pt x="280782" y="15376"/>
                </a:cubicBezTo>
                <a:cubicBezTo>
                  <a:pt x="463454" y="15376"/>
                  <a:pt x="596052" y="16128"/>
                  <a:pt x="724352" y="16988"/>
                </a:cubicBezTo>
                <a:cubicBezTo>
                  <a:pt x="852652" y="17848"/>
                  <a:pt x="1025223" y="18492"/>
                  <a:pt x="1206284" y="18492"/>
                </a:cubicBezTo>
                <a:lnTo>
                  <a:pt x="1208540" y="18492"/>
                </a:lnTo>
                <a:lnTo>
                  <a:pt x="1211549" y="18492"/>
                </a:lnTo>
                <a:cubicBezTo>
                  <a:pt x="1211549" y="15054"/>
                  <a:pt x="1211549" y="11615"/>
                  <a:pt x="1211549" y="7747"/>
                </a:cubicBezTo>
                <a:cubicBezTo>
                  <a:pt x="1211549" y="3879"/>
                  <a:pt x="1211549" y="3556"/>
                  <a:pt x="1211549" y="1515"/>
                </a:cubicBezTo>
                <a:lnTo>
                  <a:pt x="1207251" y="1515"/>
                </a:lnTo>
                <a:lnTo>
                  <a:pt x="1205101" y="1515"/>
                </a:lnTo>
                <a:cubicBezTo>
                  <a:pt x="1024471" y="1515"/>
                  <a:pt x="853189" y="1515"/>
                  <a:pt x="723385" y="762"/>
                </a:cubicBezTo>
                <a:cubicBezTo>
                  <a:pt x="593581" y="10"/>
                  <a:pt x="463024" y="-97"/>
                  <a:pt x="280889" y="-97"/>
                </a:cubicBezTo>
                <a:cubicBezTo>
                  <a:pt x="125446" y="139"/>
                  <a:pt x="-393" y="126312"/>
                  <a:pt x="-210" y="281755"/>
                </a:cubicBezTo>
                <a:lnTo>
                  <a:pt x="-210" y="1507590"/>
                </a:lnTo>
                <a:close/>
              </a:path>
            </a:pathLst>
          </a:custGeom>
          <a:solidFill>
            <a:srgbClr val="1419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242;p5"/>
          <p:cNvSpPr/>
          <p:nvPr/>
        </p:nvSpPr>
        <p:spPr>
          <a:xfrm flipH="1">
            <a:off x="8766530" y="2620924"/>
            <a:ext cx="166031" cy="166031"/>
          </a:xfrm>
          <a:custGeom>
            <a:avLst/>
            <a:gdLst/>
            <a:ahLst/>
            <a:cxnLst/>
            <a:rect l="l" t="t" r="r" b="b"/>
            <a:pathLst>
              <a:path w="511911" h="511910" extrusionOk="0">
                <a:moveTo>
                  <a:pt x="255638" y="-97"/>
                </a:moveTo>
                <a:cubicBezTo>
                  <a:pt x="114282" y="-38"/>
                  <a:pt x="-275" y="114610"/>
                  <a:pt x="-210" y="255966"/>
                </a:cubicBezTo>
                <a:cubicBezTo>
                  <a:pt x="-146" y="397321"/>
                  <a:pt x="114497" y="511878"/>
                  <a:pt x="255853" y="511814"/>
                </a:cubicBezTo>
                <a:cubicBezTo>
                  <a:pt x="397166" y="511749"/>
                  <a:pt x="511701" y="397182"/>
                  <a:pt x="511701" y="255858"/>
                </a:cubicBezTo>
                <a:cubicBezTo>
                  <a:pt x="511755" y="114556"/>
                  <a:pt x="397262" y="-38"/>
                  <a:pt x="255960" y="-97"/>
                </a:cubicBezTo>
                <a:cubicBezTo>
                  <a:pt x="255853" y="-97"/>
                  <a:pt x="255745" y="-97"/>
                  <a:pt x="255638" y="-97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243;p5"/>
          <p:cNvSpPr/>
          <p:nvPr/>
        </p:nvSpPr>
        <p:spPr>
          <a:xfrm flipH="1">
            <a:off x="8736349" y="2613547"/>
            <a:ext cx="166031" cy="166031"/>
          </a:xfrm>
          <a:custGeom>
            <a:avLst/>
            <a:gdLst/>
            <a:ahLst/>
            <a:cxnLst/>
            <a:rect l="l" t="t" r="r" b="b"/>
            <a:pathLst>
              <a:path w="511911" h="511910" extrusionOk="0">
                <a:moveTo>
                  <a:pt x="255638" y="-97"/>
                </a:moveTo>
                <a:cubicBezTo>
                  <a:pt x="114282" y="-38"/>
                  <a:pt x="-275" y="114610"/>
                  <a:pt x="-210" y="255966"/>
                </a:cubicBezTo>
                <a:cubicBezTo>
                  <a:pt x="-146" y="397321"/>
                  <a:pt x="114497" y="511878"/>
                  <a:pt x="255853" y="511814"/>
                </a:cubicBezTo>
                <a:cubicBezTo>
                  <a:pt x="397166" y="511749"/>
                  <a:pt x="511701" y="397182"/>
                  <a:pt x="511701" y="255858"/>
                </a:cubicBezTo>
                <a:cubicBezTo>
                  <a:pt x="511755" y="114556"/>
                  <a:pt x="397262" y="-38"/>
                  <a:pt x="255960" y="-97"/>
                </a:cubicBezTo>
                <a:cubicBezTo>
                  <a:pt x="255853" y="-97"/>
                  <a:pt x="255745" y="-97"/>
                  <a:pt x="255638" y="-97"/>
                </a:cubicBezTo>
                <a:close/>
              </a:path>
            </a:pathLst>
          </a:custGeom>
          <a:noFill/>
          <a:ln w="12700" cap="flat" cmpd="sng">
            <a:solidFill>
              <a:srgbClr val="1419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7" name="Google Shape;24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7723292" y="5229675"/>
            <a:ext cx="392455" cy="38932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245;p5"/>
          <p:cNvSpPr txBox="1"/>
          <p:nvPr/>
        </p:nvSpPr>
        <p:spPr>
          <a:xfrm>
            <a:off x="9006081" y="2502304"/>
            <a:ext cx="224879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1">
              <a:lnSpc>
                <a:spcPct val="90000"/>
              </a:lnSpc>
              <a:buClr>
                <a:srgbClr val="000000"/>
              </a:buClr>
            </a:pPr>
            <a:r>
              <a:rPr lang="es-CO" sz="1400" b="1" kern="0" dirty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División de </a:t>
            </a:r>
            <a:r>
              <a:rPr lang="es-CO" sz="1400" b="1" kern="0" dirty="0" smtClean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Desarrollo </a:t>
            </a:r>
            <a:r>
              <a:rPr lang="es-CO" sz="1400" b="1" kern="0" dirty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Tecnológico </a:t>
            </a:r>
            <a:r>
              <a:rPr lang="es-CO" sz="1400" b="1" kern="0" dirty="0" smtClean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 </a:t>
            </a:r>
            <a:r>
              <a:rPr lang="es-CO" sz="1400" b="1" kern="0" dirty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Innovación</a:t>
            </a:r>
          </a:p>
        </p:txBody>
      </p:sp>
      <p:sp>
        <p:nvSpPr>
          <p:cNvPr id="90" name="Google Shape;247;p5"/>
          <p:cNvSpPr/>
          <p:nvPr/>
        </p:nvSpPr>
        <p:spPr>
          <a:xfrm>
            <a:off x="7903660" y="4388818"/>
            <a:ext cx="1342612" cy="1384807"/>
          </a:xfrm>
          <a:custGeom>
            <a:avLst/>
            <a:gdLst/>
            <a:ahLst/>
            <a:cxnLst/>
            <a:rect l="l" t="t" r="r" b="b"/>
            <a:pathLst>
              <a:path w="1263241" h="1302942" extrusionOk="0">
                <a:moveTo>
                  <a:pt x="121535" y="-97"/>
                </a:moveTo>
                <a:lnTo>
                  <a:pt x="1121932" y="698999"/>
                </a:lnTo>
                <a:cubicBezTo>
                  <a:pt x="1271981" y="804529"/>
                  <a:pt x="1308064" y="1011701"/>
                  <a:pt x="1202544" y="1161749"/>
                </a:cubicBezTo>
                <a:cubicBezTo>
                  <a:pt x="1097014" y="1311787"/>
                  <a:pt x="889831" y="1347881"/>
                  <a:pt x="739793" y="1242361"/>
                </a:cubicBezTo>
                <a:cubicBezTo>
                  <a:pt x="697187" y="1212392"/>
                  <a:pt x="662233" y="1172839"/>
                  <a:pt x="637744" y="1126880"/>
                </a:cubicBezTo>
                <a:lnTo>
                  <a:pt x="-210" y="-97"/>
                </a:lnTo>
                <a:close/>
                <a:moveTo>
                  <a:pt x="930986" y="714795"/>
                </a:moveTo>
                <a:cubicBezTo>
                  <a:pt x="1072406" y="714795"/>
                  <a:pt x="1187049" y="829437"/>
                  <a:pt x="1187049" y="970857"/>
                </a:cubicBezTo>
                <a:cubicBezTo>
                  <a:pt x="1187049" y="1112278"/>
                  <a:pt x="1072406" y="1226920"/>
                  <a:pt x="930986" y="1226920"/>
                </a:cubicBezTo>
                <a:cubicBezTo>
                  <a:pt x="789566" y="1226920"/>
                  <a:pt x="674923" y="1112278"/>
                  <a:pt x="674923" y="970857"/>
                </a:cubicBezTo>
                <a:cubicBezTo>
                  <a:pt x="674923" y="970825"/>
                  <a:pt x="674923" y="970782"/>
                  <a:pt x="674923" y="970750"/>
                </a:cubicBezTo>
                <a:cubicBezTo>
                  <a:pt x="674977" y="829373"/>
                  <a:pt x="789609" y="714795"/>
                  <a:pt x="930986" y="714795"/>
                </a:cubicBezTo>
                <a:close/>
              </a:path>
            </a:pathLst>
          </a:custGeom>
          <a:solidFill>
            <a:srgbClr val="5699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248;p5"/>
          <p:cNvSpPr/>
          <p:nvPr/>
        </p:nvSpPr>
        <p:spPr>
          <a:xfrm>
            <a:off x="7960878" y="3720945"/>
            <a:ext cx="1378117" cy="572397"/>
          </a:xfrm>
          <a:custGeom>
            <a:avLst/>
            <a:gdLst/>
            <a:ahLst/>
            <a:cxnLst/>
            <a:rect l="l" t="t" r="r" b="b"/>
            <a:pathLst>
              <a:path w="1296647" h="538559" extrusionOk="0">
                <a:moveTo>
                  <a:pt x="13974" y="538462"/>
                </a:moveTo>
                <a:lnTo>
                  <a:pt x="13974" y="283259"/>
                </a:lnTo>
                <a:cubicBezTo>
                  <a:pt x="14156" y="135875"/>
                  <a:pt x="133613" y="16461"/>
                  <a:pt x="280997" y="16343"/>
                </a:cubicBezTo>
                <a:cubicBezTo>
                  <a:pt x="449624" y="16343"/>
                  <a:pt x="618327" y="16343"/>
                  <a:pt x="787105" y="16343"/>
                </a:cubicBezTo>
                <a:cubicBezTo>
                  <a:pt x="955883" y="16343"/>
                  <a:pt x="1124221" y="16343"/>
                  <a:pt x="1292139" y="16343"/>
                </a:cubicBezTo>
                <a:lnTo>
                  <a:pt x="1294503" y="16343"/>
                </a:lnTo>
                <a:lnTo>
                  <a:pt x="1296437" y="16343"/>
                </a:lnTo>
                <a:cubicBezTo>
                  <a:pt x="1296437" y="13442"/>
                  <a:pt x="1296437" y="10433"/>
                  <a:pt x="1296437" y="7532"/>
                </a:cubicBezTo>
                <a:cubicBezTo>
                  <a:pt x="1296437" y="4631"/>
                  <a:pt x="1296437" y="2482"/>
                  <a:pt x="1296437" y="-97"/>
                </a:cubicBezTo>
                <a:lnTo>
                  <a:pt x="1293106" y="-97"/>
                </a:lnTo>
                <a:lnTo>
                  <a:pt x="1290957" y="-97"/>
                </a:lnTo>
                <a:lnTo>
                  <a:pt x="786675" y="-97"/>
                </a:lnTo>
                <a:cubicBezTo>
                  <a:pt x="618187" y="-97"/>
                  <a:pt x="449667" y="-97"/>
                  <a:pt x="281104" y="-97"/>
                </a:cubicBezTo>
                <a:cubicBezTo>
                  <a:pt x="125811" y="85"/>
                  <a:pt x="-28" y="125925"/>
                  <a:pt x="-210" y="281217"/>
                </a:cubicBezTo>
                <a:lnTo>
                  <a:pt x="-210" y="538462"/>
                </a:lnTo>
                <a:close/>
              </a:path>
            </a:pathLst>
          </a:custGeom>
          <a:solidFill>
            <a:srgbClr val="1419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249;p5"/>
          <p:cNvSpPr/>
          <p:nvPr/>
        </p:nvSpPr>
        <p:spPr>
          <a:xfrm flipH="1">
            <a:off x="9359742" y="3645860"/>
            <a:ext cx="166031" cy="166031"/>
          </a:xfrm>
          <a:custGeom>
            <a:avLst/>
            <a:gdLst/>
            <a:ahLst/>
            <a:cxnLst/>
            <a:rect l="l" t="t" r="r" b="b"/>
            <a:pathLst>
              <a:path w="511911" h="511910" extrusionOk="0">
                <a:moveTo>
                  <a:pt x="255638" y="-97"/>
                </a:moveTo>
                <a:cubicBezTo>
                  <a:pt x="114282" y="-38"/>
                  <a:pt x="-275" y="114610"/>
                  <a:pt x="-210" y="255966"/>
                </a:cubicBezTo>
                <a:cubicBezTo>
                  <a:pt x="-146" y="397321"/>
                  <a:pt x="114497" y="511878"/>
                  <a:pt x="255853" y="511814"/>
                </a:cubicBezTo>
                <a:cubicBezTo>
                  <a:pt x="397166" y="511749"/>
                  <a:pt x="511701" y="397182"/>
                  <a:pt x="511701" y="255858"/>
                </a:cubicBezTo>
                <a:cubicBezTo>
                  <a:pt x="511755" y="114556"/>
                  <a:pt x="397262" y="-38"/>
                  <a:pt x="255960" y="-97"/>
                </a:cubicBezTo>
                <a:cubicBezTo>
                  <a:pt x="255853" y="-97"/>
                  <a:pt x="255745" y="-97"/>
                  <a:pt x="255638" y="-97"/>
                </a:cubicBezTo>
                <a:close/>
              </a:path>
            </a:pathLst>
          </a:custGeom>
          <a:solidFill>
            <a:srgbClr val="5699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250;p5"/>
          <p:cNvSpPr/>
          <p:nvPr/>
        </p:nvSpPr>
        <p:spPr>
          <a:xfrm flipH="1">
            <a:off x="9329560" y="3638483"/>
            <a:ext cx="166031" cy="166031"/>
          </a:xfrm>
          <a:custGeom>
            <a:avLst/>
            <a:gdLst/>
            <a:ahLst/>
            <a:cxnLst/>
            <a:rect l="l" t="t" r="r" b="b"/>
            <a:pathLst>
              <a:path w="511911" h="511910" extrusionOk="0">
                <a:moveTo>
                  <a:pt x="255638" y="-97"/>
                </a:moveTo>
                <a:cubicBezTo>
                  <a:pt x="114282" y="-38"/>
                  <a:pt x="-275" y="114610"/>
                  <a:pt x="-210" y="255966"/>
                </a:cubicBezTo>
                <a:cubicBezTo>
                  <a:pt x="-146" y="397321"/>
                  <a:pt x="114497" y="511878"/>
                  <a:pt x="255853" y="511814"/>
                </a:cubicBezTo>
                <a:cubicBezTo>
                  <a:pt x="397166" y="511749"/>
                  <a:pt x="511701" y="397182"/>
                  <a:pt x="511701" y="255858"/>
                </a:cubicBezTo>
                <a:cubicBezTo>
                  <a:pt x="511755" y="114556"/>
                  <a:pt x="397262" y="-38"/>
                  <a:pt x="255960" y="-97"/>
                </a:cubicBezTo>
                <a:cubicBezTo>
                  <a:pt x="255853" y="-97"/>
                  <a:pt x="255745" y="-97"/>
                  <a:pt x="255638" y="-97"/>
                </a:cubicBezTo>
                <a:close/>
              </a:path>
            </a:pathLst>
          </a:custGeom>
          <a:noFill/>
          <a:ln w="12700" cap="flat" cmpd="sng">
            <a:solidFill>
              <a:srgbClr val="1419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4" name="Google Shape;25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10551" y="5222564"/>
            <a:ext cx="381089" cy="38261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252;p5"/>
          <p:cNvSpPr txBox="1"/>
          <p:nvPr/>
        </p:nvSpPr>
        <p:spPr>
          <a:xfrm>
            <a:off x="9609885" y="3600563"/>
            <a:ext cx="1537805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1">
              <a:lnSpc>
                <a:spcPct val="90000"/>
              </a:lnSpc>
              <a:buClr>
                <a:srgbClr val="000000"/>
              </a:buClr>
            </a:pPr>
            <a:r>
              <a:rPr lang="es-CO" sz="1400" b="1" kern="0" dirty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Grupos </a:t>
            </a:r>
            <a:r>
              <a:rPr lang="es-CO" sz="1400" b="1" kern="0" dirty="0" smtClean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de investigación</a:t>
            </a:r>
            <a:endParaRPr lang="es-CO" sz="1400" b="1" kern="0" dirty="0">
              <a:solidFill>
                <a:srgbClr val="595959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36" name="Google Shape;230;p5"/>
          <p:cNvSpPr txBox="1"/>
          <p:nvPr/>
        </p:nvSpPr>
        <p:spPr>
          <a:xfrm>
            <a:off x="5282070" y="1807857"/>
            <a:ext cx="1552054" cy="46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000000"/>
              </a:buClr>
            </a:pPr>
            <a:r>
              <a:rPr lang="es-CO" sz="1100" kern="0" dirty="0" smtClean="0">
                <a:solidFill>
                  <a:srgbClr val="141932"/>
                </a:solidFill>
                <a:latin typeface="Arial Black" panose="020B0A04020102020204" pitchFamily="34" charset="0"/>
                <a:ea typeface="Montserrat"/>
                <a:cs typeface="Arial" panose="020B0604020202020204" pitchFamily="34" charset="0"/>
                <a:sym typeface="Montserrat"/>
              </a:rPr>
              <a:t>COMITÉ</a:t>
            </a:r>
          </a:p>
          <a:p>
            <a:pPr marL="0" lvl="1" algn="ctr">
              <a:lnSpc>
                <a:spcPct val="90000"/>
              </a:lnSpc>
              <a:buClr>
                <a:srgbClr val="000000"/>
              </a:buClr>
            </a:pPr>
            <a:r>
              <a:rPr kumimoji="0" lang="es-CO" sz="1100" i="0" u="none" strike="noStrike" kern="0" cap="none" spc="0" normalizeH="0" baseline="0" noProof="0" dirty="0" smtClean="0">
                <a:ln>
                  <a:noFill/>
                </a:ln>
                <a:solidFill>
                  <a:srgbClr val="141932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  <a:sym typeface="Montserrat"/>
              </a:rPr>
              <a:t>CENTRAL </a:t>
            </a:r>
            <a:r>
              <a:rPr lang="es-CO" sz="1100" kern="0" dirty="0" smtClean="0">
                <a:solidFill>
                  <a:srgbClr val="141932"/>
                </a:solidFill>
                <a:latin typeface="Arial Black" panose="020B0A04020102020204" pitchFamily="34" charset="0"/>
                <a:cs typeface="Arial" panose="020B0604020202020204" pitchFamily="34" charset="0"/>
                <a:sym typeface="Montserrat"/>
              </a:rPr>
              <a:t>DE</a:t>
            </a:r>
          </a:p>
          <a:p>
            <a:pPr marL="0" lvl="1" algn="ctr">
              <a:lnSpc>
                <a:spcPct val="90000"/>
              </a:lnSpc>
              <a:buClr>
                <a:srgbClr val="000000"/>
              </a:buClr>
            </a:pPr>
            <a:r>
              <a:rPr kumimoji="0" lang="es-CO" sz="1100" i="0" u="none" strike="noStrike" kern="0" cap="none" spc="0" normalizeH="0" baseline="0" noProof="0" dirty="0" smtClean="0">
                <a:ln>
                  <a:noFill/>
                </a:ln>
                <a:solidFill>
                  <a:srgbClr val="141932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  <a:sym typeface="Montserrat"/>
              </a:rPr>
              <a:t>INVESTIGACIONES</a:t>
            </a:r>
            <a:endParaRPr kumimoji="0" sz="1100" i="0" u="none" strike="noStrike" kern="0" cap="none" spc="0" normalizeH="0" baseline="0" noProof="0" dirty="0" smtClean="0">
              <a:ln>
                <a:noFill/>
              </a:ln>
              <a:solidFill>
                <a:srgbClr val="141932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7" name="Rectángulo redondeado 146"/>
          <p:cNvSpPr/>
          <p:nvPr/>
        </p:nvSpPr>
        <p:spPr>
          <a:xfrm rot="5400000">
            <a:off x="9074690" y="3513085"/>
            <a:ext cx="5013214" cy="608393"/>
          </a:xfrm>
          <a:prstGeom prst="roundRect">
            <a:avLst/>
          </a:prstGeom>
          <a:solidFill>
            <a:srgbClr val="132243">
              <a:lumMod val="75000"/>
              <a:lumOff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74879" rIns="174879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300" kern="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Reglamento de Propiedad Intelectual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Acuerdo 12 de 2013</a:t>
            </a:r>
          </a:p>
        </p:txBody>
      </p:sp>
      <p:sp>
        <p:nvSpPr>
          <p:cNvPr id="148" name="Rectángulo redondeado 147"/>
          <p:cNvSpPr/>
          <p:nvPr/>
        </p:nvSpPr>
        <p:spPr>
          <a:xfrm rot="16200000">
            <a:off x="-1784826" y="3514329"/>
            <a:ext cx="5013214" cy="608393"/>
          </a:xfrm>
          <a:prstGeom prst="roundRect">
            <a:avLst/>
          </a:prstGeom>
          <a:solidFill>
            <a:srgbClr val="132243">
              <a:lumMod val="75000"/>
              <a:lumOff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Ins="174879" rtlCol="0" anchor="ctr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Sistema de Ciencia, Tecnología e Innovación</a:t>
            </a:r>
            <a:r>
              <a:rPr kumimoji="0" lang="es-CO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Acuerdo 05 de 2020</a:t>
            </a:r>
          </a:p>
        </p:txBody>
      </p:sp>
      <p:sp>
        <p:nvSpPr>
          <p:cNvPr id="149" name="Rectángulo redondeado 148"/>
          <p:cNvSpPr/>
          <p:nvPr/>
        </p:nvSpPr>
        <p:spPr>
          <a:xfrm>
            <a:off x="417583" y="5924989"/>
            <a:ext cx="11467911" cy="598597"/>
          </a:xfrm>
          <a:prstGeom prst="roundRect">
            <a:avLst/>
          </a:prstGeom>
          <a:solidFill>
            <a:srgbClr val="1322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Plan de Desarrollo Institucional 2020-2030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Plan Rectoral 2023-2027</a:t>
            </a:r>
          </a:p>
        </p:txBody>
      </p:sp>
    </p:spTree>
    <p:extLst>
      <p:ext uri="{BB962C8B-B14F-4D97-AF65-F5344CB8AC3E}">
        <p14:creationId xmlns:p14="http://schemas.microsoft.com/office/powerpoint/2010/main" val="9542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</a:t>
            </a:r>
            <a:r>
              <a:rPr lang="es-CO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CO" sz="2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</a:t>
            </a:r>
            <a:endParaRPr lang="es-CO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1" name="Grupo 230"/>
          <p:cNvGrpSpPr/>
          <p:nvPr/>
        </p:nvGrpSpPr>
        <p:grpSpPr>
          <a:xfrm>
            <a:off x="6320321" y="2094408"/>
            <a:ext cx="5176152" cy="3077371"/>
            <a:chOff x="6256947" y="1188200"/>
            <a:chExt cx="5176152" cy="3077371"/>
          </a:xfrm>
        </p:grpSpPr>
        <p:sp>
          <p:nvSpPr>
            <p:cNvPr id="148" name="Google Shape;9635;p18"/>
            <p:cNvSpPr/>
            <p:nvPr/>
          </p:nvSpPr>
          <p:spPr>
            <a:xfrm flipH="1">
              <a:off x="6265944" y="1267540"/>
              <a:ext cx="5017031" cy="1388131"/>
            </a:xfrm>
            <a:custGeom>
              <a:avLst/>
              <a:gdLst/>
              <a:ahLst/>
              <a:cxnLst/>
              <a:rect l="l" t="t" r="r" b="b"/>
              <a:pathLst>
                <a:path w="3137385" h="868063" extrusionOk="0">
                  <a:moveTo>
                    <a:pt x="0" y="0"/>
                  </a:moveTo>
                  <a:lnTo>
                    <a:pt x="3137385" y="0"/>
                  </a:lnTo>
                  <a:lnTo>
                    <a:pt x="3137385" y="868063"/>
                  </a:lnTo>
                  <a:lnTo>
                    <a:pt x="0" y="868063"/>
                  </a:lnTo>
                  <a:close/>
                </a:path>
              </a:pathLst>
            </a:custGeom>
            <a:solidFill>
              <a:srgbClr val="FFFE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9" name="Google Shape;9636;p18"/>
            <p:cNvSpPr/>
            <p:nvPr/>
          </p:nvSpPr>
          <p:spPr>
            <a:xfrm flipH="1">
              <a:off x="9431206" y="1322287"/>
              <a:ext cx="2001893" cy="343878"/>
            </a:xfrm>
            <a:custGeom>
              <a:avLst/>
              <a:gdLst/>
              <a:ahLst/>
              <a:cxnLst/>
              <a:rect l="l" t="t" r="r" b="b"/>
              <a:pathLst>
                <a:path w="1251878" h="215043" extrusionOk="0">
                  <a:moveTo>
                    <a:pt x="0" y="0"/>
                  </a:moveTo>
                  <a:lnTo>
                    <a:pt x="1251878" y="0"/>
                  </a:lnTo>
                  <a:lnTo>
                    <a:pt x="1251878" y="215043"/>
                  </a:lnTo>
                  <a:lnTo>
                    <a:pt x="0" y="215043"/>
                  </a:ln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0" name="Google Shape;9637;p18"/>
            <p:cNvSpPr/>
            <p:nvPr/>
          </p:nvSpPr>
          <p:spPr>
            <a:xfrm flipH="1">
              <a:off x="6345071" y="1188200"/>
              <a:ext cx="5017243" cy="1388131"/>
            </a:xfrm>
            <a:custGeom>
              <a:avLst/>
              <a:gdLst/>
              <a:ahLst/>
              <a:cxnLst/>
              <a:rect l="l" t="t" r="r" b="b"/>
              <a:pathLst>
                <a:path w="3137518" h="868063" extrusionOk="0">
                  <a:moveTo>
                    <a:pt x="2613418" y="868063"/>
                  </a:moveTo>
                  <a:lnTo>
                    <a:pt x="0" y="868063"/>
                  </a:lnTo>
                  <a:lnTo>
                    <a:pt x="0" y="0"/>
                  </a:lnTo>
                  <a:lnTo>
                    <a:pt x="3137519" y="0"/>
                  </a:lnTo>
                  <a:lnTo>
                    <a:pt x="3137519" y="341020"/>
                  </a:lnTo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1" name="Google Shape;9638;p18"/>
            <p:cNvSpPr/>
            <p:nvPr/>
          </p:nvSpPr>
          <p:spPr>
            <a:xfrm flipH="1">
              <a:off x="6345069" y="2343230"/>
              <a:ext cx="233315" cy="233101"/>
            </a:xfrm>
            <a:custGeom>
              <a:avLst/>
              <a:gdLst/>
              <a:ahLst/>
              <a:cxnLst/>
              <a:rect l="l" t="t" r="r" b="b"/>
              <a:pathLst>
                <a:path w="145903" h="145769" extrusionOk="0">
                  <a:moveTo>
                    <a:pt x="145903" y="0"/>
                  </a:moveTo>
                  <a:lnTo>
                    <a:pt x="145903" y="145769"/>
                  </a:lnTo>
                  <a:lnTo>
                    <a:pt x="0" y="145769"/>
                  </a:lnTo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2" name="Google Shape;9639;p18"/>
            <p:cNvSpPr/>
            <p:nvPr/>
          </p:nvSpPr>
          <p:spPr>
            <a:xfrm rot="4632601" flipH="1">
              <a:off x="6265617" y="1426332"/>
              <a:ext cx="1229663" cy="1229663"/>
            </a:xfrm>
            <a:custGeom>
              <a:avLst/>
              <a:gdLst/>
              <a:ahLst/>
              <a:cxnLst/>
              <a:rect l="l" t="t" r="r" b="b"/>
              <a:pathLst>
                <a:path w="768966" h="768966" extrusionOk="0">
                  <a:moveTo>
                    <a:pt x="768958" y="384436"/>
                  </a:moveTo>
                  <a:cubicBezTo>
                    <a:pt x="768958" y="596780"/>
                    <a:pt x="596819" y="768919"/>
                    <a:pt x="384474" y="768919"/>
                  </a:cubicBezTo>
                  <a:cubicBezTo>
                    <a:pt x="172130" y="768919"/>
                    <a:pt x="-9" y="596780"/>
                    <a:pt x="-9" y="384436"/>
                  </a:cubicBezTo>
                  <a:cubicBezTo>
                    <a:pt x="-9" y="172091"/>
                    <a:pt x="172130" y="-48"/>
                    <a:pt x="384474" y="-48"/>
                  </a:cubicBezTo>
                  <a:cubicBezTo>
                    <a:pt x="596819" y="-48"/>
                    <a:pt x="768958" y="172091"/>
                    <a:pt x="768958" y="384436"/>
                  </a:cubicBezTo>
                  <a:close/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6" name="Google Shape;9643;p18"/>
            <p:cNvSpPr/>
            <p:nvPr/>
          </p:nvSpPr>
          <p:spPr>
            <a:xfrm flipH="1">
              <a:off x="7495180" y="1494226"/>
              <a:ext cx="1936026" cy="546611"/>
            </a:xfrm>
            <a:custGeom>
              <a:avLst/>
              <a:gdLst/>
              <a:ahLst/>
              <a:cxnLst/>
              <a:rect l="l" t="t" r="r" b="b"/>
              <a:pathLst>
                <a:path w="1210688" h="341822" extrusionOk="0">
                  <a:moveTo>
                    <a:pt x="1210679" y="341775"/>
                  </a:moveTo>
                  <a:lnTo>
                    <a:pt x="824992" y="341775"/>
                  </a:lnTo>
                  <a:cubicBezTo>
                    <a:pt x="778613" y="341775"/>
                    <a:pt x="741007" y="304173"/>
                    <a:pt x="741007" y="257790"/>
                  </a:cubicBezTo>
                  <a:lnTo>
                    <a:pt x="741007" y="83937"/>
                  </a:lnTo>
                  <a:cubicBezTo>
                    <a:pt x="741007" y="37814"/>
                    <a:pt x="703816" y="320"/>
                    <a:pt x="657692" y="-48"/>
                  </a:cubicBezTo>
                  <a:lnTo>
                    <a:pt x="-9" y="-48"/>
                  </a:lnTo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7" name="Google Shape;9644;p18"/>
            <p:cNvSpPr/>
            <p:nvPr/>
          </p:nvSpPr>
          <p:spPr>
            <a:xfrm flipH="1">
              <a:off x="7465670" y="2011327"/>
              <a:ext cx="59450" cy="59450"/>
            </a:xfrm>
            <a:custGeom>
              <a:avLst/>
              <a:gdLst/>
              <a:ahLst/>
              <a:cxnLst/>
              <a:rect l="l" t="t" r="r" b="b"/>
              <a:pathLst>
                <a:path w="37177" h="37177" extrusionOk="0">
                  <a:moveTo>
                    <a:pt x="37178" y="18589"/>
                  </a:moveTo>
                  <a:cubicBezTo>
                    <a:pt x="37178" y="28855"/>
                    <a:pt x="28855" y="37178"/>
                    <a:pt x="18589" y="37178"/>
                  </a:cubicBezTo>
                  <a:cubicBezTo>
                    <a:pt x="8323" y="37178"/>
                    <a:pt x="0" y="28855"/>
                    <a:pt x="0" y="18589"/>
                  </a:cubicBezTo>
                  <a:cubicBezTo>
                    <a:pt x="0" y="8323"/>
                    <a:pt x="8323" y="0"/>
                    <a:pt x="18589" y="0"/>
                  </a:cubicBezTo>
                  <a:cubicBezTo>
                    <a:pt x="28855" y="0"/>
                    <a:pt x="37178" y="8323"/>
                    <a:pt x="37178" y="18589"/>
                  </a:cubicBez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8" name="Google Shape;9645;p18"/>
            <p:cNvSpPr/>
            <p:nvPr/>
          </p:nvSpPr>
          <p:spPr>
            <a:xfrm flipH="1">
              <a:off x="9398740" y="1464393"/>
              <a:ext cx="59884" cy="59880"/>
            </a:xfrm>
            <a:custGeom>
              <a:avLst/>
              <a:gdLst/>
              <a:ahLst/>
              <a:cxnLst/>
              <a:rect l="l" t="t" r="r" b="b"/>
              <a:pathLst>
                <a:path w="37448" h="37446" extrusionOk="0">
                  <a:moveTo>
                    <a:pt x="17136" y="20"/>
                  </a:moveTo>
                  <a:cubicBezTo>
                    <a:pt x="6838" y="893"/>
                    <a:pt x="-811" y="9953"/>
                    <a:pt x="58" y="20256"/>
                  </a:cubicBezTo>
                  <a:cubicBezTo>
                    <a:pt x="834" y="29349"/>
                    <a:pt x="8042" y="36561"/>
                    <a:pt x="17136" y="37331"/>
                  </a:cubicBezTo>
                  <a:cubicBezTo>
                    <a:pt x="27433" y="38205"/>
                    <a:pt x="36500" y="30559"/>
                    <a:pt x="37370" y="20256"/>
                  </a:cubicBezTo>
                  <a:cubicBezTo>
                    <a:pt x="38252" y="9953"/>
                    <a:pt x="30603" y="893"/>
                    <a:pt x="20292" y="20"/>
                  </a:cubicBezTo>
                  <a:cubicBezTo>
                    <a:pt x="19249" y="-70"/>
                    <a:pt x="18192" y="-70"/>
                    <a:pt x="17136" y="20"/>
                  </a:cubicBez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9" name="Google Shape;9646;p18"/>
            <p:cNvSpPr txBox="1"/>
            <p:nvPr/>
          </p:nvSpPr>
          <p:spPr>
            <a:xfrm flipH="1">
              <a:off x="8252443" y="1822241"/>
              <a:ext cx="28837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lvl="0" algn="r">
                <a:lnSpc>
                  <a:spcPct val="90000"/>
                </a:lnSpc>
                <a:buClr>
                  <a:srgbClr val="000000"/>
                </a:buClr>
              </a:pPr>
              <a:r>
                <a:rPr lang="es-CO" sz="2000" kern="0" dirty="0">
                  <a:solidFill>
                    <a:srgbClr val="525357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Editorial académica, científica y cultural</a:t>
              </a: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3" name="Google Shape;230;p5"/>
            <p:cNvSpPr txBox="1"/>
            <p:nvPr/>
          </p:nvSpPr>
          <p:spPr>
            <a:xfrm>
              <a:off x="6270658" y="1513540"/>
              <a:ext cx="1220894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>
              <a:defPPr>
                <a:defRPr lang="es-CO"/>
              </a:defPPr>
              <a:lvl2pPr marL="0" lvl="1" algn="ctr">
                <a:buClr>
                  <a:srgbClr val="000000"/>
                </a:buClr>
                <a:defRPr sz="5000" kern="0">
                  <a:ln w="15875">
                    <a:solidFill>
                      <a:srgbClr val="141932"/>
                    </a:solidFill>
                  </a:ln>
                  <a:noFill/>
                  <a:latin typeface="Arial Black" panose="020B0A04020102020204" pitchFamily="34" charset="0"/>
                  <a:ea typeface="Montserrat"/>
                  <a:cs typeface="Arial" panose="020B0604020202020204" pitchFamily="34" charset="0"/>
                </a:defRPr>
              </a:lvl2pPr>
            </a:lstStyle>
            <a:p>
              <a:pPr lvl="1"/>
              <a:r>
                <a:rPr lang="es-CO" sz="6500" dirty="0" smtClean="0">
                  <a:sym typeface="Montserrat"/>
                </a:rPr>
                <a:t>4</a:t>
              </a:r>
              <a:endParaRPr sz="6500" dirty="0">
                <a:sym typeface="Arial"/>
              </a:endParaRPr>
            </a:p>
          </p:txBody>
        </p:sp>
        <p:sp>
          <p:nvSpPr>
            <p:cNvPr id="197" name="Google Shape;9635;p18"/>
            <p:cNvSpPr/>
            <p:nvPr/>
          </p:nvSpPr>
          <p:spPr>
            <a:xfrm flipH="1">
              <a:off x="6257274" y="2877116"/>
              <a:ext cx="5017031" cy="1388131"/>
            </a:xfrm>
            <a:custGeom>
              <a:avLst/>
              <a:gdLst/>
              <a:ahLst/>
              <a:cxnLst/>
              <a:rect l="l" t="t" r="r" b="b"/>
              <a:pathLst>
                <a:path w="3137385" h="868063" extrusionOk="0">
                  <a:moveTo>
                    <a:pt x="0" y="0"/>
                  </a:moveTo>
                  <a:lnTo>
                    <a:pt x="3137385" y="0"/>
                  </a:lnTo>
                  <a:lnTo>
                    <a:pt x="3137385" y="868063"/>
                  </a:lnTo>
                  <a:lnTo>
                    <a:pt x="0" y="868063"/>
                  </a:lnTo>
                  <a:close/>
                </a:path>
              </a:pathLst>
            </a:custGeom>
            <a:solidFill>
              <a:srgbClr val="E0E7F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8" name="Google Shape;9636;p18"/>
            <p:cNvSpPr/>
            <p:nvPr/>
          </p:nvSpPr>
          <p:spPr>
            <a:xfrm flipH="1">
              <a:off x="9422536" y="2931863"/>
              <a:ext cx="2001893" cy="343878"/>
            </a:xfrm>
            <a:custGeom>
              <a:avLst/>
              <a:gdLst/>
              <a:ahLst/>
              <a:cxnLst/>
              <a:rect l="l" t="t" r="r" b="b"/>
              <a:pathLst>
                <a:path w="1251878" h="215043" extrusionOk="0">
                  <a:moveTo>
                    <a:pt x="0" y="0"/>
                  </a:moveTo>
                  <a:lnTo>
                    <a:pt x="1251878" y="0"/>
                  </a:lnTo>
                  <a:lnTo>
                    <a:pt x="1251878" y="215043"/>
                  </a:lnTo>
                  <a:lnTo>
                    <a:pt x="0" y="2150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9" name="Google Shape;9637;p18"/>
            <p:cNvSpPr/>
            <p:nvPr/>
          </p:nvSpPr>
          <p:spPr>
            <a:xfrm flipH="1">
              <a:off x="6336401" y="2797776"/>
              <a:ext cx="5017243" cy="1388131"/>
            </a:xfrm>
            <a:custGeom>
              <a:avLst/>
              <a:gdLst/>
              <a:ahLst/>
              <a:cxnLst/>
              <a:rect l="l" t="t" r="r" b="b"/>
              <a:pathLst>
                <a:path w="3137518" h="868063" extrusionOk="0">
                  <a:moveTo>
                    <a:pt x="2613418" y="868063"/>
                  </a:moveTo>
                  <a:lnTo>
                    <a:pt x="0" y="868063"/>
                  </a:lnTo>
                  <a:lnTo>
                    <a:pt x="0" y="0"/>
                  </a:lnTo>
                  <a:lnTo>
                    <a:pt x="3137519" y="0"/>
                  </a:lnTo>
                  <a:lnTo>
                    <a:pt x="3137519" y="341020"/>
                  </a:lnTo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0" name="Google Shape;9638;p18"/>
            <p:cNvSpPr/>
            <p:nvPr/>
          </p:nvSpPr>
          <p:spPr>
            <a:xfrm flipH="1">
              <a:off x="6336399" y="3952806"/>
              <a:ext cx="233315" cy="233101"/>
            </a:xfrm>
            <a:custGeom>
              <a:avLst/>
              <a:gdLst/>
              <a:ahLst/>
              <a:cxnLst/>
              <a:rect l="l" t="t" r="r" b="b"/>
              <a:pathLst>
                <a:path w="145903" h="145769" extrusionOk="0">
                  <a:moveTo>
                    <a:pt x="145903" y="0"/>
                  </a:moveTo>
                  <a:lnTo>
                    <a:pt x="145903" y="145769"/>
                  </a:lnTo>
                  <a:lnTo>
                    <a:pt x="0" y="145769"/>
                  </a:lnTo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1" name="Google Shape;9639;p18"/>
            <p:cNvSpPr/>
            <p:nvPr/>
          </p:nvSpPr>
          <p:spPr>
            <a:xfrm rot="4632601" flipH="1">
              <a:off x="6256947" y="3035908"/>
              <a:ext cx="1229663" cy="1229663"/>
            </a:xfrm>
            <a:custGeom>
              <a:avLst/>
              <a:gdLst/>
              <a:ahLst/>
              <a:cxnLst/>
              <a:rect l="l" t="t" r="r" b="b"/>
              <a:pathLst>
                <a:path w="768966" h="768966" extrusionOk="0">
                  <a:moveTo>
                    <a:pt x="768958" y="384436"/>
                  </a:moveTo>
                  <a:cubicBezTo>
                    <a:pt x="768958" y="596780"/>
                    <a:pt x="596819" y="768919"/>
                    <a:pt x="384474" y="768919"/>
                  </a:cubicBezTo>
                  <a:cubicBezTo>
                    <a:pt x="172130" y="768919"/>
                    <a:pt x="-9" y="596780"/>
                    <a:pt x="-9" y="384436"/>
                  </a:cubicBezTo>
                  <a:cubicBezTo>
                    <a:pt x="-9" y="172091"/>
                    <a:pt x="172130" y="-48"/>
                    <a:pt x="384474" y="-48"/>
                  </a:cubicBezTo>
                  <a:cubicBezTo>
                    <a:pt x="596819" y="-48"/>
                    <a:pt x="768958" y="172091"/>
                    <a:pt x="768958" y="384436"/>
                  </a:cubicBezTo>
                  <a:close/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2" name="Google Shape;9643;p18"/>
            <p:cNvSpPr/>
            <p:nvPr/>
          </p:nvSpPr>
          <p:spPr>
            <a:xfrm flipH="1">
              <a:off x="7486510" y="3103802"/>
              <a:ext cx="1936026" cy="546611"/>
            </a:xfrm>
            <a:custGeom>
              <a:avLst/>
              <a:gdLst/>
              <a:ahLst/>
              <a:cxnLst/>
              <a:rect l="l" t="t" r="r" b="b"/>
              <a:pathLst>
                <a:path w="1210688" h="341822" extrusionOk="0">
                  <a:moveTo>
                    <a:pt x="1210679" y="341775"/>
                  </a:moveTo>
                  <a:lnTo>
                    <a:pt x="824992" y="341775"/>
                  </a:lnTo>
                  <a:cubicBezTo>
                    <a:pt x="778613" y="341775"/>
                    <a:pt x="741007" y="304173"/>
                    <a:pt x="741007" y="257790"/>
                  </a:cubicBezTo>
                  <a:lnTo>
                    <a:pt x="741007" y="83937"/>
                  </a:lnTo>
                  <a:cubicBezTo>
                    <a:pt x="741007" y="37814"/>
                    <a:pt x="703816" y="320"/>
                    <a:pt x="657692" y="-48"/>
                  </a:cubicBezTo>
                  <a:lnTo>
                    <a:pt x="-9" y="-48"/>
                  </a:lnTo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3" name="Google Shape;9644;p18"/>
            <p:cNvSpPr/>
            <p:nvPr/>
          </p:nvSpPr>
          <p:spPr>
            <a:xfrm flipH="1">
              <a:off x="7457000" y="3620903"/>
              <a:ext cx="59450" cy="59450"/>
            </a:xfrm>
            <a:custGeom>
              <a:avLst/>
              <a:gdLst/>
              <a:ahLst/>
              <a:cxnLst/>
              <a:rect l="l" t="t" r="r" b="b"/>
              <a:pathLst>
                <a:path w="37177" h="37177" extrusionOk="0">
                  <a:moveTo>
                    <a:pt x="37178" y="18589"/>
                  </a:moveTo>
                  <a:cubicBezTo>
                    <a:pt x="37178" y="28855"/>
                    <a:pt x="28855" y="37178"/>
                    <a:pt x="18589" y="37178"/>
                  </a:cubicBezTo>
                  <a:cubicBezTo>
                    <a:pt x="8323" y="37178"/>
                    <a:pt x="0" y="28855"/>
                    <a:pt x="0" y="18589"/>
                  </a:cubicBezTo>
                  <a:cubicBezTo>
                    <a:pt x="0" y="8323"/>
                    <a:pt x="8323" y="0"/>
                    <a:pt x="18589" y="0"/>
                  </a:cubicBezTo>
                  <a:cubicBezTo>
                    <a:pt x="28855" y="0"/>
                    <a:pt x="37178" y="8323"/>
                    <a:pt x="37178" y="18589"/>
                  </a:cubicBez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4" name="Google Shape;9645;p18"/>
            <p:cNvSpPr/>
            <p:nvPr/>
          </p:nvSpPr>
          <p:spPr>
            <a:xfrm flipH="1">
              <a:off x="9390070" y="3073969"/>
              <a:ext cx="59884" cy="59880"/>
            </a:xfrm>
            <a:custGeom>
              <a:avLst/>
              <a:gdLst/>
              <a:ahLst/>
              <a:cxnLst/>
              <a:rect l="l" t="t" r="r" b="b"/>
              <a:pathLst>
                <a:path w="37448" h="37446" extrusionOk="0">
                  <a:moveTo>
                    <a:pt x="17136" y="20"/>
                  </a:moveTo>
                  <a:cubicBezTo>
                    <a:pt x="6838" y="893"/>
                    <a:pt x="-811" y="9953"/>
                    <a:pt x="58" y="20256"/>
                  </a:cubicBezTo>
                  <a:cubicBezTo>
                    <a:pt x="834" y="29349"/>
                    <a:pt x="8042" y="36561"/>
                    <a:pt x="17136" y="37331"/>
                  </a:cubicBezTo>
                  <a:cubicBezTo>
                    <a:pt x="27433" y="38205"/>
                    <a:pt x="36500" y="30559"/>
                    <a:pt x="37370" y="20256"/>
                  </a:cubicBezTo>
                  <a:cubicBezTo>
                    <a:pt x="38252" y="9953"/>
                    <a:pt x="30603" y="893"/>
                    <a:pt x="20292" y="20"/>
                  </a:cubicBezTo>
                  <a:cubicBezTo>
                    <a:pt x="19249" y="-70"/>
                    <a:pt x="18192" y="-70"/>
                    <a:pt x="17136" y="20"/>
                  </a:cubicBez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5" name="Google Shape;9646;p18"/>
            <p:cNvSpPr txBox="1"/>
            <p:nvPr/>
          </p:nvSpPr>
          <p:spPr>
            <a:xfrm flipH="1">
              <a:off x="8243773" y="3431817"/>
              <a:ext cx="28837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lvl="0" algn="r">
                <a:lnSpc>
                  <a:spcPct val="90000"/>
                </a:lnSpc>
                <a:buClr>
                  <a:srgbClr val="000000"/>
                </a:buClr>
              </a:pPr>
              <a:r>
                <a:rPr lang="es-CO" sz="2000" kern="0" dirty="0">
                  <a:solidFill>
                    <a:srgbClr val="525357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Redes </a:t>
              </a:r>
              <a:r>
                <a:rPr lang="es-CO" sz="2000" kern="0" dirty="0" smtClean="0">
                  <a:solidFill>
                    <a:srgbClr val="525357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y</a:t>
              </a:r>
            </a:p>
            <a:p>
              <a:pPr lvl="0" algn="r">
                <a:lnSpc>
                  <a:spcPct val="90000"/>
                </a:lnSpc>
                <a:buClr>
                  <a:srgbClr val="000000"/>
                </a:buClr>
              </a:pPr>
              <a:r>
                <a:rPr lang="es-CO" sz="2000" kern="0" dirty="0" smtClean="0">
                  <a:solidFill>
                    <a:srgbClr val="525357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relacionamiento </a:t>
              </a:r>
              <a:r>
                <a:rPr lang="es-CO" sz="2000" kern="0" dirty="0">
                  <a:solidFill>
                    <a:srgbClr val="525357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externo</a:t>
              </a: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7" name="Google Shape;230;p5"/>
            <p:cNvSpPr txBox="1"/>
            <p:nvPr/>
          </p:nvSpPr>
          <p:spPr>
            <a:xfrm>
              <a:off x="6261988" y="3123117"/>
              <a:ext cx="1220894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>
              <a:defPPr>
                <a:defRPr lang="es-CO"/>
              </a:defPPr>
              <a:lvl2pPr marL="0" lvl="1" algn="ctr">
                <a:buClr>
                  <a:srgbClr val="000000"/>
                </a:buClr>
                <a:defRPr sz="5000" kern="0">
                  <a:ln w="15875">
                    <a:solidFill>
                      <a:srgbClr val="141932"/>
                    </a:solidFill>
                  </a:ln>
                  <a:noFill/>
                  <a:latin typeface="Arial Black" panose="020B0A04020102020204" pitchFamily="34" charset="0"/>
                  <a:ea typeface="Montserrat"/>
                  <a:cs typeface="Arial" panose="020B0604020202020204" pitchFamily="34" charset="0"/>
                </a:defRPr>
              </a:lvl2pPr>
            </a:lstStyle>
            <a:p>
              <a:pPr lvl="1"/>
              <a:r>
                <a:rPr lang="es-CO" sz="6500" dirty="0" smtClean="0">
                  <a:sym typeface="Montserrat"/>
                </a:rPr>
                <a:t>5</a:t>
              </a:r>
              <a:endParaRPr sz="6500" dirty="0">
                <a:sym typeface="Arial"/>
              </a:endParaRPr>
            </a:p>
          </p:txBody>
        </p:sp>
      </p:grpSp>
      <p:grpSp>
        <p:nvGrpSpPr>
          <p:cNvPr id="232" name="Grupo 231"/>
          <p:cNvGrpSpPr/>
          <p:nvPr/>
        </p:nvGrpSpPr>
        <p:grpSpPr>
          <a:xfrm>
            <a:off x="818609" y="1183369"/>
            <a:ext cx="5176960" cy="4730998"/>
            <a:chOff x="755235" y="1183369"/>
            <a:chExt cx="5176960" cy="4730998"/>
          </a:xfrm>
        </p:grpSpPr>
        <p:sp>
          <p:nvSpPr>
            <p:cNvPr id="83" name="Google Shape;9570;p18"/>
            <p:cNvSpPr/>
            <p:nvPr/>
          </p:nvSpPr>
          <p:spPr>
            <a:xfrm>
              <a:off x="914030" y="1262709"/>
              <a:ext cx="5017030" cy="1388131"/>
            </a:xfrm>
            <a:custGeom>
              <a:avLst/>
              <a:gdLst/>
              <a:ahLst/>
              <a:cxnLst/>
              <a:rect l="l" t="t" r="r" b="b"/>
              <a:pathLst>
                <a:path w="3137385" h="868063" extrusionOk="0">
                  <a:moveTo>
                    <a:pt x="0" y="0"/>
                  </a:moveTo>
                  <a:lnTo>
                    <a:pt x="3137385" y="0"/>
                  </a:lnTo>
                  <a:lnTo>
                    <a:pt x="3137385" y="868063"/>
                  </a:lnTo>
                  <a:lnTo>
                    <a:pt x="0" y="868063"/>
                  </a:lnTo>
                  <a:close/>
                </a:path>
              </a:pathLst>
            </a:custGeom>
            <a:solidFill>
              <a:srgbClr val="FFFE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Google Shape;9571;p18"/>
            <p:cNvSpPr/>
            <p:nvPr/>
          </p:nvSpPr>
          <p:spPr>
            <a:xfrm>
              <a:off x="763905" y="1317456"/>
              <a:ext cx="2001894" cy="343878"/>
            </a:xfrm>
            <a:custGeom>
              <a:avLst/>
              <a:gdLst/>
              <a:ahLst/>
              <a:cxnLst/>
              <a:rect l="l" t="t" r="r" b="b"/>
              <a:pathLst>
                <a:path w="1251878" h="215043" extrusionOk="0">
                  <a:moveTo>
                    <a:pt x="0" y="0"/>
                  </a:moveTo>
                  <a:lnTo>
                    <a:pt x="1251878" y="0"/>
                  </a:lnTo>
                  <a:lnTo>
                    <a:pt x="1251878" y="215043"/>
                  </a:lnTo>
                  <a:lnTo>
                    <a:pt x="0" y="215043"/>
                  </a:ln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5" name="Google Shape;9572;p18"/>
            <p:cNvSpPr/>
            <p:nvPr/>
          </p:nvSpPr>
          <p:spPr>
            <a:xfrm>
              <a:off x="834690" y="1183369"/>
              <a:ext cx="5017244" cy="1388131"/>
            </a:xfrm>
            <a:custGeom>
              <a:avLst/>
              <a:gdLst/>
              <a:ahLst/>
              <a:cxnLst/>
              <a:rect l="l" t="t" r="r" b="b"/>
              <a:pathLst>
                <a:path w="3137518" h="868063" extrusionOk="0">
                  <a:moveTo>
                    <a:pt x="2613418" y="868063"/>
                  </a:moveTo>
                  <a:lnTo>
                    <a:pt x="0" y="868063"/>
                  </a:lnTo>
                  <a:lnTo>
                    <a:pt x="0" y="0"/>
                  </a:lnTo>
                  <a:lnTo>
                    <a:pt x="3137519" y="0"/>
                  </a:lnTo>
                  <a:lnTo>
                    <a:pt x="3137519" y="341020"/>
                  </a:lnTo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6" name="Google Shape;9573;p18"/>
            <p:cNvSpPr/>
            <p:nvPr/>
          </p:nvSpPr>
          <p:spPr>
            <a:xfrm>
              <a:off x="5618619" y="2338399"/>
              <a:ext cx="233315" cy="233101"/>
            </a:xfrm>
            <a:custGeom>
              <a:avLst/>
              <a:gdLst/>
              <a:ahLst/>
              <a:cxnLst/>
              <a:rect l="l" t="t" r="r" b="b"/>
              <a:pathLst>
                <a:path w="145903" h="145769" extrusionOk="0">
                  <a:moveTo>
                    <a:pt x="145903" y="0"/>
                  </a:moveTo>
                  <a:lnTo>
                    <a:pt x="145903" y="145769"/>
                  </a:lnTo>
                  <a:lnTo>
                    <a:pt x="0" y="145769"/>
                  </a:lnTo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7" name="Google Shape;9574;p18"/>
            <p:cNvSpPr/>
            <p:nvPr/>
          </p:nvSpPr>
          <p:spPr>
            <a:xfrm rot="16967399">
              <a:off x="4701725" y="1421501"/>
              <a:ext cx="1229663" cy="1229663"/>
            </a:xfrm>
            <a:custGeom>
              <a:avLst/>
              <a:gdLst/>
              <a:ahLst/>
              <a:cxnLst/>
              <a:rect l="l" t="t" r="r" b="b"/>
              <a:pathLst>
                <a:path w="768966" h="768966" extrusionOk="0">
                  <a:moveTo>
                    <a:pt x="768958" y="384436"/>
                  </a:moveTo>
                  <a:cubicBezTo>
                    <a:pt x="768958" y="596780"/>
                    <a:pt x="596819" y="768919"/>
                    <a:pt x="384474" y="768919"/>
                  </a:cubicBezTo>
                  <a:cubicBezTo>
                    <a:pt x="172130" y="768919"/>
                    <a:pt x="-9" y="596780"/>
                    <a:pt x="-9" y="384436"/>
                  </a:cubicBezTo>
                  <a:cubicBezTo>
                    <a:pt x="-9" y="172091"/>
                    <a:pt x="172130" y="-48"/>
                    <a:pt x="384474" y="-48"/>
                  </a:cubicBezTo>
                  <a:cubicBezTo>
                    <a:pt x="596819" y="-48"/>
                    <a:pt x="768958" y="172091"/>
                    <a:pt x="768958" y="384436"/>
                  </a:cubicBezTo>
                  <a:close/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1" name="Google Shape;9578;p18"/>
            <p:cNvSpPr/>
            <p:nvPr/>
          </p:nvSpPr>
          <p:spPr>
            <a:xfrm>
              <a:off x="2765799" y="1489395"/>
              <a:ext cx="1936026" cy="546611"/>
            </a:xfrm>
            <a:custGeom>
              <a:avLst/>
              <a:gdLst/>
              <a:ahLst/>
              <a:cxnLst/>
              <a:rect l="l" t="t" r="r" b="b"/>
              <a:pathLst>
                <a:path w="1210688" h="341822" extrusionOk="0">
                  <a:moveTo>
                    <a:pt x="1210679" y="341775"/>
                  </a:moveTo>
                  <a:lnTo>
                    <a:pt x="824992" y="341775"/>
                  </a:lnTo>
                  <a:cubicBezTo>
                    <a:pt x="778613" y="341775"/>
                    <a:pt x="741007" y="304173"/>
                    <a:pt x="741007" y="257790"/>
                  </a:cubicBezTo>
                  <a:lnTo>
                    <a:pt x="741007" y="83937"/>
                  </a:lnTo>
                  <a:cubicBezTo>
                    <a:pt x="741007" y="37814"/>
                    <a:pt x="703816" y="320"/>
                    <a:pt x="657692" y="-48"/>
                  </a:cubicBezTo>
                  <a:lnTo>
                    <a:pt x="-9" y="-48"/>
                  </a:lnTo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2" name="Google Shape;9579;p18"/>
            <p:cNvSpPr/>
            <p:nvPr/>
          </p:nvSpPr>
          <p:spPr>
            <a:xfrm>
              <a:off x="4671883" y="2006496"/>
              <a:ext cx="59450" cy="59450"/>
            </a:xfrm>
            <a:custGeom>
              <a:avLst/>
              <a:gdLst/>
              <a:ahLst/>
              <a:cxnLst/>
              <a:rect l="l" t="t" r="r" b="b"/>
              <a:pathLst>
                <a:path w="37177" h="37177" extrusionOk="0">
                  <a:moveTo>
                    <a:pt x="37178" y="18589"/>
                  </a:moveTo>
                  <a:cubicBezTo>
                    <a:pt x="37178" y="28855"/>
                    <a:pt x="28855" y="37178"/>
                    <a:pt x="18589" y="37178"/>
                  </a:cubicBezTo>
                  <a:cubicBezTo>
                    <a:pt x="8323" y="37178"/>
                    <a:pt x="0" y="28855"/>
                    <a:pt x="0" y="18589"/>
                  </a:cubicBezTo>
                  <a:cubicBezTo>
                    <a:pt x="0" y="8323"/>
                    <a:pt x="8323" y="0"/>
                    <a:pt x="18589" y="0"/>
                  </a:cubicBezTo>
                  <a:cubicBezTo>
                    <a:pt x="28855" y="0"/>
                    <a:pt x="37178" y="8323"/>
                    <a:pt x="37178" y="18589"/>
                  </a:cubicBez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3" name="Google Shape;9580;p18"/>
            <p:cNvSpPr/>
            <p:nvPr/>
          </p:nvSpPr>
          <p:spPr>
            <a:xfrm>
              <a:off x="2738382" y="1459562"/>
              <a:ext cx="59884" cy="59880"/>
            </a:xfrm>
            <a:custGeom>
              <a:avLst/>
              <a:gdLst/>
              <a:ahLst/>
              <a:cxnLst/>
              <a:rect l="l" t="t" r="r" b="b"/>
              <a:pathLst>
                <a:path w="37448" h="37446" extrusionOk="0">
                  <a:moveTo>
                    <a:pt x="17136" y="20"/>
                  </a:moveTo>
                  <a:cubicBezTo>
                    <a:pt x="6838" y="893"/>
                    <a:pt x="-811" y="9953"/>
                    <a:pt x="58" y="20256"/>
                  </a:cubicBezTo>
                  <a:cubicBezTo>
                    <a:pt x="834" y="29349"/>
                    <a:pt x="8042" y="36561"/>
                    <a:pt x="17136" y="37331"/>
                  </a:cubicBezTo>
                  <a:cubicBezTo>
                    <a:pt x="27433" y="38205"/>
                    <a:pt x="36500" y="30559"/>
                    <a:pt x="37370" y="20256"/>
                  </a:cubicBezTo>
                  <a:cubicBezTo>
                    <a:pt x="38252" y="9953"/>
                    <a:pt x="30603" y="893"/>
                    <a:pt x="20292" y="20"/>
                  </a:cubicBezTo>
                  <a:cubicBezTo>
                    <a:pt x="19249" y="-70"/>
                    <a:pt x="18192" y="-70"/>
                    <a:pt x="17136" y="20"/>
                  </a:cubicBez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4" name="Google Shape;9581;p18"/>
            <p:cNvSpPr txBox="1"/>
            <p:nvPr/>
          </p:nvSpPr>
          <p:spPr>
            <a:xfrm>
              <a:off x="1060764" y="1955909"/>
              <a:ext cx="288379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CO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25357"/>
                  </a:solidFill>
                  <a:effectLst/>
                  <a:uLnTx/>
                  <a:uFillTx/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Investigación científica</a:t>
              </a: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1" name="Google Shape;230;p5"/>
            <p:cNvSpPr txBox="1"/>
            <p:nvPr/>
          </p:nvSpPr>
          <p:spPr>
            <a:xfrm>
              <a:off x="4701826" y="1503324"/>
              <a:ext cx="1220894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>
              <a:defPPr>
                <a:defRPr lang="es-CO"/>
              </a:defPPr>
              <a:lvl2pPr marL="0" lvl="1" algn="ctr">
                <a:buClr>
                  <a:srgbClr val="000000"/>
                </a:buClr>
                <a:defRPr sz="5000" kern="0">
                  <a:ln w="15875">
                    <a:solidFill>
                      <a:srgbClr val="141932"/>
                    </a:solidFill>
                  </a:ln>
                  <a:noFill/>
                  <a:latin typeface="Arial Black" panose="020B0A04020102020204" pitchFamily="34" charset="0"/>
                  <a:ea typeface="Montserrat"/>
                  <a:cs typeface="Arial" panose="020B0604020202020204" pitchFamily="34" charset="0"/>
                </a:defRPr>
              </a:lvl2pPr>
            </a:lstStyle>
            <a:p>
              <a:pPr lvl="1"/>
              <a:r>
                <a:rPr lang="es-CO" sz="6500" dirty="0">
                  <a:sym typeface="Montserrat"/>
                </a:rPr>
                <a:t>1</a:t>
              </a:r>
              <a:endParaRPr sz="6500" dirty="0">
                <a:sym typeface="Arial"/>
              </a:endParaRPr>
            </a:p>
          </p:txBody>
        </p:sp>
        <p:sp>
          <p:nvSpPr>
            <p:cNvPr id="187" name="Google Shape;9570;p18"/>
            <p:cNvSpPr/>
            <p:nvPr/>
          </p:nvSpPr>
          <p:spPr>
            <a:xfrm>
              <a:off x="905360" y="2872285"/>
              <a:ext cx="5017030" cy="1388131"/>
            </a:xfrm>
            <a:custGeom>
              <a:avLst/>
              <a:gdLst/>
              <a:ahLst/>
              <a:cxnLst/>
              <a:rect l="l" t="t" r="r" b="b"/>
              <a:pathLst>
                <a:path w="3137385" h="868063" extrusionOk="0">
                  <a:moveTo>
                    <a:pt x="0" y="0"/>
                  </a:moveTo>
                  <a:lnTo>
                    <a:pt x="3137385" y="0"/>
                  </a:lnTo>
                  <a:lnTo>
                    <a:pt x="3137385" y="868063"/>
                  </a:lnTo>
                  <a:lnTo>
                    <a:pt x="0" y="868063"/>
                  </a:lnTo>
                  <a:close/>
                </a:path>
              </a:pathLst>
            </a:custGeom>
            <a:solidFill>
              <a:srgbClr val="E0E7F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8" name="Google Shape;9571;p18"/>
            <p:cNvSpPr/>
            <p:nvPr/>
          </p:nvSpPr>
          <p:spPr>
            <a:xfrm>
              <a:off x="755235" y="2927032"/>
              <a:ext cx="2001894" cy="343878"/>
            </a:xfrm>
            <a:custGeom>
              <a:avLst/>
              <a:gdLst/>
              <a:ahLst/>
              <a:cxnLst/>
              <a:rect l="l" t="t" r="r" b="b"/>
              <a:pathLst>
                <a:path w="1251878" h="215043" extrusionOk="0">
                  <a:moveTo>
                    <a:pt x="0" y="0"/>
                  </a:moveTo>
                  <a:lnTo>
                    <a:pt x="1251878" y="0"/>
                  </a:lnTo>
                  <a:lnTo>
                    <a:pt x="1251878" y="215043"/>
                  </a:lnTo>
                  <a:lnTo>
                    <a:pt x="0" y="2150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9" name="Google Shape;9572;p18"/>
            <p:cNvSpPr/>
            <p:nvPr/>
          </p:nvSpPr>
          <p:spPr>
            <a:xfrm>
              <a:off x="826020" y="2792945"/>
              <a:ext cx="5017244" cy="1388131"/>
            </a:xfrm>
            <a:custGeom>
              <a:avLst/>
              <a:gdLst/>
              <a:ahLst/>
              <a:cxnLst/>
              <a:rect l="l" t="t" r="r" b="b"/>
              <a:pathLst>
                <a:path w="3137518" h="868063" extrusionOk="0">
                  <a:moveTo>
                    <a:pt x="2613418" y="868063"/>
                  </a:moveTo>
                  <a:lnTo>
                    <a:pt x="0" y="868063"/>
                  </a:lnTo>
                  <a:lnTo>
                    <a:pt x="0" y="0"/>
                  </a:lnTo>
                  <a:lnTo>
                    <a:pt x="3137519" y="0"/>
                  </a:lnTo>
                  <a:lnTo>
                    <a:pt x="3137519" y="341020"/>
                  </a:lnTo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0" name="Google Shape;9573;p18"/>
            <p:cNvSpPr/>
            <p:nvPr/>
          </p:nvSpPr>
          <p:spPr>
            <a:xfrm>
              <a:off x="5609949" y="3947975"/>
              <a:ext cx="233315" cy="233101"/>
            </a:xfrm>
            <a:custGeom>
              <a:avLst/>
              <a:gdLst/>
              <a:ahLst/>
              <a:cxnLst/>
              <a:rect l="l" t="t" r="r" b="b"/>
              <a:pathLst>
                <a:path w="145903" h="145769" extrusionOk="0">
                  <a:moveTo>
                    <a:pt x="145903" y="0"/>
                  </a:moveTo>
                  <a:lnTo>
                    <a:pt x="145903" y="145769"/>
                  </a:lnTo>
                  <a:lnTo>
                    <a:pt x="0" y="145769"/>
                  </a:lnTo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1" name="Google Shape;9574;p18"/>
            <p:cNvSpPr/>
            <p:nvPr/>
          </p:nvSpPr>
          <p:spPr>
            <a:xfrm rot="16967399">
              <a:off x="4693055" y="3031077"/>
              <a:ext cx="1229663" cy="1229663"/>
            </a:xfrm>
            <a:custGeom>
              <a:avLst/>
              <a:gdLst/>
              <a:ahLst/>
              <a:cxnLst/>
              <a:rect l="l" t="t" r="r" b="b"/>
              <a:pathLst>
                <a:path w="768966" h="768966" extrusionOk="0">
                  <a:moveTo>
                    <a:pt x="768958" y="384436"/>
                  </a:moveTo>
                  <a:cubicBezTo>
                    <a:pt x="768958" y="596780"/>
                    <a:pt x="596819" y="768919"/>
                    <a:pt x="384474" y="768919"/>
                  </a:cubicBezTo>
                  <a:cubicBezTo>
                    <a:pt x="172130" y="768919"/>
                    <a:pt x="-9" y="596780"/>
                    <a:pt x="-9" y="384436"/>
                  </a:cubicBezTo>
                  <a:cubicBezTo>
                    <a:pt x="-9" y="172091"/>
                    <a:pt x="172130" y="-48"/>
                    <a:pt x="384474" y="-48"/>
                  </a:cubicBezTo>
                  <a:cubicBezTo>
                    <a:pt x="596819" y="-48"/>
                    <a:pt x="768958" y="172091"/>
                    <a:pt x="768958" y="384436"/>
                  </a:cubicBezTo>
                  <a:close/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2" name="Google Shape;9578;p18"/>
            <p:cNvSpPr/>
            <p:nvPr/>
          </p:nvSpPr>
          <p:spPr>
            <a:xfrm>
              <a:off x="2757129" y="3098971"/>
              <a:ext cx="1936026" cy="546611"/>
            </a:xfrm>
            <a:custGeom>
              <a:avLst/>
              <a:gdLst/>
              <a:ahLst/>
              <a:cxnLst/>
              <a:rect l="l" t="t" r="r" b="b"/>
              <a:pathLst>
                <a:path w="1210688" h="341822" extrusionOk="0">
                  <a:moveTo>
                    <a:pt x="1210679" y="341775"/>
                  </a:moveTo>
                  <a:lnTo>
                    <a:pt x="824992" y="341775"/>
                  </a:lnTo>
                  <a:cubicBezTo>
                    <a:pt x="778613" y="341775"/>
                    <a:pt x="741007" y="304173"/>
                    <a:pt x="741007" y="257790"/>
                  </a:cubicBezTo>
                  <a:lnTo>
                    <a:pt x="741007" y="83937"/>
                  </a:lnTo>
                  <a:cubicBezTo>
                    <a:pt x="741007" y="37814"/>
                    <a:pt x="703816" y="320"/>
                    <a:pt x="657692" y="-48"/>
                  </a:cubicBezTo>
                  <a:lnTo>
                    <a:pt x="-9" y="-48"/>
                  </a:lnTo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3" name="Google Shape;9579;p18"/>
            <p:cNvSpPr/>
            <p:nvPr/>
          </p:nvSpPr>
          <p:spPr>
            <a:xfrm>
              <a:off x="4663213" y="3616072"/>
              <a:ext cx="59450" cy="59450"/>
            </a:xfrm>
            <a:custGeom>
              <a:avLst/>
              <a:gdLst/>
              <a:ahLst/>
              <a:cxnLst/>
              <a:rect l="l" t="t" r="r" b="b"/>
              <a:pathLst>
                <a:path w="37177" h="37177" extrusionOk="0">
                  <a:moveTo>
                    <a:pt x="37178" y="18589"/>
                  </a:moveTo>
                  <a:cubicBezTo>
                    <a:pt x="37178" y="28855"/>
                    <a:pt x="28855" y="37178"/>
                    <a:pt x="18589" y="37178"/>
                  </a:cubicBezTo>
                  <a:cubicBezTo>
                    <a:pt x="8323" y="37178"/>
                    <a:pt x="0" y="28855"/>
                    <a:pt x="0" y="18589"/>
                  </a:cubicBezTo>
                  <a:cubicBezTo>
                    <a:pt x="0" y="8323"/>
                    <a:pt x="8323" y="0"/>
                    <a:pt x="18589" y="0"/>
                  </a:cubicBezTo>
                  <a:cubicBezTo>
                    <a:pt x="28855" y="0"/>
                    <a:pt x="37178" y="8323"/>
                    <a:pt x="37178" y="18589"/>
                  </a:cubicBez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4" name="Google Shape;9580;p18"/>
            <p:cNvSpPr/>
            <p:nvPr/>
          </p:nvSpPr>
          <p:spPr>
            <a:xfrm>
              <a:off x="2729712" y="3069138"/>
              <a:ext cx="59884" cy="59880"/>
            </a:xfrm>
            <a:custGeom>
              <a:avLst/>
              <a:gdLst/>
              <a:ahLst/>
              <a:cxnLst/>
              <a:rect l="l" t="t" r="r" b="b"/>
              <a:pathLst>
                <a:path w="37448" h="37446" extrusionOk="0">
                  <a:moveTo>
                    <a:pt x="17136" y="20"/>
                  </a:moveTo>
                  <a:cubicBezTo>
                    <a:pt x="6838" y="893"/>
                    <a:pt x="-811" y="9953"/>
                    <a:pt x="58" y="20256"/>
                  </a:cubicBezTo>
                  <a:cubicBezTo>
                    <a:pt x="834" y="29349"/>
                    <a:pt x="8042" y="36561"/>
                    <a:pt x="17136" y="37331"/>
                  </a:cubicBezTo>
                  <a:cubicBezTo>
                    <a:pt x="27433" y="38205"/>
                    <a:pt x="36500" y="30559"/>
                    <a:pt x="37370" y="20256"/>
                  </a:cubicBezTo>
                  <a:cubicBezTo>
                    <a:pt x="38252" y="9953"/>
                    <a:pt x="30603" y="893"/>
                    <a:pt x="20292" y="20"/>
                  </a:cubicBezTo>
                  <a:cubicBezTo>
                    <a:pt x="19249" y="-70"/>
                    <a:pt x="18192" y="-70"/>
                    <a:pt x="17136" y="20"/>
                  </a:cubicBez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5" name="Google Shape;9581;p18"/>
            <p:cNvSpPr txBox="1"/>
            <p:nvPr/>
          </p:nvSpPr>
          <p:spPr>
            <a:xfrm>
              <a:off x="1052094" y="3426986"/>
              <a:ext cx="288379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lvl="0">
                <a:lnSpc>
                  <a:spcPct val="90000"/>
                </a:lnSpc>
                <a:buClr>
                  <a:srgbClr val="000000"/>
                </a:buClr>
              </a:pPr>
              <a:r>
                <a:rPr lang="es-CO" sz="2000" kern="0" dirty="0">
                  <a:solidFill>
                    <a:srgbClr val="525357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Formación </a:t>
              </a:r>
              <a:r>
                <a:rPr lang="es-CO" sz="2000" kern="0" dirty="0" smtClean="0">
                  <a:solidFill>
                    <a:srgbClr val="525357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para</a:t>
              </a:r>
            </a:p>
            <a:p>
              <a:pPr lvl="0">
                <a:lnSpc>
                  <a:spcPct val="90000"/>
                </a:lnSpc>
                <a:buClr>
                  <a:srgbClr val="000000"/>
                </a:buClr>
              </a:pPr>
              <a:r>
                <a:rPr lang="es-CO" sz="2000" kern="0" dirty="0" smtClean="0">
                  <a:solidFill>
                    <a:srgbClr val="525357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la </a:t>
              </a:r>
              <a:r>
                <a:rPr lang="es-CO" sz="2000" kern="0" dirty="0">
                  <a:solidFill>
                    <a:srgbClr val="525357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investigación</a:t>
              </a: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6" name="Google Shape;230;p5"/>
            <p:cNvSpPr txBox="1"/>
            <p:nvPr/>
          </p:nvSpPr>
          <p:spPr>
            <a:xfrm>
              <a:off x="4693155" y="3112901"/>
              <a:ext cx="1220894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>
              <a:defPPr>
                <a:defRPr lang="es-CO"/>
              </a:defPPr>
              <a:lvl2pPr marL="0" lvl="1" algn="ctr">
                <a:buClr>
                  <a:srgbClr val="000000"/>
                </a:buClr>
                <a:defRPr sz="5000" kern="0">
                  <a:ln w="15875">
                    <a:solidFill>
                      <a:srgbClr val="141932"/>
                    </a:solidFill>
                  </a:ln>
                  <a:noFill/>
                  <a:latin typeface="Arial Black" panose="020B0A04020102020204" pitchFamily="34" charset="0"/>
                  <a:ea typeface="Montserrat"/>
                  <a:cs typeface="Arial" panose="020B0604020202020204" pitchFamily="34" charset="0"/>
                </a:defRPr>
              </a:lvl2pPr>
            </a:lstStyle>
            <a:p>
              <a:pPr lvl="1"/>
              <a:r>
                <a:rPr lang="es-CO" sz="6500" dirty="0" smtClean="0">
                  <a:sym typeface="Montserrat"/>
                </a:rPr>
                <a:t>2</a:t>
              </a:r>
              <a:endParaRPr sz="6500" dirty="0">
                <a:sym typeface="Arial"/>
              </a:endParaRPr>
            </a:p>
          </p:txBody>
        </p:sp>
        <p:sp>
          <p:nvSpPr>
            <p:cNvPr id="209" name="Google Shape;9570;p18"/>
            <p:cNvSpPr/>
            <p:nvPr/>
          </p:nvSpPr>
          <p:spPr>
            <a:xfrm>
              <a:off x="914837" y="4525912"/>
              <a:ext cx="5017030" cy="1388131"/>
            </a:xfrm>
            <a:custGeom>
              <a:avLst/>
              <a:gdLst/>
              <a:ahLst/>
              <a:cxnLst/>
              <a:rect l="l" t="t" r="r" b="b"/>
              <a:pathLst>
                <a:path w="3137385" h="868063" extrusionOk="0">
                  <a:moveTo>
                    <a:pt x="0" y="0"/>
                  </a:moveTo>
                  <a:lnTo>
                    <a:pt x="3137385" y="0"/>
                  </a:lnTo>
                  <a:lnTo>
                    <a:pt x="3137385" y="868063"/>
                  </a:lnTo>
                  <a:lnTo>
                    <a:pt x="0" y="868063"/>
                  </a:lnTo>
                  <a:close/>
                </a:path>
              </a:pathLst>
            </a:custGeom>
            <a:solidFill>
              <a:srgbClr val="FFFE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0" name="Google Shape;9571;p18"/>
            <p:cNvSpPr/>
            <p:nvPr/>
          </p:nvSpPr>
          <p:spPr>
            <a:xfrm>
              <a:off x="764712" y="4580659"/>
              <a:ext cx="2001894" cy="343878"/>
            </a:xfrm>
            <a:custGeom>
              <a:avLst/>
              <a:gdLst/>
              <a:ahLst/>
              <a:cxnLst/>
              <a:rect l="l" t="t" r="r" b="b"/>
              <a:pathLst>
                <a:path w="1251878" h="215043" extrusionOk="0">
                  <a:moveTo>
                    <a:pt x="0" y="0"/>
                  </a:moveTo>
                  <a:lnTo>
                    <a:pt x="1251878" y="0"/>
                  </a:lnTo>
                  <a:lnTo>
                    <a:pt x="1251878" y="215043"/>
                  </a:lnTo>
                  <a:lnTo>
                    <a:pt x="0" y="215043"/>
                  </a:ln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1" name="Google Shape;9572;p18"/>
            <p:cNvSpPr/>
            <p:nvPr/>
          </p:nvSpPr>
          <p:spPr>
            <a:xfrm>
              <a:off x="835497" y="4446572"/>
              <a:ext cx="5017244" cy="1388131"/>
            </a:xfrm>
            <a:custGeom>
              <a:avLst/>
              <a:gdLst/>
              <a:ahLst/>
              <a:cxnLst/>
              <a:rect l="l" t="t" r="r" b="b"/>
              <a:pathLst>
                <a:path w="3137518" h="868063" extrusionOk="0">
                  <a:moveTo>
                    <a:pt x="2613418" y="868063"/>
                  </a:moveTo>
                  <a:lnTo>
                    <a:pt x="0" y="868063"/>
                  </a:lnTo>
                  <a:lnTo>
                    <a:pt x="0" y="0"/>
                  </a:lnTo>
                  <a:lnTo>
                    <a:pt x="3137519" y="0"/>
                  </a:lnTo>
                  <a:lnTo>
                    <a:pt x="3137519" y="341020"/>
                  </a:lnTo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2" name="Google Shape;9573;p18"/>
            <p:cNvSpPr/>
            <p:nvPr/>
          </p:nvSpPr>
          <p:spPr>
            <a:xfrm>
              <a:off x="5619426" y="5601602"/>
              <a:ext cx="233315" cy="233101"/>
            </a:xfrm>
            <a:custGeom>
              <a:avLst/>
              <a:gdLst/>
              <a:ahLst/>
              <a:cxnLst/>
              <a:rect l="l" t="t" r="r" b="b"/>
              <a:pathLst>
                <a:path w="145903" h="145769" extrusionOk="0">
                  <a:moveTo>
                    <a:pt x="145903" y="0"/>
                  </a:moveTo>
                  <a:lnTo>
                    <a:pt x="145903" y="145769"/>
                  </a:lnTo>
                  <a:lnTo>
                    <a:pt x="0" y="145769"/>
                  </a:lnTo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3" name="Google Shape;9574;p18"/>
            <p:cNvSpPr/>
            <p:nvPr/>
          </p:nvSpPr>
          <p:spPr>
            <a:xfrm rot="16967399">
              <a:off x="4702532" y="4684704"/>
              <a:ext cx="1229663" cy="1229663"/>
            </a:xfrm>
            <a:custGeom>
              <a:avLst/>
              <a:gdLst/>
              <a:ahLst/>
              <a:cxnLst/>
              <a:rect l="l" t="t" r="r" b="b"/>
              <a:pathLst>
                <a:path w="768966" h="768966" extrusionOk="0">
                  <a:moveTo>
                    <a:pt x="768958" y="384436"/>
                  </a:moveTo>
                  <a:cubicBezTo>
                    <a:pt x="768958" y="596780"/>
                    <a:pt x="596819" y="768919"/>
                    <a:pt x="384474" y="768919"/>
                  </a:cubicBezTo>
                  <a:cubicBezTo>
                    <a:pt x="172130" y="768919"/>
                    <a:pt x="-9" y="596780"/>
                    <a:pt x="-9" y="384436"/>
                  </a:cubicBezTo>
                  <a:cubicBezTo>
                    <a:pt x="-9" y="172091"/>
                    <a:pt x="172130" y="-48"/>
                    <a:pt x="384474" y="-48"/>
                  </a:cubicBezTo>
                  <a:cubicBezTo>
                    <a:pt x="596819" y="-48"/>
                    <a:pt x="768958" y="172091"/>
                    <a:pt x="768958" y="384436"/>
                  </a:cubicBezTo>
                  <a:close/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4" name="Google Shape;9578;p18"/>
            <p:cNvSpPr/>
            <p:nvPr/>
          </p:nvSpPr>
          <p:spPr>
            <a:xfrm>
              <a:off x="2766606" y="4752598"/>
              <a:ext cx="1936026" cy="546611"/>
            </a:xfrm>
            <a:custGeom>
              <a:avLst/>
              <a:gdLst/>
              <a:ahLst/>
              <a:cxnLst/>
              <a:rect l="l" t="t" r="r" b="b"/>
              <a:pathLst>
                <a:path w="1210688" h="341822" extrusionOk="0">
                  <a:moveTo>
                    <a:pt x="1210679" y="341775"/>
                  </a:moveTo>
                  <a:lnTo>
                    <a:pt x="824992" y="341775"/>
                  </a:lnTo>
                  <a:cubicBezTo>
                    <a:pt x="778613" y="341775"/>
                    <a:pt x="741007" y="304173"/>
                    <a:pt x="741007" y="257790"/>
                  </a:cubicBezTo>
                  <a:lnTo>
                    <a:pt x="741007" y="83937"/>
                  </a:lnTo>
                  <a:cubicBezTo>
                    <a:pt x="741007" y="37814"/>
                    <a:pt x="703816" y="320"/>
                    <a:pt x="657692" y="-48"/>
                  </a:cubicBezTo>
                  <a:lnTo>
                    <a:pt x="-9" y="-48"/>
                  </a:lnTo>
                </a:path>
              </a:pathLst>
            </a:custGeom>
            <a:noFill/>
            <a:ln w="12400" cap="flat" cmpd="sng">
              <a:solidFill>
                <a:srgbClr val="150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5" name="Google Shape;9579;p18"/>
            <p:cNvSpPr/>
            <p:nvPr/>
          </p:nvSpPr>
          <p:spPr>
            <a:xfrm>
              <a:off x="4672690" y="5269699"/>
              <a:ext cx="59450" cy="59450"/>
            </a:xfrm>
            <a:custGeom>
              <a:avLst/>
              <a:gdLst/>
              <a:ahLst/>
              <a:cxnLst/>
              <a:rect l="l" t="t" r="r" b="b"/>
              <a:pathLst>
                <a:path w="37177" h="37177" extrusionOk="0">
                  <a:moveTo>
                    <a:pt x="37178" y="18589"/>
                  </a:moveTo>
                  <a:cubicBezTo>
                    <a:pt x="37178" y="28855"/>
                    <a:pt x="28855" y="37178"/>
                    <a:pt x="18589" y="37178"/>
                  </a:cubicBezTo>
                  <a:cubicBezTo>
                    <a:pt x="8323" y="37178"/>
                    <a:pt x="0" y="28855"/>
                    <a:pt x="0" y="18589"/>
                  </a:cubicBezTo>
                  <a:cubicBezTo>
                    <a:pt x="0" y="8323"/>
                    <a:pt x="8323" y="0"/>
                    <a:pt x="18589" y="0"/>
                  </a:cubicBezTo>
                  <a:cubicBezTo>
                    <a:pt x="28855" y="0"/>
                    <a:pt x="37178" y="8323"/>
                    <a:pt x="37178" y="18589"/>
                  </a:cubicBez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6" name="Google Shape;9580;p18"/>
            <p:cNvSpPr/>
            <p:nvPr/>
          </p:nvSpPr>
          <p:spPr>
            <a:xfrm>
              <a:off x="2739189" y="4722765"/>
              <a:ext cx="59884" cy="59880"/>
            </a:xfrm>
            <a:custGeom>
              <a:avLst/>
              <a:gdLst/>
              <a:ahLst/>
              <a:cxnLst/>
              <a:rect l="l" t="t" r="r" b="b"/>
              <a:pathLst>
                <a:path w="37448" h="37446" extrusionOk="0">
                  <a:moveTo>
                    <a:pt x="17136" y="20"/>
                  </a:moveTo>
                  <a:cubicBezTo>
                    <a:pt x="6838" y="893"/>
                    <a:pt x="-811" y="9953"/>
                    <a:pt x="58" y="20256"/>
                  </a:cubicBezTo>
                  <a:cubicBezTo>
                    <a:pt x="834" y="29349"/>
                    <a:pt x="8042" y="36561"/>
                    <a:pt x="17136" y="37331"/>
                  </a:cubicBezTo>
                  <a:cubicBezTo>
                    <a:pt x="27433" y="38205"/>
                    <a:pt x="36500" y="30559"/>
                    <a:pt x="37370" y="20256"/>
                  </a:cubicBezTo>
                  <a:cubicBezTo>
                    <a:pt x="38252" y="9953"/>
                    <a:pt x="30603" y="893"/>
                    <a:pt x="20292" y="20"/>
                  </a:cubicBezTo>
                  <a:cubicBezTo>
                    <a:pt x="19249" y="-70"/>
                    <a:pt x="18192" y="-70"/>
                    <a:pt x="17136" y="20"/>
                  </a:cubicBez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7" name="Google Shape;9581;p18"/>
            <p:cNvSpPr txBox="1"/>
            <p:nvPr/>
          </p:nvSpPr>
          <p:spPr>
            <a:xfrm>
              <a:off x="1061571" y="5080613"/>
              <a:ext cx="288379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lvl="0">
                <a:lnSpc>
                  <a:spcPct val="90000"/>
                </a:lnSpc>
                <a:buClr>
                  <a:srgbClr val="000000"/>
                </a:buClr>
              </a:pPr>
              <a:r>
                <a:rPr lang="es-CO" sz="2000" kern="0" dirty="0">
                  <a:solidFill>
                    <a:srgbClr val="525357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Innovación y </a:t>
              </a:r>
              <a:endParaRPr lang="es-CO" sz="2000" kern="0" dirty="0" smtClean="0">
                <a:solidFill>
                  <a:srgbClr val="52535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  <a:p>
              <a:pPr lvl="0">
                <a:lnSpc>
                  <a:spcPct val="90000"/>
                </a:lnSpc>
                <a:buClr>
                  <a:srgbClr val="000000"/>
                </a:buClr>
              </a:pPr>
              <a:r>
                <a:rPr lang="es-CO" sz="2000" kern="0" dirty="0" smtClean="0">
                  <a:solidFill>
                    <a:srgbClr val="525357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desarrollo </a:t>
              </a:r>
              <a:r>
                <a:rPr lang="es-CO" sz="2000" kern="0" dirty="0">
                  <a:solidFill>
                    <a:srgbClr val="525357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tecnológico</a:t>
              </a:r>
            </a:p>
          </p:txBody>
        </p:sp>
        <p:sp>
          <p:nvSpPr>
            <p:cNvPr id="228" name="Google Shape;230;p5"/>
            <p:cNvSpPr txBox="1"/>
            <p:nvPr/>
          </p:nvSpPr>
          <p:spPr>
            <a:xfrm>
              <a:off x="4702632" y="4766527"/>
              <a:ext cx="1220894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>
              <a:defPPr>
                <a:defRPr lang="es-CO"/>
              </a:defPPr>
              <a:lvl2pPr marL="0" lvl="1" algn="ctr">
                <a:buClr>
                  <a:srgbClr val="000000"/>
                </a:buClr>
                <a:defRPr sz="5000" kern="0">
                  <a:ln w="15875">
                    <a:solidFill>
                      <a:srgbClr val="141932"/>
                    </a:solidFill>
                  </a:ln>
                  <a:noFill/>
                  <a:latin typeface="Arial Black" panose="020B0A04020102020204" pitchFamily="34" charset="0"/>
                  <a:ea typeface="Montserrat"/>
                  <a:cs typeface="Arial" panose="020B0604020202020204" pitchFamily="34" charset="0"/>
                </a:defRPr>
              </a:lvl2pPr>
            </a:lstStyle>
            <a:p>
              <a:pPr lvl="1"/>
              <a:r>
                <a:rPr lang="es-CO" sz="6500" dirty="0" smtClean="0">
                  <a:sym typeface="Montserrat"/>
                </a:rPr>
                <a:t>3</a:t>
              </a:r>
              <a:endParaRPr sz="6500" dirty="0"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3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CO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Asignado a Investigación</a:t>
            </a:r>
            <a:endParaRPr lang="es-CO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8E76FD2-6513-1D3C-1AB8-278FE6090F6F}"/>
              </a:ext>
            </a:extLst>
          </p:cNvPr>
          <p:cNvGrpSpPr/>
          <p:nvPr/>
        </p:nvGrpSpPr>
        <p:grpSpPr>
          <a:xfrm>
            <a:off x="585296" y="1076371"/>
            <a:ext cx="11021407" cy="5242550"/>
            <a:chOff x="645874" y="1042503"/>
            <a:chExt cx="10697028" cy="5042895"/>
          </a:xfrm>
        </p:grpSpPr>
        <p:graphicFrame>
          <p:nvGraphicFramePr>
            <p:cNvPr id="11" name="Google Shape;1093;p41"/>
            <p:cNvGraphicFramePr/>
            <p:nvPr>
              <p:extLst/>
            </p:nvPr>
          </p:nvGraphicFramePr>
          <p:xfrm>
            <a:off x="708444" y="1042503"/>
            <a:ext cx="10634458" cy="48707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2" name="Google Shape;1093;p41"/>
            <p:cNvGraphicFramePr/>
            <p:nvPr>
              <p:extLst/>
            </p:nvPr>
          </p:nvGraphicFramePr>
          <p:xfrm>
            <a:off x="645874" y="1101771"/>
            <a:ext cx="9538546" cy="49836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500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Convocatorias </a:t>
            </a:r>
            <a:r>
              <a:rPr lang="es-CO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</a:t>
            </a:r>
            <a:endParaRPr lang="es-CO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oogle Shape;2399;p54">
            <a:extLst>
              <a:ext uri="{FF2B5EF4-FFF2-40B4-BE49-F238E27FC236}">
                <a16:creationId xmlns:a16="http://schemas.microsoft.com/office/drawing/2014/main" id="{D0F01F58-4EE9-7024-C737-A9235A7F74C9}"/>
              </a:ext>
            </a:extLst>
          </p:cNvPr>
          <p:cNvGrpSpPr/>
          <p:nvPr/>
        </p:nvGrpSpPr>
        <p:grpSpPr>
          <a:xfrm>
            <a:off x="728793" y="2491920"/>
            <a:ext cx="1817643" cy="2978051"/>
            <a:chOff x="1000400" y="1514985"/>
            <a:chExt cx="1557204" cy="2551345"/>
          </a:xfrm>
        </p:grpSpPr>
        <p:sp>
          <p:nvSpPr>
            <p:cNvPr id="45" name="Google Shape;2400;p54">
              <a:extLst>
                <a:ext uri="{FF2B5EF4-FFF2-40B4-BE49-F238E27FC236}">
                  <a16:creationId xmlns:a16="http://schemas.microsoft.com/office/drawing/2014/main" id="{35A14E79-E89D-19B7-E009-5E844BBC239B}"/>
                </a:ext>
              </a:extLst>
            </p:cNvPr>
            <p:cNvSpPr/>
            <p:nvPr/>
          </p:nvSpPr>
          <p:spPr>
            <a:xfrm>
              <a:off x="2012653" y="3433842"/>
              <a:ext cx="504895" cy="592353"/>
            </a:xfrm>
            <a:custGeom>
              <a:avLst/>
              <a:gdLst/>
              <a:ahLst/>
              <a:cxnLst/>
              <a:rect l="l" t="t" r="r" b="b"/>
              <a:pathLst>
                <a:path w="313444" h="367739" extrusionOk="0">
                  <a:moveTo>
                    <a:pt x="0" y="367740"/>
                  </a:moveTo>
                  <a:lnTo>
                    <a:pt x="313444" y="0"/>
                  </a:lnTo>
                  <a:lnTo>
                    <a:pt x="0" y="0"/>
                  </a:lnTo>
                  <a:lnTo>
                    <a:pt x="0" y="367740"/>
                  </a:lnTo>
                  <a:close/>
                </a:path>
              </a:pathLst>
            </a:custGeom>
            <a:solidFill>
              <a:srgbClr val="1E28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6" name="Google Shape;2401;p54">
              <a:extLst>
                <a:ext uri="{FF2B5EF4-FFF2-40B4-BE49-F238E27FC236}">
                  <a16:creationId xmlns:a16="http://schemas.microsoft.com/office/drawing/2014/main" id="{1B90A0D6-E558-E533-8850-A28623AE0983}"/>
                </a:ext>
              </a:extLst>
            </p:cNvPr>
            <p:cNvSpPr/>
            <p:nvPr/>
          </p:nvSpPr>
          <p:spPr>
            <a:xfrm>
              <a:off x="1000400" y="2297590"/>
              <a:ext cx="1517148" cy="1136570"/>
            </a:xfrm>
            <a:custGeom>
              <a:avLst/>
              <a:gdLst/>
              <a:ahLst/>
              <a:cxnLst/>
              <a:rect l="l" t="t" r="r" b="b"/>
              <a:pathLst>
                <a:path w="941861" h="705594" extrusionOk="0">
                  <a:moveTo>
                    <a:pt x="-137" y="-422"/>
                  </a:moveTo>
                  <a:lnTo>
                    <a:pt x="-137" y="572664"/>
                  </a:lnTo>
                  <a:lnTo>
                    <a:pt x="-137" y="572664"/>
                  </a:lnTo>
                  <a:cubicBezTo>
                    <a:pt x="-142" y="642805"/>
                    <a:pt x="54425" y="700848"/>
                    <a:pt x="124432" y="705173"/>
                  </a:cubicBezTo>
                  <a:lnTo>
                    <a:pt x="941724" y="705173"/>
                  </a:lnTo>
                  <a:lnTo>
                    <a:pt x="941724" y="-27"/>
                  </a:ln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</a:pPr>
              <a:r>
                <a:rPr lang="es-CO" sz="1300" b="1" kern="0" dirty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Dos </a:t>
              </a:r>
              <a:r>
                <a:rPr lang="es-CO" sz="1300" b="1" kern="0" dirty="0" smtClean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convocatorias</a:t>
              </a:r>
            </a:p>
            <a:p>
              <a:pPr lvl="0" algn="ctr">
                <a:buClr>
                  <a:srgbClr val="000000"/>
                </a:buClr>
                <a:buSzPts val="1100"/>
              </a:pPr>
              <a:r>
                <a:rPr lang="es-CO" sz="1300" b="1" kern="0" dirty="0" smtClean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en </a:t>
              </a:r>
              <a:r>
                <a:rPr lang="es-CO" sz="1300" b="1" kern="0" dirty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cada año</a:t>
              </a:r>
            </a:p>
          </p:txBody>
        </p:sp>
        <p:sp>
          <p:nvSpPr>
            <p:cNvPr id="47" name="Google Shape;2402;p54">
              <a:extLst>
                <a:ext uri="{FF2B5EF4-FFF2-40B4-BE49-F238E27FC236}">
                  <a16:creationId xmlns:a16="http://schemas.microsoft.com/office/drawing/2014/main" id="{99B28145-49C0-9472-BC19-1DFE01D4461F}"/>
                </a:ext>
              </a:extLst>
            </p:cNvPr>
            <p:cNvSpPr/>
            <p:nvPr/>
          </p:nvSpPr>
          <p:spPr>
            <a:xfrm>
              <a:off x="1000400" y="1514985"/>
              <a:ext cx="1517227" cy="951007"/>
            </a:xfrm>
            <a:custGeom>
              <a:avLst/>
              <a:gdLst/>
              <a:ahLst/>
              <a:cxnLst/>
              <a:rect l="l" t="t" r="r" b="b"/>
              <a:pathLst>
                <a:path w="941910" h="590395" extrusionOk="0">
                  <a:moveTo>
                    <a:pt x="941724" y="143133"/>
                  </a:moveTo>
                  <a:cubicBezTo>
                    <a:pt x="941724" y="63835"/>
                    <a:pt x="882547" y="-422"/>
                    <a:pt x="808969" y="-422"/>
                  </a:cubicBezTo>
                  <a:lnTo>
                    <a:pt x="132668" y="-422"/>
                  </a:lnTo>
                  <a:cubicBezTo>
                    <a:pt x="59337" y="-422"/>
                    <a:pt x="-137" y="63687"/>
                    <a:pt x="-137" y="143133"/>
                  </a:cubicBezTo>
                  <a:lnTo>
                    <a:pt x="-137" y="589974"/>
                  </a:lnTo>
                  <a:lnTo>
                    <a:pt x="941774" y="58997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CO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34696"/>
                  </a:solidFill>
                  <a:effectLst/>
                  <a:uLnTx/>
                  <a:uFillTx/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Estudiantes vinculados a semilleros</a:t>
              </a:r>
              <a:endParaRPr kumimoji="0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8" name="Google Shape;2403;p54">
              <a:extLst>
                <a:ext uri="{FF2B5EF4-FFF2-40B4-BE49-F238E27FC236}">
                  <a16:creationId xmlns:a16="http://schemas.microsoft.com/office/drawing/2014/main" id="{1AD2D706-318E-44AC-C1EB-599CE0C3DD2E}"/>
                </a:ext>
              </a:extLst>
            </p:cNvPr>
            <p:cNvSpPr/>
            <p:nvPr/>
          </p:nvSpPr>
          <p:spPr>
            <a:xfrm>
              <a:off x="1040217" y="1554802"/>
              <a:ext cx="1517387" cy="2511528"/>
            </a:xfrm>
            <a:custGeom>
              <a:avLst/>
              <a:gdLst/>
              <a:ahLst/>
              <a:cxnLst/>
              <a:rect l="l" t="t" r="r" b="b"/>
              <a:pathLst>
                <a:path w="942009" h="1559182" extrusionOk="0">
                  <a:moveTo>
                    <a:pt x="809117" y="-422"/>
                  </a:moveTo>
                  <a:lnTo>
                    <a:pt x="132618" y="-422"/>
                  </a:lnTo>
                  <a:cubicBezTo>
                    <a:pt x="59287" y="-422"/>
                    <a:pt x="-137" y="63687"/>
                    <a:pt x="-137" y="143183"/>
                  </a:cubicBezTo>
                  <a:lnTo>
                    <a:pt x="-137" y="1058562"/>
                  </a:lnTo>
                  <a:lnTo>
                    <a:pt x="-137" y="1058562"/>
                  </a:lnTo>
                  <a:cubicBezTo>
                    <a:pt x="-142" y="1128687"/>
                    <a:pt x="54425" y="1186731"/>
                    <a:pt x="124432" y="1191070"/>
                  </a:cubicBezTo>
                  <a:lnTo>
                    <a:pt x="628428" y="1191070"/>
                  </a:lnTo>
                  <a:lnTo>
                    <a:pt x="628428" y="1558761"/>
                  </a:lnTo>
                  <a:lnTo>
                    <a:pt x="941872" y="1191070"/>
                  </a:lnTo>
                  <a:lnTo>
                    <a:pt x="941872" y="143232"/>
                  </a:lnTo>
                  <a:cubicBezTo>
                    <a:pt x="941872" y="63934"/>
                    <a:pt x="882448" y="-422"/>
                    <a:pt x="809117" y="-422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9" name="Google Shape;2404;p54">
            <a:extLst>
              <a:ext uri="{FF2B5EF4-FFF2-40B4-BE49-F238E27FC236}">
                <a16:creationId xmlns:a16="http://schemas.microsoft.com/office/drawing/2014/main" id="{3C31B817-A05E-FDF8-D29D-8F4946B2C344}"/>
              </a:ext>
            </a:extLst>
          </p:cNvPr>
          <p:cNvGrpSpPr/>
          <p:nvPr/>
        </p:nvGrpSpPr>
        <p:grpSpPr>
          <a:xfrm>
            <a:off x="3004085" y="2491920"/>
            <a:ext cx="1817643" cy="2977681"/>
            <a:chOff x="2949680" y="1514985"/>
            <a:chExt cx="1557204" cy="2551028"/>
          </a:xfrm>
        </p:grpSpPr>
        <p:sp>
          <p:nvSpPr>
            <p:cNvPr id="50" name="Google Shape;2405;p54">
              <a:extLst>
                <a:ext uri="{FF2B5EF4-FFF2-40B4-BE49-F238E27FC236}">
                  <a16:creationId xmlns:a16="http://schemas.microsoft.com/office/drawing/2014/main" id="{C5BF29B5-DF04-D6D4-3A52-09022624B6E0}"/>
                </a:ext>
              </a:extLst>
            </p:cNvPr>
            <p:cNvSpPr/>
            <p:nvPr/>
          </p:nvSpPr>
          <p:spPr>
            <a:xfrm>
              <a:off x="3956135" y="3433842"/>
              <a:ext cx="504895" cy="592353"/>
            </a:xfrm>
            <a:custGeom>
              <a:avLst/>
              <a:gdLst/>
              <a:ahLst/>
              <a:cxnLst/>
              <a:rect l="l" t="t" r="r" b="b"/>
              <a:pathLst>
                <a:path w="313444" h="367739" extrusionOk="0">
                  <a:moveTo>
                    <a:pt x="0" y="367740"/>
                  </a:moveTo>
                  <a:lnTo>
                    <a:pt x="313444" y="0"/>
                  </a:lnTo>
                  <a:lnTo>
                    <a:pt x="0" y="0"/>
                  </a:lnTo>
                  <a:lnTo>
                    <a:pt x="0" y="367740"/>
                  </a:lnTo>
                  <a:close/>
                </a:path>
              </a:pathLst>
            </a:custGeom>
            <a:solidFill>
              <a:srgbClr val="1E28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06;p54">
              <a:extLst>
                <a:ext uri="{FF2B5EF4-FFF2-40B4-BE49-F238E27FC236}">
                  <a16:creationId xmlns:a16="http://schemas.microsoft.com/office/drawing/2014/main" id="{81BA7555-AA79-03C0-F927-6004D2DA3259}"/>
                </a:ext>
              </a:extLst>
            </p:cNvPr>
            <p:cNvSpPr/>
            <p:nvPr/>
          </p:nvSpPr>
          <p:spPr>
            <a:xfrm>
              <a:off x="2949680" y="2297590"/>
              <a:ext cx="1517148" cy="1136570"/>
            </a:xfrm>
            <a:custGeom>
              <a:avLst/>
              <a:gdLst/>
              <a:ahLst/>
              <a:cxnLst/>
              <a:rect l="l" t="t" r="r" b="b"/>
              <a:pathLst>
                <a:path w="941861" h="705594" extrusionOk="0">
                  <a:moveTo>
                    <a:pt x="-137" y="-422"/>
                  </a:moveTo>
                  <a:lnTo>
                    <a:pt x="-137" y="572664"/>
                  </a:lnTo>
                  <a:lnTo>
                    <a:pt x="-137" y="572664"/>
                  </a:lnTo>
                  <a:cubicBezTo>
                    <a:pt x="-142" y="642790"/>
                    <a:pt x="54395" y="700823"/>
                    <a:pt x="124383" y="705173"/>
                  </a:cubicBezTo>
                  <a:lnTo>
                    <a:pt x="941724" y="705173"/>
                  </a:lnTo>
                  <a:lnTo>
                    <a:pt x="941724" y="-27"/>
                  </a:ln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lang="es-CO" sz="1300" b="1" kern="0" dirty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Proyectos </a:t>
              </a:r>
              <a:r>
                <a:rPr lang="es-CO" sz="1300" b="1" kern="0" dirty="0" smtClean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de</a:t>
              </a:r>
            </a:p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lang="es-CO" sz="1300" b="1" kern="0" dirty="0" smtClean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20 / 40 / 60 / 80</a:t>
              </a:r>
            </a:p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lang="es-CO" sz="1300" b="1" kern="0" dirty="0" smtClean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puntos</a:t>
              </a:r>
              <a:endParaRPr lang="es-CO" sz="1300" b="1" kern="0" dirty="0">
                <a:solidFill>
                  <a:srgbClr val="FFCC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  <p:sp>
          <p:nvSpPr>
            <p:cNvPr id="52" name="Google Shape;2407;p54">
              <a:extLst>
                <a:ext uri="{FF2B5EF4-FFF2-40B4-BE49-F238E27FC236}">
                  <a16:creationId xmlns:a16="http://schemas.microsoft.com/office/drawing/2014/main" id="{004100E9-5DC1-EC50-7F0E-917630BF3320}"/>
                </a:ext>
              </a:extLst>
            </p:cNvPr>
            <p:cNvSpPr/>
            <p:nvPr/>
          </p:nvSpPr>
          <p:spPr>
            <a:xfrm>
              <a:off x="2949680" y="1514985"/>
              <a:ext cx="1517227" cy="951007"/>
            </a:xfrm>
            <a:custGeom>
              <a:avLst/>
              <a:gdLst/>
              <a:ahLst/>
              <a:cxnLst/>
              <a:rect l="l" t="t" r="r" b="b"/>
              <a:pathLst>
                <a:path w="941910" h="590395" extrusionOk="0">
                  <a:moveTo>
                    <a:pt x="941724" y="143133"/>
                  </a:moveTo>
                  <a:cubicBezTo>
                    <a:pt x="941724" y="63835"/>
                    <a:pt x="882547" y="-422"/>
                    <a:pt x="808969" y="-422"/>
                  </a:cubicBezTo>
                  <a:lnTo>
                    <a:pt x="132618" y="-422"/>
                  </a:lnTo>
                  <a:cubicBezTo>
                    <a:pt x="59287" y="-422"/>
                    <a:pt x="-137" y="63687"/>
                    <a:pt x="-137" y="143133"/>
                  </a:cubicBezTo>
                  <a:lnTo>
                    <a:pt x="-137" y="589974"/>
                  </a:lnTo>
                  <a:lnTo>
                    <a:pt x="941774" y="58997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s-CO" sz="1600" b="1" i="1" kern="0" dirty="0">
                  <a:solidFill>
                    <a:srgbClr val="23469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Profesores investigadores</a:t>
              </a:r>
            </a:p>
          </p:txBody>
        </p:sp>
        <p:sp>
          <p:nvSpPr>
            <p:cNvPr id="53" name="Google Shape;2408;p54">
              <a:extLst>
                <a:ext uri="{FF2B5EF4-FFF2-40B4-BE49-F238E27FC236}">
                  <a16:creationId xmlns:a16="http://schemas.microsoft.com/office/drawing/2014/main" id="{D206C9FB-4380-938D-E407-F442F391B466}"/>
                </a:ext>
              </a:extLst>
            </p:cNvPr>
            <p:cNvSpPr/>
            <p:nvPr/>
          </p:nvSpPr>
          <p:spPr>
            <a:xfrm>
              <a:off x="2989736" y="1554802"/>
              <a:ext cx="1517148" cy="2511211"/>
            </a:xfrm>
            <a:custGeom>
              <a:avLst/>
              <a:gdLst/>
              <a:ahLst/>
              <a:cxnLst/>
              <a:rect l="l" t="t" r="r" b="b"/>
              <a:pathLst>
                <a:path w="941861" h="1558985" extrusionOk="0">
                  <a:moveTo>
                    <a:pt x="808920" y="-422"/>
                  </a:moveTo>
                  <a:lnTo>
                    <a:pt x="132618" y="-422"/>
                  </a:lnTo>
                  <a:cubicBezTo>
                    <a:pt x="59287" y="-422"/>
                    <a:pt x="-137" y="63687"/>
                    <a:pt x="-137" y="143183"/>
                  </a:cubicBezTo>
                  <a:lnTo>
                    <a:pt x="-137" y="1058365"/>
                  </a:lnTo>
                  <a:cubicBezTo>
                    <a:pt x="-117" y="1128490"/>
                    <a:pt x="54435" y="1186533"/>
                    <a:pt x="124432" y="1190873"/>
                  </a:cubicBezTo>
                  <a:lnTo>
                    <a:pt x="624680" y="1190873"/>
                  </a:lnTo>
                  <a:lnTo>
                    <a:pt x="624680" y="1558564"/>
                  </a:lnTo>
                  <a:lnTo>
                    <a:pt x="938075" y="1190873"/>
                  </a:lnTo>
                  <a:lnTo>
                    <a:pt x="941724" y="1190873"/>
                  </a:lnTo>
                  <a:lnTo>
                    <a:pt x="941724" y="143232"/>
                  </a:lnTo>
                  <a:cubicBezTo>
                    <a:pt x="941724" y="63934"/>
                    <a:pt x="882251" y="-422"/>
                    <a:pt x="808920" y="-422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2409;p54">
            <a:extLst>
              <a:ext uri="{FF2B5EF4-FFF2-40B4-BE49-F238E27FC236}">
                <a16:creationId xmlns:a16="http://schemas.microsoft.com/office/drawing/2014/main" id="{BFFA6404-7359-5F68-99F8-7506BAE53C3C}"/>
              </a:ext>
            </a:extLst>
          </p:cNvPr>
          <p:cNvGrpSpPr/>
          <p:nvPr/>
        </p:nvGrpSpPr>
        <p:grpSpPr>
          <a:xfrm>
            <a:off x="5279284" y="2491920"/>
            <a:ext cx="1817641" cy="2977681"/>
            <a:chOff x="4898880" y="1514985"/>
            <a:chExt cx="1557203" cy="2551028"/>
          </a:xfrm>
        </p:grpSpPr>
        <p:sp>
          <p:nvSpPr>
            <p:cNvPr id="55" name="Google Shape;2410;p54">
              <a:extLst>
                <a:ext uri="{FF2B5EF4-FFF2-40B4-BE49-F238E27FC236}">
                  <a16:creationId xmlns:a16="http://schemas.microsoft.com/office/drawing/2014/main" id="{E242D50B-87D3-F576-73B0-78BB0B9FF24E}"/>
                </a:ext>
              </a:extLst>
            </p:cNvPr>
            <p:cNvSpPr/>
            <p:nvPr/>
          </p:nvSpPr>
          <p:spPr>
            <a:xfrm>
              <a:off x="5911214" y="3433842"/>
              <a:ext cx="504815" cy="592353"/>
            </a:xfrm>
            <a:custGeom>
              <a:avLst/>
              <a:gdLst/>
              <a:ahLst/>
              <a:cxnLst/>
              <a:rect l="l" t="t" r="r" b="b"/>
              <a:pathLst>
                <a:path w="313394" h="367739" extrusionOk="0">
                  <a:moveTo>
                    <a:pt x="0" y="367740"/>
                  </a:moveTo>
                  <a:lnTo>
                    <a:pt x="313395" y="0"/>
                  </a:lnTo>
                  <a:lnTo>
                    <a:pt x="0" y="0"/>
                  </a:lnTo>
                  <a:lnTo>
                    <a:pt x="0" y="367740"/>
                  </a:lnTo>
                  <a:close/>
                </a:path>
              </a:pathLst>
            </a:custGeom>
            <a:solidFill>
              <a:srgbClr val="1E28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6" name="Google Shape;2411;p54">
              <a:extLst>
                <a:ext uri="{FF2B5EF4-FFF2-40B4-BE49-F238E27FC236}">
                  <a16:creationId xmlns:a16="http://schemas.microsoft.com/office/drawing/2014/main" id="{4A086E9F-E696-0DDE-7A51-15F201196264}"/>
                </a:ext>
              </a:extLst>
            </p:cNvPr>
            <p:cNvSpPr/>
            <p:nvPr/>
          </p:nvSpPr>
          <p:spPr>
            <a:xfrm>
              <a:off x="4898880" y="2297590"/>
              <a:ext cx="1517387" cy="1136252"/>
            </a:xfrm>
            <a:custGeom>
              <a:avLst/>
              <a:gdLst/>
              <a:ahLst/>
              <a:cxnLst/>
              <a:rect l="l" t="t" r="r" b="b"/>
              <a:pathLst>
                <a:path w="942009" h="705397" extrusionOk="0">
                  <a:moveTo>
                    <a:pt x="-137" y="-422"/>
                  </a:moveTo>
                  <a:lnTo>
                    <a:pt x="-137" y="572862"/>
                  </a:lnTo>
                  <a:lnTo>
                    <a:pt x="-137" y="572467"/>
                  </a:lnTo>
                  <a:cubicBezTo>
                    <a:pt x="-107" y="642706"/>
                    <a:pt x="54612" y="700779"/>
                    <a:pt x="124728" y="704976"/>
                  </a:cubicBezTo>
                  <a:lnTo>
                    <a:pt x="941872" y="704976"/>
                  </a:lnTo>
                  <a:lnTo>
                    <a:pt x="941872" y="-224"/>
                  </a:ln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</a:pPr>
              <a:r>
                <a:rPr lang="es-CO" sz="1300" b="1" kern="0" dirty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200 puntos</a:t>
              </a:r>
            </a:p>
          </p:txBody>
        </p:sp>
        <p:sp>
          <p:nvSpPr>
            <p:cNvPr id="57" name="Google Shape;2412;p54">
              <a:extLst>
                <a:ext uri="{FF2B5EF4-FFF2-40B4-BE49-F238E27FC236}">
                  <a16:creationId xmlns:a16="http://schemas.microsoft.com/office/drawing/2014/main" id="{1E0BA8F0-172C-AC6C-4A99-D5A7B369D9D4}"/>
                </a:ext>
              </a:extLst>
            </p:cNvPr>
            <p:cNvSpPr/>
            <p:nvPr/>
          </p:nvSpPr>
          <p:spPr>
            <a:xfrm>
              <a:off x="4898880" y="1514985"/>
              <a:ext cx="1517227" cy="951007"/>
            </a:xfrm>
            <a:custGeom>
              <a:avLst/>
              <a:gdLst/>
              <a:ahLst/>
              <a:cxnLst/>
              <a:rect l="l" t="t" r="r" b="b"/>
              <a:pathLst>
                <a:path w="941910" h="590395" extrusionOk="0">
                  <a:moveTo>
                    <a:pt x="941774" y="143133"/>
                  </a:moveTo>
                  <a:cubicBezTo>
                    <a:pt x="941774" y="63835"/>
                    <a:pt x="882300" y="-422"/>
                    <a:pt x="808969" y="-422"/>
                  </a:cubicBezTo>
                  <a:lnTo>
                    <a:pt x="132668" y="-422"/>
                  </a:lnTo>
                  <a:cubicBezTo>
                    <a:pt x="59337" y="-422"/>
                    <a:pt x="-137" y="63687"/>
                    <a:pt x="-137" y="143133"/>
                  </a:cubicBezTo>
                  <a:lnTo>
                    <a:pt x="-137" y="589974"/>
                  </a:lnTo>
                  <a:lnTo>
                    <a:pt x="941774" y="58997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  <a:tabLst/>
                <a:defRPr/>
              </a:pPr>
              <a:r>
                <a:rPr lang="es-CO" sz="1600" b="1" i="1" kern="0" dirty="0">
                  <a:solidFill>
                    <a:srgbClr val="23469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Fortalecimiento </a:t>
              </a:r>
              <a:r>
                <a:rPr lang="es-CO" sz="1600" b="1" i="1" kern="0" dirty="0" smtClean="0">
                  <a:solidFill>
                    <a:srgbClr val="23469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programas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  <a:tabLst/>
                <a:defRPr/>
              </a:pPr>
              <a:r>
                <a:rPr lang="es-CO" sz="1600" b="1" i="1" kern="0" dirty="0" smtClean="0">
                  <a:solidFill>
                    <a:srgbClr val="23469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posgrado</a:t>
              </a:r>
              <a:endParaRPr lang="es-CO" sz="1600" b="1" i="1" kern="0" dirty="0">
                <a:solidFill>
                  <a:srgbClr val="23469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  <p:sp>
          <p:nvSpPr>
            <p:cNvPr id="58" name="Google Shape;2413;p54">
              <a:extLst>
                <a:ext uri="{FF2B5EF4-FFF2-40B4-BE49-F238E27FC236}">
                  <a16:creationId xmlns:a16="http://schemas.microsoft.com/office/drawing/2014/main" id="{C5A35148-6A53-2BC2-EE74-C112C299F041}"/>
                </a:ext>
              </a:extLst>
            </p:cNvPr>
            <p:cNvSpPr/>
            <p:nvPr/>
          </p:nvSpPr>
          <p:spPr>
            <a:xfrm>
              <a:off x="4938935" y="1554802"/>
              <a:ext cx="1517148" cy="2511211"/>
            </a:xfrm>
            <a:custGeom>
              <a:avLst/>
              <a:gdLst/>
              <a:ahLst/>
              <a:cxnLst/>
              <a:rect l="l" t="t" r="r" b="b"/>
              <a:pathLst>
                <a:path w="941861" h="1558985" extrusionOk="0">
                  <a:moveTo>
                    <a:pt x="809216" y="-422"/>
                  </a:moveTo>
                  <a:lnTo>
                    <a:pt x="132618" y="-422"/>
                  </a:lnTo>
                  <a:cubicBezTo>
                    <a:pt x="59337" y="-422"/>
                    <a:pt x="-137" y="63687"/>
                    <a:pt x="-137" y="143183"/>
                  </a:cubicBezTo>
                  <a:lnTo>
                    <a:pt x="-137" y="1058759"/>
                  </a:lnTo>
                  <a:lnTo>
                    <a:pt x="-137" y="1058365"/>
                  </a:lnTo>
                  <a:cubicBezTo>
                    <a:pt x="-142" y="1128490"/>
                    <a:pt x="54425" y="1186533"/>
                    <a:pt x="124432" y="1190873"/>
                  </a:cubicBezTo>
                  <a:lnTo>
                    <a:pt x="628280" y="1190873"/>
                  </a:lnTo>
                  <a:lnTo>
                    <a:pt x="628280" y="1558564"/>
                  </a:lnTo>
                  <a:lnTo>
                    <a:pt x="941724" y="1190873"/>
                  </a:lnTo>
                  <a:lnTo>
                    <a:pt x="941724" y="143232"/>
                  </a:lnTo>
                  <a:cubicBezTo>
                    <a:pt x="941724" y="63934"/>
                    <a:pt x="882300" y="-422"/>
                    <a:pt x="809216" y="-422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9" name="Google Shape;2414;p54">
            <a:extLst>
              <a:ext uri="{FF2B5EF4-FFF2-40B4-BE49-F238E27FC236}">
                <a16:creationId xmlns:a16="http://schemas.microsoft.com/office/drawing/2014/main" id="{41323007-551B-CD27-7307-8DA4B5CCAAA5}"/>
              </a:ext>
            </a:extLst>
          </p:cNvPr>
          <p:cNvGrpSpPr/>
          <p:nvPr/>
        </p:nvGrpSpPr>
        <p:grpSpPr>
          <a:xfrm>
            <a:off x="7554576" y="2491920"/>
            <a:ext cx="1817643" cy="2977681"/>
            <a:chOff x="6848160" y="1514985"/>
            <a:chExt cx="1557204" cy="2551028"/>
          </a:xfrm>
        </p:grpSpPr>
        <p:sp>
          <p:nvSpPr>
            <p:cNvPr id="60" name="Google Shape;2415;p54">
              <a:extLst>
                <a:ext uri="{FF2B5EF4-FFF2-40B4-BE49-F238E27FC236}">
                  <a16:creationId xmlns:a16="http://schemas.microsoft.com/office/drawing/2014/main" id="{DA6940DB-1316-3B87-F1B5-5F0E2D4E25DB}"/>
                </a:ext>
              </a:extLst>
            </p:cNvPr>
            <p:cNvSpPr/>
            <p:nvPr/>
          </p:nvSpPr>
          <p:spPr>
            <a:xfrm>
              <a:off x="7860415" y="3433842"/>
              <a:ext cx="504895" cy="592353"/>
            </a:xfrm>
            <a:custGeom>
              <a:avLst/>
              <a:gdLst/>
              <a:ahLst/>
              <a:cxnLst/>
              <a:rect l="l" t="t" r="r" b="b"/>
              <a:pathLst>
                <a:path w="313444" h="367739" extrusionOk="0">
                  <a:moveTo>
                    <a:pt x="0" y="367740"/>
                  </a:moveTo>
                  <a:lnTo>
                    <a:pt x="313444" y="0"/>
                  </a:lnTo>
                  <a:lnTo>
                    <a:pt x="0" y="0"/>
                  </a:lnTo>
                  <a:lnTo>
                    <a:pt x="0" y="367740"/>
                  </a:lnTo>
                  <a:close/>
                </a:path>
              </a:pathLst>
            </a:custGeom>
            <a:solidFill>
              <a:srgbClr val="1E28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1" name="Google Shape;2416;p54">
              <a:extLst>
                <a:ext uri="{FF2B5EF4-FFF2-40B4-BE49-F238E27FC236}">
                  <a16:creationId xmlns:a16="http://schemas.microsoft.com/office/drawing/2014/main" id="{D37C457B-DE27-2BBB-C8DB-E8031F21B02D}"/>
                </a:ext>
              </a:extLst>
            </p:cNvPr>
            <p:cNvSpPr/>
            <p:nvPr/>
          </p:nvSpPr>
          <p:spPr>
            <a:xfrm>
              <a:off x="6848160" y="2297590"/>
              <a:ext cx="1517148" cy="1136252"/>
            </a:xfrm>
            <a:custGeom>
              <a:avLst/>
              <a:gdLst/>
              <a:ahLst/>
              <a:cxnLst/>
              <a:rect l="l" t="t" r="r" b="b"/>
              <a:pathLst>
                <a:path w="941861" h="705397" extrusionOk="0">
                  <a:moveTo>
                    <a:pt x="-137" y="-422"/>
                  </a:moveTo>
                  <a:lnTo>
                    <a:pt x="-137" y="573059"/>
                  </a:lnTo>
                  <a:lnTo>
                    <a:pt x="159" y="572467"/>
                  </a:lnTo>
                  <a:cubicBezTo>
                    <a:pt x="154" y="642593"/>
                    <a:pt x="54691" y="700626"/>
                    <a:pt x="124679" y="704976"/>
                  </a:cubicBezTo>
                  <a:lnTo>
                    <a:pt x="941725" y="704976"/>
                  </a:lnTo>
                  <a:lnTo>
                    <a:pt x="941725" y="-224"/>
                  </a:ln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lang="es-CO" sz="1300" b="1" kern="0" dirty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Paz y pos acuerdo SUE</a:t>
              </a:r>
            </a:p>
          </p:txBody>
        </p:sp>
        <p:sp>
          <p:nvSpPr>
            <p:cNvPr id="62" name="Google Shape;2417;p54">
              <a:extLst>
                <a:ext uri="{FF2B5EF4-FFF2-40B4-BE49-F238E27FC236}">
                  <a16:creationId xmlns:a16="http://schemas.microsoft.com/office/drawing/2014/main" id="{1393E0D2-1918-0568-A8BD-EB9C6547F692}"/>
                </a:ext>
              </a:extLst>
            </p:cNvPr>
            <p:cNvSpPr/>
            <p:nvPr/>
          </p:nvSpPr>
          <p:spPr>
            <a:xfrm>
              <a:off x="6848241" y="1514985"/>
              <a:ext cx="1517227" cy="951007"/>
            </a:xfrm>
            <a:custGeom>
              <a:avLst/>
              <a:gdLst/>
              <a:ahLst/>
              <a:cxnLst/>
              <a:rect l="l" t="t" r="r" b="b"/>
              <a:pathLst>
                <a:path w="941910" h="590395" extrusionOk="0">
                  <a:moveTo>
                    <a:pt x="941675" y="143133"/>
                  </a:moveTo>
                  <a:cubicBezTo>
                    <a:pt x="941675" y="63835"/>
                    <a:pt x="882498" y="-422"/>
                    <a:pt x="808920" y="-422"/>
                  </a:cubicBezTo>
                  <a:lnTo>
                    <a:pt x="132618" y="-422"/>
                  </a:lnTo>
                  <a:cubicBezTo>
                    <a:pt x="59287" y="-422"/>
                    <a:pt x="-137" y="63687"/>
                    <a:pt x="-137" y="143133"/>
                  </a:cubicBezTo>
                  <a:lnTo>
                    <a:pt x="-137" y="589974"/>
                  </a:lnTo>
                  <a:lnTo>
                    <a:pt x="941773" y="58997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500"/>
              </a:pPr>
              <a:r>
                <a:rPr lang="es-CO" sz="1600" b="1" i="1" kern="0" dirty="0">
                  <a:solidFill>
                    <a:srgbClr val="23469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Convenios </a:t>
              </a:r>
              <a:endParaRPr lang="es-CO" sz="1600" b="1" i="1" kern="0" dirty="0" smtClean="0">
                <a:solidFill>
                  <a:srgbClr val="23469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  <a:p>
              <a:pPr algn="ctr">
                <a:buClr>
                  <a:srgbClr val="000000"/>
                </a:buClr>
                <a:buSzPts val="2500"/>
              </a:pPr>
              <a:r>
                <a:rPr lang="es-CO" sz="1600" b="1" i="1" kern="0" dirty="0" smtClean="0">
                  <a:solidFill>
                    <a:srgbClr val="23469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con </a:t>
              </a:r>
              <a:r>
                <a:rPr lang="es-CO" sz="1600" b="1" i="1" kern="0" dirty="0">
                  <a:solidFill>
                    <a:srgbClr val="23469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otras instituciones</a:t>
              </a:r>
            </a:p>
          </p:txBody>
        </p:sp>
        <p:sp>
          <p:nvSpPr>
            <p:cNvPr id="63" name="Google Shape;2418;p54">
              <a:extLst>
                <a:ext uri="{FF2B5EF4-FFF2-40B4-BE49-F238E27FC236}">
                  <a16:creationId xmlns:a16="http://schemas.microsoft.com/office/drawing/2014/main" id="{2AD222AB-1ABB-ABBA-482A-447BD17BBE20}"/>
                </a:ext>
              </a:extLst>
            </p:cNvPr>
            <p:cNvSpPr/>
            <p:nvPr/>
          </p:nvSpPr>
          <p:spPr>
            <a:xfrm>
              <a:off x="6888216" y="1554802"/>
              <a:ext cx="1517148" cy="2511211"/>
            </a:xfrm>
            <a:custGeom>
              <a:avLst/>
              <a:gdLst/>
              <a:ahLst/>
              <a:cxnLst/>
              <a:rect l="l" t="t" r="r" b="b"/>
              <a:pathLst>
                <a:path w="941861" h="1558985" extrusionOk="0">
                  <a:moveTo>
                    <a:pt x="808969" y="-422"/>
                  </a:moveTo>
                  <a:lnTo>
                    <a:pt x="132618" y="-422"/>
                  </a:lnTo>
                  <a:cubicBezTo>
                    <a:pt x="59287" y="-422"/>
                    <a:pt x="-137" y="63687"/>
                    <a:pt x="-137" y="143183"/>
                  </a:cubicBezTo>
                  <a:lnTo>
                    <a:pt x="-137" y="1058957"/>
                  </a:lnTo>
                  <a:lnTo>
                    <a:pt x="110" y="1058365"/>
                  </a:lnTo>
                  <a:cubicBezTo>
                    <a:pt x="129" y="1128490"/>
                    <a:pt x="54681" y="1186533"/>
                    <a:pt x="124679" y="1190873"/>
                  </a:cubicBezTo>
                  <a:lnTo>
                    <a:pt x="628280" y="1190873"/>
                  </a:lnTo>
                  <a:lnTo>
                    <a:pt x="628280" y="1558564"/>
                  </a:lnTo>
                  <a:lnTo>
                    <a:pt x="941724" y="1190873"/>
                  </a:lnTo>
                  <a:lnTo>
                    <a:pt x="941724" y="143232"/>
                  </a:lnTo>
                  <a:cubicBezTo>
                    <a:pt x="941724" y="63934"/>
                    <a:pt x="882300" y="-422"/>
                    <a:pt x="808969" y="-422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76" name="Google Shape;2399;p54">
            <a:extLst>
              <a:ext uri="{FF2B5EF4-FFF2-40B4-BE49-F238E27FC236}">
                <a16:creationId xmlns:a16="http://schemas.microsoft.com/office/drawing/2014/main" id="{D0F01F58-4EE9-7024-C737-A9235A7F74C9}"/>
              </a:ext>
            </a:extLst>
          </p:cNvPr>
          <p:cNvGrpSpPr/>
          <p:nvPr/>
        </p:nvGrpSpPr>
        <p:grpSpPr>
          <a:xfrm>
            <a:off x="9783114" y="2491920"/>
            <a:ext cx="1817643" cy="2978051"/>
            <a:chOff x="1000400" y="1514985"/>
            <a:chExt cx="1557204" cy="2551345"/>
          </a:xfrm>
        </p:grpSpPr>
        <p:sp>
          <p:nvSpPr>
            <p:cNvPr id="77" name="Google Shape;2400;p54">
              <a:extLst>
                <a:ext uri="{FF2B5EF4-FFF2-40B4-BE49-F238E27FC236}">
                  <a16:creationId xmlns:a16="http://schemas.microsoft.com/office/drawing/2014/main" id="{35A14E79-E89D-19B7-E009-5E844BBC239B}"/>
                </a:ext>
              </a:extLst>
            </p:cNvPr>
            <p:cNvSpPr/>
            <p:nvPr/>
          </p:nvSpPr>
          <p:spPr>
            <a:xfrm>
              <a:off x="2012653" y="3433842"/>
              <a:ext cx="504895" cy="592353"/>
            </a:xfrm>
            <a:custGeom>
              <a:avLst/>
              <a:gdLst/>
              <a:ahLst/>
              <a:cxnLst/>
              <a:rect l="l" t="t" r="r" b="b"/>
              <a:pathLst>
                <a:path w="313444" h="367739" extrusionOk="0">
                  <a:moveTo>
                    <a:pt x="0" y="367740"/>
                  </a:moveTo>
                  <a:lnTo>
                    <a:pt x="313444" y="0"/>
                  </a:lnTo>
                  <a:lnTo>
                    <a:pt x="0" y="0"/>
                  </a:lnTo>
                  <a:lnTo>
                    <a:pt x="0" y="367740"/>
                  </a:lnTo>
                  <a:close/>
                </a:path>
              </a:pathLst>
            </a:custGeom>
            <a:solidFill>
              <a:srgbClr val="1E28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" name="Google Shape;2401;p54">
              <a:extLst>
                <a:ext uri="{FF2B5EF4-FFF2-40B4-BE49-F238E27FC236}">
                  <a16:creationId xmlns:a16="http://schemas.microsoft.com/office/drawing/2014/main" id="{1B90A0D6-E558-E533-8850-A28623AE0983}"/>
                </a:ext>
              </a:extLst>
            </p:cNvPr>
            <p:cNvSpPr/>
            <p:nvPr/>
          </p:nvSpPr>
          <p:spPr>
            <a:xfrm>
              <a:off x="1000400" y="2367795"/>
              <a:ext cx="1517148" cy="1066364"/>
            </a:xfrm>
            <a:custGeom>
              <a:avLst/>
              <a:gdLst/>
              <a:ahLst/>
              <a:cxnLst/>
              <a:rect l="l" t="t" r="r" b="b"/>
              <a:pathLst>
                <a:path w="941861" h="705594" extrusionOk="0">
                  <a:moveTo>
                    <a:pt x="-137" y="-422"/>
                  </a:moveTo>
                  <a:lnTo>
                    <a:pt x="-137" y="572664"/>
                  </a:lnTo>
                  <a:lnTo>
                    <a:pt x="-137" y="572664"/>
                  </a:lnTo>
                  <a:cubicBezTo>
                    <a:pt x="-142" y="642805"/>
                    <a:pt x="54425" y="700848"/>
                    <a:pt x="124432" y="705173"/>
                  </a:cubicBezTo>
                  <a:lnTo>
                    <a:pt x="941724" y="705173"/>
                  </a:lnTo>
                  <a:lnTo>
                    <a:pt x="941724" y="-27"/>
                  </a:lnTo>
                  <a:close/>
                </a:path>
              </a:pathLst>
            </a:custGeom>
            <a:solidFill>
              <a:srgbClr val="23469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</a:pPr>
              <a:r>
                <a:rPr lang="es-CO" sz="1300" b="1" kern="0" dirty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Innovación </a:t>
              </a:r>
            </a:p>
            <a:p>
              <a:pPr lvl="0" algn="ctr">
                <a:buClr>
                  <a:srgbClr val="000000"/>
                </a:buClr>
                <a:buSzPts val="1100"/>
              </a:pPr>
              <a:r>
                <a:rPr lang="es-CO" sz="900" b="1" kern="0" dirty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Generación Ruta </a:t>
              </a:r>
              <a:endParaRPr lang="es-CO" sz="900" b="1" kern="0" dirty="0" smtClean="0">
                <a:solidFill>
                  <a:srgbClr val="FFCC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  <a:p>
              <a:pPr lvl="0" algn="ctr">
                <a:buClr>
                  <a:srgbClr val="000000"/>
                </a:buClr>
                <a:buSzPts val="1100"/>
              </a:pPr>
              <a:r>
                <a:rPr lang="es-CO" sz="900" b="1" kern="0" dirty="0" smtClean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de </a:t>
              </a:r>
              <a:r>
                <a:rPr lang="es-CO" sz="900" b="1" kern="0" dirty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transferencia</a:t>
              </a:r>
            </a:p>
            <a:p>
              <a:pPr lvl="0" algn="ctr">
                <a:buClr>
                  <a:srgbClr val="000000"/>
                </a:buClr>
                <a:buSzPts val="1100"/>
              </a:pPr>
              <a:r>
                <a:rPr lang="es-CO" sz="1300" b="1" kern="0" dirty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Emprendimiento</a:t>
              </a:r>
            </a:p>
            <a:p>
              <a:pPr lvl="0" algn="ctr">
                <a:buClr>
                  <a:srgbClr val="000000"/>
                </a:buClr>
                <a:buSzPts val="1100"/>
              </a:pPr>
              <a:r>
                <a:rPr lang="es-CO" sz="900" b="1" kern="0" dirty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Proyecto de emprendimiento </a:t>
              </a:r>
              <a:endParaRPr lang="es-CO" sz="900" b="1" kern="0" dirty="0" smtClean="0">
                <a:solidFill>
                  <a:srgbClr val="FFCC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  <a:p>
              <a:pPr lvl="0" algn="ctr">
                <a:buClr>
                  <a:srgbClr val="000000"/>
                </a:buClr>
                <a:buSzPts val="1100"/>
              </a:pPr>
              <a:r>
                <a:rPr lang="es-CO" sz="900" b="1" kern="0" dirty="0" smtClean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de </a:t>
              </a:r>
              <a:r>
                <a:rPr lang="es-CO" sz="900" b="1" kern="0" dirty="0">
                  <a:solidFill>
                    <a:srgbClr val="FFCC00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base tecnológica</a:t>
              </a:r>
            </a:p>
          </p:txBody>
        </p:sp>
        <p:sp>
          <p:nvSpPr>
            <p:cNvPr id="79" name="Google Shape;2402;p54">
              <a:extLst>
                <a:ext uri="{FF2B5EF4-FFF2-40B4-BE49-F238E27FC236}">
                  <a16:creationId xmlns:a16="http://schemas.microsoft.com/office/drawing/2014/main" id="{99B28145-49C0-9472-BC19-1DFE01D4461F}"/>
                </a:ext>
              </a:extLst>
            </p:cNvPr>
            <p:cNvSpPr/>
            <p:nvPr/>
          </p:nvSpPr>
          <p:spPr>
            <a:xfrm>
              <a:off x="1000400" y="1514985"/>
              <a:ext cx="1517227" cy="951007"/>
            </a:xfrm>
            <a:custGeom>
              <a:avLst/>
              <a:gdLst/>
              <a:ahLst/>
              <a:cxnLst/>
              <a:rect l="l" t="t" r="r" b="b"/>
              <a:pathLst>
                <a:path w="941910" h="590395" extrusionOk="0">
                  <a:moveTo>
                    <a:pt x="941724" y="143133"/>
                  </a:moveTo>
                  <a:cubicBezTo>
                    <a:pt x="941724" y="63835"/>
                    <a:pt x="882547" y="-422"/>
                    <a:pt x="808969" y="-422"/>
                  </a:cubicBezTo>
                  <a:lnTo>
                    <a:pt x="132668" y="-422"/>
                  </a:lnTo>
                  <a:cubicBezTo>
                    <a:pt x="59337" y="-422"/>
                    <a:pt x="-137" y="63687"/>
                    <a:pt x="-137" y="143133"/>
                  </a:cubicBezTo>
                  <a:lnTo>
                    <a:pt x="-137" y="589974"/>
                  </a:lnTo>
                  <a:lnTo>
                    <a:pt x="941774" y="58997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s-CO" sz="1600" b="1" i="1" kern="0" dirty="0">
                  <a:solidFill>
                    <a:srgbClr val="23469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Profesores, estudiantes 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s-CO" sz="1600" b="1" i="1" kern="0" dirty="0">
                  <a:solidFill>
                    <a:srgbClr val="23469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y egresados</a:t>
              </a:r>
            </a:p>
          </p:txBody>
        </p:sp>
        <p:sp>
          <p:nvSpPr>
            <p:cNvPr id="80" name="Google Shape;2403;p54">
              <a:extLst>
                <a:ext uri="{FF2B5EF4-FFF2-40B4-BE49-F238E27FC236}">
                  <a16:creationId xmlns:a16="http://schemas.microsoft.com/office/drawing/2014/main" id="{1AD2D706-318E-44AC-C1EB-599CE0C3DD2E}"/>
                </a:ext>
              </a:extLst>
            </p:cNvPr>
            <p:cNvSpPr/>
            <p:nvPr/>
          </p:nvSpPr>
          <p:spPr>
            <a:xfrm>
              <a:off x="1040217" y="1554802"/>
              <a:ext cx="1517387" cy="2511528"/>
            </a:xfrm>
            <a:custGeom>
              <a:avLst/>
              <a:gdLst/>
              <a:ahLst/>
              <a:cxnLst/>
              <a:rect l="l" t="t" r="r" b="b"/>
              <a:pathLst>
                <a:path w="942009" h="1559182" extrusionOk="0">
                  <a:moveTo>
                    <a:pt x="809117" y="-422"/>
                  </a:moveTo>
                  <a:lnTo>
                    <a:pt x="132618" y="-422"/>
                  </a:lnTo>
                  <a:cubicBezTo>
                    <a:pt x="59287" y="-422"/>
                    <a:pt x="-137" y="63687"/>
                    <a:pt x="-137" y="143183"/>
                  </a:cubicBezTo>
                  <a:lnTo>
                    <a:pt x="-137" y="1058562"/>
                  </a:lnTo>
                  <a:lnTo>
                    <a:pt x="-137" y="1058562"/>
                  </a:lnTo>
                  <a:cubicBezTo>
                    <a:pt x="-142" y="1128687"/>
                    <a:pt x="54425" y="1186731"/>
                    <a:pt x="124432" y="1191070"/>
                  </a:cubicBezTo>
                  <a:lnTo>
                    <a:pt x="628428" y="1191070"/>
                  </a:lnTo>
                  <a:lnTo>
                    <a:pt x="628428" y="1558761"/>
                  </a:lnTo>
                  <a:lnTo>
                    <a:pt x="941872" y="1191070"/>
                  </a:lnTo>
                  <a:lnTo>
                    <a:pt x="941872" y="143232"/>
                  </a:lnTo>
                  <a:cubicBezTo>
                    <a:pt x="941872" y="63934"/>
                    <a:pt x="882448" y="-422"/>
                    <a:pt x="809117" y="-422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14193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23" name="Rectángulo redondeado 122"/>
          <p:cNvSpPr/>
          <p:nvPr/>
        </p:nvSpPr>
        <p:spPr>
          <a:xfrm>
            <a:off x="728794" y="1423587"/>
            <a:ext cx="1817643" cy="934054"/>
          </a:xfrm>
          <a:prstGeom prst="roundRect">
            <a:avLst/>
          </a:prstGeom>
          <a:solidFill>
            <a:srgbClr val="234696"/>
          </a:solidFill>
        </p:spPr>
        <p:txBody>
          <a:bodyPr wrap="square" lIns="54000" tIns="0" rIns="5400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0" cap="none" spc="0" normalizeH="0" baseline="0" noProof="0" dirty="0" smtClean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rial Black" panose="020B0A04020102020204" pitchFamily="34" charset="0"/>
                <a:ea typeface="Franklin Gothic Demi Cond" charset="0"/>
                <a:cs typeface="Franklin Gothic Demi Cond" charset="0"/>
              </a:rPr>
              <a:t>Proyectos de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0" cap="none" spc="0" normalizeH="0" baseline="0" noProof="0" dirty="0" smtClean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rial Black" panose="020B0A04020102020204" pitchFamily="34" charset="0"/>
                <a:ea typeface="Franklin Gothic Demi Cond" charset="0"/>
                <a:cs typeface="Franklin Gothic Demi Cond" charset="0"/>
              </a:rPr>
              <a:t>iniciación científica</a:t>
            </a:r>
          </a:p>
        </p:txBody>
      </p:sp>
      <p:sp>
        <p:nvSpPr>
          <p:cNvPr id="124" name="Rectángulo redondeado 123"/>
          <p:cNvSpPr/>
          <p:nvPr/>
        </p:nvSpPr>
        <p:spPr>
          <a:xfrm>
            <a:off x="3004086" y="1423587"/>
            <a:ext cx="1817641" cy="934054"/>
          </a:xfrm>
          <a:prstGeom prst="roundRect">
            <a:avLst/>
          </a:prstGeom>
          <a:solidFill>
            <a:srgbClr val="F6BB00"/>
          </a:solidFill>
        </p:spPr>
        <p:txBody>
          <a:bodyPr wrap="square" lIns="54000" tIns="0" rIns="5400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0" cap="none" spc="0" normalizeH="0" baseline="0" noProof="0" dirty="0" smtClean="0">
                <a:ln>
                  <a:noFill/>
                </a:ln>
                <a:solidFill>
                  <a:srgbClr val="234696"/>
                </a:solidFill>
                <a:effectLst/>
                <a:uLnTx/>
                <a:uFillTx/>
                <a:latin typeface="Arial Black" panose="020B0A04020102020204" pitchFamily="34" charset="0"/>
                <a:ea typeface="Franklin Gothic Demi Cond" charset="0"/>
                <a:cs typeface="Franklin Gothic Demi Cond" charset="0"/>
              </a:rPr>
              <a:t>Proyectos de investigación científica</a:t>
            </a:r>
          </a:p>
        </p:txBody>
      </p:sp>
      <p:sp>
        <p:nvSpPr>
          <p:cNvPr id="125" name="Rectángulo redondeado 124"/>
          <p:cNvSpPr/>
          <p:nvPr/>
        </p:nvSpPr>
        <p:spPr>
          <a:xfrm>
            <a:off x="5279284" y="1423587"/>
            <a:ext cx="1817641" cy="934054"/>
          </a:xfrm>
          <a:prstGeom prst="roundRect">
            <a:avLst/>
          </a:prstGeom>
          <a:solidFill>
            <a:srgbClr val="234696"/>
          </a:solidFill>
        </p:spPr>
        <p:txBody>
          <a:bodyPr wrap="square" lIns="54000" tIns="0" rIns="5400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0" cap="none" spc="0" normalizeH="0" baseline="0" noProof="0" dirty="0" smtClean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rial Black" panose="020B0A04020102020204" pitchFamily="34" charset="0"/>
                <a:ea typeface="Franklin Gothic Demi Cond" charset="0"/>
                <a:cs typeface="Franklin Gothic Demi Cond" charset="0"/>
              </a:rPr>
              <a:t>Proyectos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0" cap="none" spc="0" normalizeH="0" baseline="0" noProof="0" dirty="0" smtClean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rial Black" panose="020B0A04020102020204" pitchFamily="34" charset="0"/>
                <a:ea typeface="Franklin Gothic Demi Cond" charset="0"/>
                <a:cs typeface="Franklin Gothic Demi Cond" charset="0"/>
              </a:rPr>
              <a:t>de alto impacto</a:t>
            </a:r>
          </a:p>
        </p:txBody>
      </p:sp>
      <p:sp>
        <p:nvSpPr>
          <p:cNvPr id="126" name="Rectángulo redondeado 125"/>
          <p:cNvSpPr/>
          <p:nvPr/>
        </p:nvSpPr>
        <p:spPr>
          <a:xfrm>
            <a:off x="7554483" y="1423587"/>
            <a:ext cx="1770981" cy="934054"/>
          </a:xfrm>
          <a:prstGeom prst="roundRect">
            <a:avLst/>
          </a:prstGeom>
          <a:solidFill>
            <a:srgbClr val="F6BB00"/>
          </a:solidFill>
        </p:spPr>
        <p:txBody>
          <a:bodyPr wrap="square" lIns="54000" tIns="0" rIns="5400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0" cap="none" spc="0" normalizeH="0" baseline="0" noProof="0" dirty="0" smtClean="0">
                <a:ln>
                  <a:noFill/>
                </a:ln>
                <a:solidFill>
                  <a:srgbClr val="234696"/>
                </a:solidFill>
                <a:effectLst/>
                <a:uLnTx/>
                <a:uFillTx/>
                <a:latin typeface="Arial Black" panose="020B0A04020102020204" pitchFamily="34" charset="0"/>
                <a:ea typeface="Franklin Gothic Demi Cond" charset="0"/>
                <a:cs typeface="Franklin Gothic Demi Cond" charset="0"/>
              </a:rPr>
              <a:t>Convocatorias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0" cap="none" spc="0" normalizeH="0" baseline="0" noProof="0" dirty="0" smtClean="0">
                <a:ln>
                  <a:noFill/>
                </a:ln>
                <a:solidFill>
                  <a:srgbClr val="234696"/>
                </a:solidFill>
                <a:effectLst/>
                <a:uLnTx/>
                <a:uFillTx/>
                <a:latin typeface="Arial Black" panose="020B0A04020102020204" pitchFamily="34" charset="0"/>
                <a:ea typeface="Franklin Gothic Demi Cond" charset="0"/>
                <a:cs typeface="Franklin Gothic Demi Cond" charset="0"/>
              </a:rPr>
              <a:t>especiales</a:t>
            </a:r>
          </a:p>
        </p:txBody>
      </p:sp>
      <p:sp>
        <p:nvSpPr>
          <p:cNvPr id="127" name="Rectángulo redondeado 126"/>
          <p:cNvSpPr/>
          <p:nvPr/>
        </p:nvSpPr>
        <p:spPr>
          <a:xfrm>
            <a:off x="9783022" y="1423587"/>
            <a:ext cx="1817735" cy="934054"/>
          </a:xfrm>
          <a:prstGeom prst="roundRect">
            <a:avLst/>
          </a:prstGeom>
          <a:solidFill>
            <a:srgbClr val="234696"/>
          </a:solidFill>
        </p:spPr>
        <p:txBody>
          <a:bodyPr wrap="square" lIns="54000" tIns="0" rIns="5400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0" cap="none" spc="0" normalizeH="0" baseline="0" noProof="0" dirty="0" smtClean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rial Black" panose="020B0A04020102020204" pitchFamily="34" charset="0"/>
                <a:ea typeface="Franklin Gothic Demi Cond" charset="0"/>
                <a:cs typeface="Franklin Gothic Demi Cond" charset="0"/>
              </a:rPr>
              <a:t>Proyectos de innovación emprendimiento</a:t>
            </a:r>
          </a:p>
        </p:txBody>
      </p:sp>
      <p:sp>
        <p:nvSpPr>
          <p:cNvPr id="130" name="Rectángulo redondeado 129"/>
          <p:cNvSpPr/>
          <p:nvPr/>
        </p:nvSpPr>
        <p:spPr>
          <a:xfrm>
            <a:off x="775269" y="1455806"/>
            <a:ext cx="1817643" cy="934054"/>
          </a:xfrm>
          <a:prstGeom prst="roundRect">
            <a:avLst/>
          </a:prstGeom>
          <a:noFill/>
          <a:ln w="12700">
            <a:solidFill>
              <a:srgbClr val="141932"/>
            </a:solidFill>
          </a:ln>
        </p:spPr>
        <p:txBody>
          <a:bodyPr wrap="square" lIns="54000" tIns="0" rIns="5400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i="0" u="none" strike="noStrike" kern="0" cap="none" spc="0" normalizeH="0" baseline="0" noProof="0" dirty="0" smtClean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Arial Black" panose="020B0A04020102020204" pitchFamily="34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131" name="Rectángulo redondeado 130"/>
          <p:cNvSpPr/>
          <p:nvPr/>
        </p:nvSpPr>
        <p:spPr>
          <a:xfrm>
            <a:off x="3050561" y="1455806"/>
            <a:ext cx="1817641" cy="934054"/>
          </a:xfrm>
          <a:prstGeom prst="roundRect">
            <a:avLst/>
          </a:prstGeom>
          <a:noFill/>
          <a:ln w="12700">
            <a:solidFill>
              <a:srgbClr val="141932"/>
            </a:solidFill>
          </a:ln>
        </p:spPr>
        <p:txBody>
          <a:bodyPr wrap="square" lIns="54000" tIns="0" rIns="5400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i="0" u="none" strike="noStrike" kern="0" cap="none" spc="0" normalizeH="0" baseline="0" noProof="0" dirty="0" smtClean="0">
              <a:ln>
                <a:noFill/>
              </a:ln>
              <a:solidFill>
                <a:srgbClr val="132243"/>
              </a:solidFill>
              <a:effectLst/>
              <a:uLnTx/>
              <a:uFillTx/>
              <a:latin typeface="Arial Black" panose="020B0A04020102020204" pitchFamily="34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132" name="Rectángulo redondeado 131"/>
          <p:cNvSpPr/>
          <p:nvPr/>
        </p:nvSpPr>
        <p:spPr>
          <a:xfrm>
            <a:off x="5325759" y="1455806"/>
            <a:ext cx="1817641" cy="934054"/>
          </a:xfrm>
          <a:prstGeom prst="roundRect">
            <a:avLst/>
          </a:prstGeom>
          <a:noFill/>
          <a:ln w="12700">
            <a:solidFill>
              <a:srgbClr val="141932"/>
            </a:solidFill>
          </a:ln>
        </p:spPr>
        <p:txBody>
          <a:bodyPr wrap="square" lIns="54000" tIns="0" rIns="5400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i="0" u="none" strike="noStrike" kern="0" cap="none" spc="0" normalizeH="0" baseline="0" noProof="0" dirty="0" smtClean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Arial Black" panose="020B0A04020102020204" pitchFamily="34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133" name="Rectángulo redondeado 132"/>
          <p:cNvSpPr/>
          <p:nvPr/>
        </p:nvSpPr>
        <p:spPr>
          <a:xfrm>
            <a:off x="7600958" y="1455806"/>
            <a:ext cx="1770981" cy="934054"/>
          </a:xfrm>
          <a:prstGeom prst="roundRect">
            <a:avLst/>
          </a:prstGeom>
          <a:noFill/>
          <a:ln w="12700">
            <a:solidFill>
              <a:srgbClr val="141932"/>
            </a:solidFill>
          </a:ln>
        </p:spPr>
        <p:txBody>
          <a:bodyPr wrap="square" lIns="54000" tIns="0" rIns="5400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i="0" u="none" strike="noStrike" kern="0" cap="none" spc="0" normalizeH="0" baseline="0" noProof="0" dirty="0" smtClean="0">
              <a:ln>
                <a:noFill/>
              </a:ln>
              <a:solidFill>
                <a:srgbClr val="132243"/>
              </a:solidFill>
              <a:effectLst/>
              <a:uLnTx/>
              <a:uFillTx/>
              <a:latin typeface="Arial Black" panose="020B0A04020102020204" pitchFamily="34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134" name="Rectángulo redondeado 133"/>
          <p:cNvSpPr/>
          <p:nvPr/>
        </p:nvSpPr>
        <p:spPr>
          <a:xfrm>
            <a:off x="9829497" y="1455806"/>
            <a:ext cx="1817735" cy="934054"/>
          </a:xfrm>
          <a:prstGeom prst="roundRect">
            <a:avLst/>
          </a:prstGeom>
          <a:noFill/>
          <a:ln w="12700">
            <a:solidFill>
              <a:srgbClr val="141932"/>
            </a:solidFill>
          </a:ln>
        </p:spPr>
        <p:txBody>
          <a:bodyPr wrap="square" lIns="54000" tIns="0" rIns="5400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i="0" u="none" strike="noStrike" kern="0" cap="none" spc="0" normalizeH="0" baseline="0" noProof="0" dirty="0" smtClean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Arial Black" panose="020B0A04020102020204" pitchFamily="34" charset="0"/>
              <a:ea typeface="Franklin Gothic Demi Cond" charset="0"/>
              <a:cs typeface="Franklin Gothic Demi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9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Autofit/>
          </a:bodyPr>
          <a:lstStyle/>
          <a:p>
            <a:pPr algn="r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Calendario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3C7F1D6-E224-8781-B3E0-C4CE6BFABA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63194" y="974790"/>
          <a:ext cx="9300499" cy="5242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3C7F1D6-E224-8781-B3E0-C4CE6BFAB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194" y="974790"/>
                        <a:ext cx="9300499" cy="5242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34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225;p50">
            <a:extLst>
              <a:ext uri="{FF2B5EF4-FFF2-40B4-BE49-F238E27FC236}">
                <a16:creationId xmlns:a16="http://schemas.microsoft.com/office/drawing/2014/main" id="{A62B599F-3717-35BD-FD67-0967F0E998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4100" b="48862"/>
          <a:stretch/>
        </p:blipFill>
        <p:spPr>
          <a:xfrm>
            <a:off x="8355845" y="3673719"/>
            <a:ext cx="374090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225;p50">
            <a:extLst>
              <a:ext uri="{FF2B5EF4-FFF2-40B4-BE49-F238E27FC236}">
                <a16:creationId xmlns:a16="http://schemas.microsoft.com/office/drawing/2014/main" id="{A62B599F-3717-35BD-FD67-0967F0E998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75126"/>
          <a:stretch/>
        </p:blipFill>
        <p:spPr>
          <a:xfrm>
            <a:off x="6581886" y="1852557"/>
            <a:ext cx="3740905" cy="1069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445" y="701923"/>
            <a:ext cx="8372441" cy="648128"/>
          </a:xfrm>
        </p:spPr>
        <p:txBody>
          <a:bodyPr>
            <a:noAutofit/>
          </a:bodyPr>
          <a:lstStyle/>
          <a:p>
            <a:pPr algn="r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para la investigación, la innovación y el emprendimiento</a:t>
            </a:r>
          </a:p>
        </p:txBody>
      </p:sp>
      <p:sp>
        <p:nvSpPr>
          <p:cNvPr id="12" name="Google Shape;2226;p50">
            <a:extLst>
              <a:ext uri="{FF2B5EF4-FFF2-40B4-BE49-F238E27FC236}">
                <a16:creationId xmlns:a16="http://schemas.microsoft.com/office/drawing/2014/main" id="{0A31AB00-7BC9-6251-EF53-C781A243CB23}"/>
              </a:ext>
            </a:extLst>
          </p:cNvPr>
          <p:cNvSpPr txBox="1"/>
          <p:nvPr/>
        </p:nvSpPr>
        <p:spPr>
          <a:xfrm>
            <a:off x="6537386" y="2156602"/>
            <a:ext cx="36109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es-CO" sz="2000" b="1" dirty="0" smtClean="0">
                <a:solidFill>
                  <a:srgbClr val="141932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PIC</a:t>
            </a:r>
            <a:endParaRPr lang="es-CO" b="1" dirty="0">
              <a:solidFill>
                <a:srgbClr val="141932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4" name="Google Shape;2228;p50">
            <a:extLst>
              <a:ext uri="{FF2B5EF4-FFF2-40B4-BE49-F238E27FC236}">
                <a16:creationId xmlns:a16="http://schemas.microsoft.com/office/drawing/2014/main" id="{5A3E5575-C2B9-F716-A3B7-270141126090}"/>
              </a:ext>
            </a:extLst>
          </p:cNvPr>
          <p:cNvSpPr txBox="1"/>
          <p:nvPr/>
        </p:nvSpPr>
        <p:spPr>
          <a:xfrm>
            <a:off x="8362760" y="4031692"/>
            <a:ext cx="36109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es-CO" sz="2000" b="1" dirty="0">
                <a:solidFill>
                  <a:srgbClr val="141932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Asistentes graduados</a:t>
            </a:r>
          </a:p>
        </p:txBody>
      </p:sp>
      <p:pic>
        <p:nvPicPr>
          <p:cNvPr id="17" name="Google Shape;2225;p50">
            <a:extLst>
              <a:ext uri="{FF2B5EF4-FFF2-40B4-BE49-F238E27FC236}">
                <a16:creationId xmlns:a16="http://schemas.microsoft.com/office/drawing/2014/main" id="{A62B599F-3717-35BD-FD67-0967F0E998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4924"/>
          <a:stretch/>
        </p:blipFill>
        <p:spPr>
          <a:xfrm>
            <a:off x="4299323" y="3673719"/>
            <a:ext cx="3740905" cy="107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25;p50">
            <a:extLst>
              <a:ext uri="{FF2B5EF4-FFF2-40B4-BE49-F238E27FC236}">
                <a16:creationId xmlns:a16="http://schemas.microsoft.com/office/drawing/2014/main" id="{A62B599F-3717-35BD-FD67-0967F0E998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75126"/>
          <a:stretch/>
        </p:blipFill>
        <p:spPr>
          <a:xfrm>
            <a:off x="1571736" y="1862799"/>
            <a:ext cx="3740905" cy="10690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26;p50">
            <a:extLst>
              <a:ext uri="{FF2B5EF4-FFF2-40B4-BE49-F238E27FC236}">
                <a16:creationId xmlns:a16="http://schemas.microsoft.com/office/drawing/2014/main" id="{0A31AB00-7BC9-6251-EF53-C781A243CB23}"/>
              </a:ext>
            </a:extLst>
          </p:cNvPr>
          <p:cNvSpPr txBox="1"/>
          <p:nvPr/>
        </p:nvSpPr>
        <p:spPr>
          <a:xfrm>
            <a:off x="1571736" y="2145923"/>
            <a:ext cx="36109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es-CO" sz="2000" b="1" dirty="0" smtClean="0">
                <a:solidFill>
                  <a:srgbClr val="141932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Semilleros </a:t>
            </a:r>
            <a:r>
              <a:rPr lang="es-CO" sz="2000" b="1" dirty="0">
                <a:solidFill>
                  <a:srgbClr val="141932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de </a:t>
            </a:r>
            <a:r>
              <a:rPr lang="es-CO" sz="2000" b="1" dirty="0" smtClean="0">
                <a:solidFill>
                  <a:srgbClr val="141932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investigación</a:t>
            </a:r>
            <a:endParaRPr lang="es-CO" sz="2000" b="1" dirty="0">
              <a:solidFill>
                <a:srgbClr val="141932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61851" y="3720062"/>
            <a:ext cx="3740905" cy="1162050"/>
            <a:chOff x="-3378543" y="4481260"/>
            <a:chExt cx="3740905" cy="1162050"/>
          </a:xfrm>
        </p:grpSpPr>
        <p:pic>
          <p:nvPicPr>
            <p:cNvPr id="16" name="Google Shape;2225;p50">
              <a:extLst>
                <a:ext uri="{FF2B5EF4-FFF2-40B4-BE49-F238E27FC236}">
                  <a16:creationId xmlns:a16="http://schemas.microsoft.com/office/drawing/2014/main" id="{A62B599F-3717-35BD-FD67-0967F0E9986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24100" b="48862"/>
            <a:stretch/>
          </p:blipFill>
          <p:spPr>
            <a:xfrm>
              <a:off x="-3378543" y="4481260"/>
              <a:ext cx="3740905" cy="1162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2227;p50">
              <a:extLst>
                <a:ext uri="{FF2B5EF4-FFF2-40B4-BE49-F238E27FC236}">
                  <a16:creationId xmlns:a16="http://schemas.microsoft.com/office/drawing/2014/main" id="{12D10CC0-5F91-9016-3E4D-3E5954513461}"/>
                </a:ext>
              </a:extLst>
            </p:cNvPr>
            <p:cNvSpPr txBox="1"/>
            <p:nvPr/>
          </p:nvSpPr>
          <p:spPr>
            <a:xfrm>
              <a:off x="-3378543" y="4812241"/>
              <a:ext cx="36109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lvl="0" algn="ctr"/>
              <a:r>
                <a:rPr lang="es-CO" sz="2000" b="1" dirty="0">
                  <a:solidFill>
                    <a:srgbClr val="141932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Auxiliares de investigación</a:t>
              </a:r>
              <a:endParaRPr sz="2000" b="1" dirty="0">
                <a:solidFill>
                  <a:srgbClr val="14193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Google Shape;2228;p50">
            <a:extLst>
              <a:ext uri="{FF2B5EF4-FFF2-40B4-BE49-F238E27FC236}">
                <a16:creationId xmlns:a16="http://schemas.microsoft.com/office/drawing/2014/main" id="{5A3E5575-C2B9-F716-A3B7-270141126090}"/>
              </a:ext>
            </a:extLst>
          </p:cNvPr>
          <p:cNvSpPr txBox="1"/>
          <p:nvPr/>
        </p:nvSpPr>
        <p:spPr>
          <a:xfrm>
            <a:off x="4299320" y="4031692"/>
            <a:ext cx="36109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es-CO" sz="2000" b="1" dirty="0">
                <a:solidFill>
                  <a:srgbClr val="141932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Jóvenes investigadores</a:t>
            </a:r>
          </a:p>
        </p:txBody>
      </p:sp>
    </p:spTree>
    <p:extLst>
      <p:ext uri="{BB962C8B-B14F-4D97-AF65-F5344CB8AC3E}">
        <p14:creationId xmlns:p14="http://schemas.microsoft.com/office/powerpoint/2010/main" val="24543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041" y="563713"/>
            <a:ext cx="8271870" cy="648128"/>
          </a:xfrm>
        </p:spPr>
        <p:txBody>
          <a:bodyPr>
            <a:noAutofit/>
          </a:bodyPr>
          <a:lstStyle/>
          <a:p>
            <a:pPr algn="r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</a:t>
            </a:r>
            <a:r>
              <a:rPr lang="es-CO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  - Clasificación </a:t>
            </a:r>
            <a:r>
              <a:rPr lang="es-CO" sz="2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MinCiencias</a:t>
            </a:r>
            <a:endParaRPr lang="es-CO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986;p41"/>
          <p:cNvSpPr txBox="1"/>
          <p:nvPr/>
        </p:nvSpPr>
        <p:spPr>
          <a:xfrm>
            <a:off x="4633970" y="5420492"/>
            <a:ext cx="28423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s-CO" sz="3000" kern="0" dirty="0" smtClean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26,5%</a:t>
            </a:r>
            <a:endParaRPr sz="3000" kern="0" dirty="0">
              <a:solidFill>
                <a:srgbClr val="595959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Google Shape;1987;p41"/>
          <p:cNvSpPr txBox="1"/>
          <p:nvPr/>
        </p:nvSpPr>
        <p:spPr>
          <a:xfrm>
            <a:off x="8952276" y="5420492"/>
            <a:ext cx="28423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s-CO" sz="3000" kern="0" dirty="0" smtClean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3%</a:t>
            </a:r>
            <a:endParaRPr sz="3000" kern="0" dirty="0">
              <a:solidFill>
                <a:srgbClr val="595959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Google Shape;1990;p41"/>
          <p:cNvSpPr/>
          <p:nvPr/>
        </p:nvSpPr>
        <p:spPr>
          <a:xfrm>
            <a:off x="355213" y="1342471"/>
            <a:ext cx="11410465" cy="884809"/>
          </a:xfrm>
          <a:prstGeom prst="roundRect">
            <a:avLst/>
          </a:prstGeom>
          <a:solidFill>
            <a:srgbClr val="5699D4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es-CO" sz="3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69 </a:t>
            </a:r>
            <a:r>
              <a:rPr lang="es-CO" sz="3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grupos • 12 </a:t>
            </a:r>
            <a:r>
              <a:rPr lang="es-CO" sz="3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centros de investigación</a:t>
            </a:r>
          </a:p>
        </p:txBody>
      </p:sp>
      <p:sp>
        <p:nvSpPr>
          <p:cNvPr id="11" name="Google Shape;1991;p41"/>
          <p:cNvSpPr/>
          <p:nvPr/>
        </p:nvSpPr>
        <p:spPr>
          <a:xfrm>
            <a:off x="919408" y="2820831"/>
            <a:ext cx="1868606" cy="1904554"/>
          </a:xfrm>
          <a:custGeom>
            <a:avLst/>
            <a:gdLst/>
            <a:ahLst/>
            <a:cxnLst/>
            <a:rect l="l" t="t" r="r" b="b"/>
            <a:pathLst>
              <a:path w="1315092" h="1315092" extrusionOk="0">
                <a:moveTo>
                  <a:pt x="-1" y="657384"/>
                </a:moveTo>
                <a:cubicBezTo>
                  <a:pt x="-1" y="1020537"/>
                  <a:pt x="294392" y="1314930"/>
                  <a:pt x="657545" y="1314930"/>
                </a:cubicBezTo>
                <a:cubicBezTo>
                  <a:pt x="1020699" y="1314930"/>
                  <a:pt x="1315092" y="1020537"/>
                  <a:pt x="1315092" y="657384"/>
                </a:cubicBezTo>
                <a:cubicBezTo>
                  <a:pt x="1315092" y="294230"/>
                  <a:pt x="1020699" y="-163"/>
                  <a:pt x="657545" y="-163"/>
                </a:cubicBezTo>
                <a:cubicBezTo>
                  <a:pt x="294449" y="-220"/>
                  <a:pt x="52" y="294096"/>
                  <a:pt x="-1" y="657192"/>
                </a:cubicBezTo>
                <a:cubicBezTo>
                  <a:pt x="-1" y="657259"/>
                  <a:pt x="-1" y="657317"/>
                  <a:pt x="-1" y="65738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Google Shape;1992;p41"/>
          <p:cNvSpPr/>
          <p:nvPr/>
        </p:nvSpPr>
        <p:spPr>
          <a:xfrm>
            <a:off x="3058040" y="2820831"/>
            <a:ext cx="1868606" cy="1904554"/>
          </a:xfrm>
          <a:custGeom>
            <a:avLst/>
            <a:gdLst/>
            <a:ahLst/>
            <a:cxnLst/>
            <a:rect l="l" t="t" r="r" b="b"/>
            <a:pathLst>
              <a:path w="1315092" h="1315092" extrusionOk="0">
                <a:moveTo>
                  <a:pt x="-1" y="657384"/>
                </a:moveTo>
                <a:cubicBezTo>
                  <a:pt x="-1" y="1020537"/>
                  <a:pt x="294392" y="1314930"/>
                  <a:pt x="657545" y="1314930"/>
                </a:cubicBezTo>
                <a:cubicBezTo>
                  <a:pt x="1020699" y="1314930"/>
                  <a:pt x="1315092" y="1020537"/>
                  <a:pt x="1315092" y="657384"/>
                </a:cubicBezTo>
                <a:cubicBezTo>
                  <a:pt x="1315092" y="294230"/>
                  <a:pt x="1020699" y="-163"/>
                  <a:pt x="657545" y="-163"/>
                </a:cubicBezTo>
                <a:cubicBezTo>
                  <a:pt x="294449" y="-220"/>
                  <a:pt x="56" y="294096"/>
                  <a:pt x="-1" y="657192"/>
                </a:cubicBezTo>
                <a:cubicBezTo>
                  <a:pt x="-1" y="657259"/>
                  <a:pt x="-1" y="657317"/>
                  <a:pt x="-1" y="657384"/>
                </a:cubicBezTo>
                <a:close/>
              </a:path>
            </a:pathLst>
          </a:custGeom>
          <a:solidFill>
            <a:srgbClr val="0075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Google Shape;1993;p41"/>
          <p:cNvSpPr/>
          <p:nvPr/>
        </p:nvSpPr>
        <p:spPr>
          <a:xfrm>
            <a:off x="5198434" y="2820831"/>
            <a:ext cx="1868336" cy="1904279"/>
          </a:xfrm>
          <a:custGeom>
            <a:avLst/>
            <a:gdLst/>
            <a:ahLst/>
            <a:cxnLst/>
            <a:rect l="l" t="t" r="r" b="b"/>
            <a:pathLst>
              <a:path w="1314901" h="1314901" extrusionOk="0">
                <a:moveTo>
                  <a:pt x="-1" y="657384"/>
                </a:moveTo>
                <a:cubicBezTo>
                  <a:pt x="56" y="1020480"/>
                  <a:pt x="294449" y="1314796"/>
                  <a:pt x="657546" y="1314739"/>
                </a:cubicBezTo>
                <a:cubicBezTo>
                  <a:pt x="1020642" y="1314681"/>
                  <a:pt x="1314949" y="1020289"/>
                  <a:pt x="1314901" y="657192"/>
                </a:cubicBezTo>
                <a:cubicBezTo>
                  <a:pt x="1314853" y="294134"/>
                  <a:pt x="1020508" y="-163"/>
                  <a:pt x="657450" y="-163"/>
                </a:cubicBezTo>
                <a:cubicBezTo>
                  <a:pt x="294354" y="-163"/>
                  <a:pt x="-1" y="294192"/>
                  <a:pt x="-1" y="657288"/>
                </a:cubicBezTo>
                <a:cubicBezTo>
                  <a:pt x="-1" y="657317"/>
                  <a:pt x="-1" y="657355"/>
                  <a:pt x="-1" y="657384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Google Shape;1994;p41"/>
          <p:cNvSpPr/>
          <p:nvPr/>
        </p:nvSpPr>
        <p:spPr>
          <a:xfrm>
            <a:off x="7336117" y="2820831"/>
            <a:ext cx="1868606" cy="1904554"/>
          </a:xfrm>
          <a:custGeom>
            <a:avLst/>
            <a:gdLst/>
            <a:ahLst/>
            <a:cxnLst/>
            <a:rect l="l" t="t" r="r" b="b"/>
            <a:pathLst>
              <a:path w="1315092" h="1315092" extrusionOk="0">
                <a:moveTo>
                  <a:pt x="-1" y="657384"/>
                </a:moveTo>
                <a:cubicBezTo>
                  <a:pt x="-1" y="1020537"/>
                  <a:pt x="294392" y="1314930"/>
                  <a:pt x="657546" y="1314930"/>
                </a:cubicBezTo>
                <a:cubicBezTo>
                  <a:pt x="1020699" y="1314930"/>
                  <a:pt x="1315092" y="1020537"/>
                  <a:pt x="1315092" y="657384"/>
                </a:cubicBezTo>
                <a:cubicBezTo>
                  <a:pt x="1315092" y="294230"/>
                  <a:pt x="1020699" y="-163"/>
                  <a:pt x="657546" y="-163"/>
                </a:cubicBezTo>
                <a:cubicBezTo>
                  <a:pt x="294392" y="-163"/>
                  <a:pt x="-1" y="294230"/>
                  <a:pt x="-1" y="657384"/>
                </a:cubicBezTo>
                <a:close/>
              </a:path>
            </a:pathLst>
          </a:custGeom>
          <a:solidFill>
            <a:srgbClr val="23469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1995;p41"/>
          <p:cNvSpPr/>
          <p:nvPr/>
        </p:nvSpPr>
        <p:spPr>
          <a:xfrm>
            <a:off x="9486005" y="2820831"/>
            <a:ext cx="1868606" cy="1904554"/>
          </a:xfrm>
          <a:custGeom>
            <a:avLst/>
            <a:gdLst/>
            <a:ahLst/>
            <a:cxnLst/>
            <a:rect l="l" t="t" r="r" b="b"/>
            <a:pathLst>
              <a:path w="1315092" h="1315092" extrusionOk="0">
                <a:moveTo>
                  <a:pt x="-1" y="657384"/>
                </a:moveTo>
                <a:cubicBezTo>
                  <a:pt x="-1" y="1020537"/>
                  <a:pt x="294392" y="1314930"/>
                  <a:pt x="657546" y="1314930"/>
                </a:cubicBezTo>
                <a:cubicBezTo>
                  <a:pt x="1020699" y="1314930"/>
                  <a:pt x="1315091" y="1020537"/>
                  <a:pt x="1315091" y="657384"/>
                </a:cubicBezTo>
                <a:cubicBezTo>
                  <a:pt x="1315091" y="294230"/>
                  <a:pt x="1020699" y="-163"/>
                  <a:pt x="657546" y="-163"/>
                </a:cubicBezTo>
                <a:cubicBezTo>
                  <a:pt x="657516" y="-163"/>
                  <a:pt x="657479" y="-163"/>
                  <a:pt x="657450" y="-163"/>
                </a:cubicBezTo>
                <a:cubicBezTo>
                  <a:pt x="294353" y="-163"/>
                  <a:pt x="-1" y="294192"/>
                  <a:pt x="-1" y="657288"/>
                </a:cubicBezTo>
                <a:cubicBezTo>
                  <a:pt x="-1" y="657317"/>
                  <a:pt x="-1" y="657355"/>
                  <a:pt x="-1" y="657384"/>
                </a:cubicBezTo>
                <a:close/>
              </a:path>
            </a:pathLst>
          </a:custGeom>
          <a:solidFill>
            <a:srgbClr val="5699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355213" y="4374246"/>
            <a:ext cx="2842377" cy="1538581"/>
            <a:chOff x="455881" y="4407802"/>
            <a:chExt cx="2842377" cy="1538581"/>
          </a:xfrm>
        </p:grpSpPr>
        <p:sp>
          <p:nvSpPr>
            <p:cNvPr id="4" name="Google Shape;1984;p41"/>
            <p:cNvSpPr txBox="1"/>
            <p:nvPr/>
          </p:nvSpPr>
          <p:spPr>
            <a:xfrm>
              <a:off x="455881" y="5484718"/>
              <a:ext cx="28423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3000" kern="0" dirty="0" smtClean="0">
                  <a:solidFill>
                    <a:srgbClr val="595959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26,5%</a:t>
              </a:r>
              <a:endParaRPr sz="30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Google Shape;1996;p41"/>
            <p:cNvSpPr/>
            <p:nvPr/>
          </p:nvSpPr>
          <p:spPr>
            <a:xfrm>
              <a:off x="455881" y="4407802"/>
              <a:ext cx="2842377" cy="944415"/>
            </a:xfrm>
            <a:custGeom>
              <a:avLst/>
              <a:gdLst/>
              <a:ahLst/>
              <a:cxnLst/>
              <a:rect l="l" t="t" r="r" b="b"/>
              <a:pathLst>
                <a:path w="2000414" h="652117" extrusionOk="0">
                  <a:moveTo>
                    <a:pt x="2000414" y="86791"/>
                  </a:moveTo>
                  <a:lnTo>
                    <a:pt x="1971779" y="71806"/>
                  </a:lnTo>
                  <a:cubicBezTo>
                    <a:pt x="1558772" y="843222"/>
                    <a:pt x="442404" y="848854"/>
                    <a:pt x="28634" y="67606"/>
                  </a:cubicBezTo>
                  <a:lnTo>
                    <a:pt x="-1" y="82496"/>
                  </a:lnTo>
                  <a:lnTo>
                    <a:pt x="1813" y="-163"/>
                  </a:lnTo>
                  <a:lnTo>
                    <a:pt x="70631" y="45653"/>
                  </a:lnTo>
                  <a:lnTo>
                    <a:pt x="41996" y="60543"/>
                  </a:lnTo>
                  <a:cubicBezTo>
                    <a:pt x="448417" y="828332"/>
                    <a:pt x="1550086" y="827282"/>
                    <a:pt x="1958225" y="64647"/>
                  </a:cubicBezTo>
                  <a:lnTo>
                    <a:pt x="1929590" y="49662"/>
                  </a:lnTo>
                  <a:lnTo>
                    <a:pt x="1998600" y="4133"/>
                  </a:lnTo>
                  <a:lnTo>
                    <a:pt x="2000127" y="86791"/>
                  </a:ln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Google Shape;1997;p41"/>
            <p:cNvSpPr/>
            <p:nvPr/>
          </p:nvSpPr>
          <p:spPr>
            <a:xfrm>
              <a:off x="1819566" y="5284331"/>
              <a:ext cx="115549" cy="117772"/>
            </a:xfrm>
            <a:custGeom>
              <a:avLst/>
              <a:gdLst/>
              <a:ahLst/>
              <a:cxnLst/>
              <a:rect l="l" t="t" r="r" b="b"/>
              <a:pathLst>
                <a:path w="81322" h="81322" extrusionOk="0">
                  <a:moveTo>
                    <a:pt x="40565" y="-162"/>
                  </a:moveTo>
                  <a:cubicBezTo>
                    <a:pt x="63024" y="-220"/>
                    <a:pt x="81264" y="17944"/>
                    <a:pt x="81321" y="40403"/>
                  </a:cubicBezTo>
                  <a:cubicBezTo>
                    <a:pt x="81379" y="62862"/>
                    <a:pt x="63215" y="81103"/>
                    <a:pt x="40756" y="81160"/>
                  </a:cubicBezTo>
                  <a:cubicBezTo>
                    <a:pt x="18297" y="81217"/>
                    <a:pt x="56" y="63053"/>
                    <a:pt x="-1" y="40594"/>
                  </a:cubicBezTo>
                  <a:cubicBezTo>
                    <a:pt x="-1" y="40566"/>
                    <a:pt x="-1" y="40527"/>
                    <a:pt x="-1" y="40499"/>
                  </a:cubicBezTo>
                  <a:cubicBezTo>
                    <a:pt x="-58" y="18097"/>
                    <a:pt x="18068" y="-105"/>
                    <a:pt x="40469" y="-162"/>
                  </a:cubicBezTo>
                  <a:cubicBezTo>
                    <a:pt x="40498" y="-162"/>
                    <a:pt x="40536" y="-162"/>
                    <a:pt x="40565" y="-162"/>
                  </a:cubicBez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8" name="Google Shape;1998;p41"/>
          <p:cNvSpPr/>
          <p:nvPr/>
        </p:nvSpPr>
        <p:spPr>
          <a:xfrm>
            <a:off x="4633970" y="4374246"/>
            <a:ext cx="2842377" cy="944415"/>
          </a:xfrm>
          <a:custGeom>
            <a:avLst/>
            <a:gdLst/>
            <a:ahLst/>
            <a:cxnLst/>
            <a:rect l="l" t="t" r="r" b="b"/>
            <a:pathLst>
              <a:path w="2000414" h="652117" extrusionOk="0">
                <a:moveTo>
                  <a:pt x="2000414" y="86791"/>
                </a:moveTo>
                <a:lnTo>
                  <a:pt x="1971779" y="71806"/>
                </a:lnTo>
                <a:cubicBezTo>
                  <a:pt x="1558772" y="843222"/>
                  <a:pt x="442404" y="848854"/>
                  <a:pt x="28634" y="67606"/>
                </a:cubicBezTo>
                <a:lnTo>
                  <a:pt x="-1" y="82496"/>
                </a:lnTo>
                <a:lnTo>
                  <a:pt x="1813" y="-163"/>
                </a:lnTo>
                <a:lnTo>
                  <a:pt x="70631" y="45653"/>
                </a:lnTo>
                <a:lnTo>
                  <a:pt x="41996" y="60543"/>
                </a:lnTo>
                <a:cubicBezTo>
                  <a:pt x="448417" y="828332"/>
                  <a:pt x="1550086" y="827282"/>
                  <a:pt x="1958129" y="64647"/>
                </a:cubicBezTo>
                <a:lnTo>
                  <a:pt x="1929495" y="49662"/>
                </a:lnTo>
                <a:lnTo>
                  <a:pt x="1998505" y="4133"/>
                </a:lnTo>
                <a:lnTo>
                  <a:pt x="2000032" y="86791"/>
                </a:lnTo>
                <a:close/>
              </a:path>
            </a:pathLst>
          </a:custGeom>
          <a:solidFill>
            <a:srgbClr val="1500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Google Shape;1999;p41"/>
          <p:cNvSpPr/>
          <p:nvPr/>
        </p:nvSpPr>
        <p:spPr>
          <a:xfrm>
            <a:off x="5997653" y="5250775"/>
            <a:ext cx="115549" cy="117772"/>
          </a:xfrm>
          <a:custGeom>
            <a:avLst/>
            <a:gdLst/>
            <a:ahLst/>
            <a:cxnLst/>
            <a:rect l="l" t="t" r="r" b="b"/>
            <a:pathLst>
              <a:path w="81322" h="81322" extrusionOk="0">
                <a:moveTo>
                  <a:pt x="40565" y="-162"/>
                </a:moveTo>
                <a:cubicBezTo>
                  <a:pt x="63024" y="-220"/>
                  <a:pt x="81264" y="17944"/>
                  <a:pt x="81322" y="40403"/>
                </a:cubicBezTo>
                <a:cubicBezTo>
                  <a:pt x="81379" y="62862"/>
                  <a:pt x="63215" y="81103"/>
                  <a:pt x="40756" y="81160"/>
                </a:cubicBezTo>
                <a:cubicBezTo>
                  <a:pt x="18297" y="81217"/>
                  <a:pt x="57" y="63053"/>
                  <a:pt x="-1" y="40594"/>
                </a:cubicBezTo>
                <a:cubicBezTo>
                  <a:pt x="-1" y="40566"/>
                  <a:pt x="-1" y="40527"/>
                  <a:pt x="-1" y="40499"/>
                </a:cubicBezTo>
                <a:cubicBezTo>
                  <a:pt x="-58" y="18097"/>
                  <a:pt x="18068" y="-105"/>
                  <a:pt x="40469" y="-162"/>
                </a:cubicBezTo>
                <a:cubicBezTo>
                  <a:pt x="40498" y="-162"/>
                  <a:pt x="40536" y="-162"/>
                  <a:pt x="40565" y="-162"/>
                </a:cubicBezTo>
                <a:close/>
              </a:path>
            </a:pathLst>
          </a:custGeom>
          <a:solidFill>
            <a:srgbClr val="1500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Google Shape;2000;p41"/>
          <p:cNvSpPr/>
          <p:nvPr/>
        </p:nvSpPr>
        <p:spPr>
          <a:xfrm>
            <a:off x="2495881" y="2118049"/>
            <a:ext cx="2842377" cy="944381"/>
          </a:xfrm>
          <a:custGeom>
            <a:avLst/>
            <a:gdLst/>
            <a:ahLst/>
            <a:cxnLst/>
            <a:rect l="l" t="t" r="r" b="b"/>
            <a:pathLst>
              <a:path w="2000414" h="652093" extrusionOk="0">
                <a:moveTo>
                  <a:pt x="2000414" y="564596"/>
                </a:moveTo>
                <a:lnTo>
                  <a:pt x="1971779" y="580058"/>
                </a:lnTo>
                <a:cubicBezTo>
                  <a:pt x="1558772" y="-191454"/>
                  <a:pt x="442404" y="-197085"/>
                  <a:pt x="28634" y="584258"/>
                </a:cubicBezTo>
                <a:lnTo>
                  <a:pt x="-1" y="569273"/>
                </a:lnTo>
                <a:lnTo>
                  <a:pt x="1813" y="651931"/>
                </a:lnTo>
                <a:lnTo>
                  <a:pt x="70631" y="606211"/>
                </a:lnTo>
                <a:lnTo>
                  <a:pt x="41997" y="591321"/>
                </a:lnTo>
                <a:cubicBezTo>
                  <a:pt x="448417" y="-176564"/>
                  <a:pt x="1550087" y="-175514"/>
                  <a:pt x="1958225" y="587122"/>
                </a:cubicBezTo>
                <a:lnTo>
                  <a:pt x="1929590" y="602202"/>
                </a:lnTo>
                <a:lnTo>
                  <a:pt x="1998696" y="647636"/>
                </a:lnTo>
                <a:lnTo>
                  <a:pt x="2000127" y="564977"/>
                </a:lnTo>
                <a:close/>
              </a:path>
            </a:pathLst>
          </a:custGeom>
          <a:solidFill>
            <a:srgbClr val="1500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Google Shape;2001;p41"/>
          <p:cNvSpPr/>
          <p:nvPr/>
        </p:nvSpPr>
        <p:spPr>
          <a:xfrm>
            <a:off x="3859022" y="2067576"/>
            <a:ext cx="115549" cy="117772"/>
          </a:xfrm>
          <a:custGeom>
            <a:avLst/>
            <a:gdLst/>
            <a:ahLst/>
            <a:cxnLst/>
            <a:rect l="l" t="t" r="r" b="b"/>
            <a:pathLst>
              <a:path w="81322" h="81322" extrusionOk="0">
                <a:moveTo>
                  <a:pt x="40660" y="81160"/>
                </a:moveTo>
                <a:cubicBezTo>
                  <a:pt x="63119" y="81160"/>
                  <a:pt x="81322" y="62958"/>
                  <a:pt x="81322" y="40499"/>
                </a:cubicBezTo>
                <a:cubicBezTo>
                  <a:pt x="81322" y="18039"/>
                  <a:pt x="63119" y="-163"/>
                  <a:pt x="40660" y="-163"/>
                </a:cubicBezTo>
                <a:cubicBezTo>
                  <a:pt x="18201" y="-163"/>
                  <a:pt x="-1" y="18039"/>
                  <a:pt x="-1" y="40499"/>
                </a:cubicBezTo>
                <a:cubicBezTo>
                  <a:pt x="-1" y="40527"/>
                  <a:pt x="-1" y="40565"/>
                  <a:pt x="-1" y="40594"/>
                </a:cubicBezTo>
                <a:cubicBezTo>
                  <a:pt x="-1" y="62996"/>
                  <a:pt x="18163" y="81160"/>
                  <a:pt x="40565" y="81160"/>
                </a:cubicBezTo>
                <a:cubicBezTo>
                  <a:pt x="40594" y="81160"/>
                  <a:pt x="40632" y="81160"/>
                  <a:pt x="40660" y="81160"/>
                </a:cubicBezTo>
                <a:close/>
              </a:path>
            </a:pathLst>
          </a:custGeom>
          <a:solidFill>
            <a:srgbClr val="1500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Google Shape;2002;p41"/>
          <p:cNvSpPr/>
          <p:nvPr/>
        </p:nvSpPr>
        <p:spPr>
          <a:xfrm>
            <a:off x="6763243" y="2117494"/>
            <a:ext cx="2842511" cy="944381"/>
          </a:xfrm>
          <a:custGeom>
            <a:avLst/>
            <a:gdLst/>
            <a:ahLst/>
            <a:cxnLst/>
            <a:rect l="l" t="t" r="r" b="b"/>
            <a:pathLst>
              <a:path w="2000509" h="652093" extrusionOk="0">
                <a:moveTo>
                  <a:pt x="2000509" y="564977"/>
                </a:moveTo>
                <a:lnTo>
                  <a:pt x="1971874" y="580058"/>
                </a:lnTo>
                <a:cubicBezTo>
                  <a:pt x="1558868" y="-191454"/>
                  <a:pt x="442404" y="-197085"/>
                  <a:pt x="28634" y="584258"/>
                </a:cubicBezTo>
                <a:lnTo>
                  <a:pt x="-1" y="569273"/>
                </a:lnTo>
                <a:lnTo>
                  <a:pt x="1813" y="651931"/>
                </a:lnTo>
                <a:lnTo>
                  <a:pt x="70631" y="606211"/>
                </a:lnTo>
                <a:lnTo>
                  <a:pt x="41996" y="591321"/>
                </a:lnTo>
                <a:cubicBezTo>
                  <a:pt x="448321" y="-176564"/>
                  <a:pt x="1550086" y="-175514"/>
                  <a:pt x="1958129" y="587121"/>
                </a:cubicBezTo>
                <a:lnTo>
                  <a:pt x="1929495" y="602202"/>
                </a:lnTo>
                <a:lnTo>
                  <a:pt x="1998505" y="647636"/>
                </a:lnTo>
                <a:lnTo>
                  <a:pt x="1999936" y="564977"/>
                </a:lnTo>
                <a:close/>
              </a:path>
            </a:pathLst>
          </a:custGeom>
          <a:solidFill>
            <a:srgbClr val="1500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Google Shape;2003;p41"/>
          <p:cNvSpPr/>
          <p:nvPr/>
        </p:nvSpPr>
        <p:spPr>
          <a:xfrm>
            <a:off x="8127064" y="2067853"/>
            <a:ext cx="115279" cy="117497"/>
          </a:xfrm>
          <a:custGeom>
            <a:avLst/>
            <a:gdLst/>
            <a:ahLst/>
            <a:cxnLst/>
            <a:rect l="l" t="t" r="r" b="b"/>
            <a:pathLst>
              <a:path w="81131" h="81131" extrusionOk="0">
                <a:moveTo>
                  <a:pt x="40565" y="80969"/>
                </a:moveTo>
                <a:cubicBezTo>
                  <a:pt x="62966" y="80969"/>
                  <a:pt x="81130" y="62805"/>
                  <a:pt x="81130" y="40403"/>
                </a:cubicBezTo>
                <a:cubicBezTo>
                  <a:pt x="81130" y="18001"/>
                  <a:pt x="62966" y="-163"/>
                  <a:pt x="40565" y="-163"/>
                </a:cubicBezTo>
                <a:cubicBezTo>
                  <a:pt x="18163" y="-163"/>
                  <a:pt x="-1" y="18001"/>
                  <a:pt x="-1" y="40403"/>
                </a:cubicBezTo>
                <a:cubicBezTo>
                  <a:pt x="-1" y="62805"/>
                  <a:pt x="18163" y="80969"/>
                  <a:pt x="40565" y="80969"/>
                </a:cubicBezTo>
                <a:close/>
              </a:path>
            </a:pathLst>
          </a:custGeom>
          <a:solidFill>
            <a:srgbClr val="1500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Google Shape;2004;p41"/>
          <p:cNvSpPr/>
          <p:nvPr/>
        </p:nvSpPr>
        <p:spPr>
          <a:xfrm>
            <a:off x="8923167" y="4374246"/>
            <a:ext cx="2842511" cy="944415"/>
          </a:xfrm>
          <a:custGeom>
            <a:avLst/>
            <a:gdLst/>
            <a:ahLst/>
            <a:cxnLst/>
            <a:rect l="l" t="t" r="r" b="b"/>
            <a:pathLst>
              <a:path w="2000509" h="652117" extrusionOk="0">
                <a:moveTo>
                  <a:pt x="2000509" y="86791"/>
                </a:moveTo>
                <a:lnTo>
                  <a:pt x="1971874" y="71806"/>
                </a:lnTo>
                <a:cubicBezTo>
                  <a:pt x="1558868" y="843222"/>
                  <a:pt x="442499" y="848854"/>
                  <a:pt x="28634" y="67606"/>
                </a:cubicBezTo>
                <a:lnTo>
                  <a:pt x="-1" y="82496"/>
                </a:lnTo>
                <a:lnTo>
                  <a:pt x="1813" y="-163"/>
                </a:lnTo>
                <a:lnTo>
                  <a:pt x="70631" y="45653"/>
                </a:lnTo>
                <a:lnTo>
                  <a:pt x="41996" y="60543"/>
                </a:lnTo>
                <a:cubicBezTo>
                  <a:pt x="448417" y="828332"/>
                  <a:pt x="1550086" y="827282"/>
                  <a:pt x="1958225" y="64647"/>
                </a:cubicBezTo>
                <a:lnTo>
                  <a:pt x="1929590" y="49662"/>
                </a:lnTo>
                <a:lnTo>
                  <a:pt x="1998600" y="4133"/>
                </a:lnTo>
                <a:lnTo>
                  <a:pt x="2000032" y="86791"/>
                </a:lnTo>
                <a:close/>
              </a:path>
            </a:pathLst>
          </a:custGeom>
          <a:solidFill>
            <a:srgbClr val="1500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Google Shape;2005;p41"/>
          <p:cNvSpPr/>
          <p:nvPr/>
        </p:nvSpPr>
        <p:spPr>
          <a:xfrm>
            <a:off x="10287123" y="5250775"/>
            <a:ext cx="115549" cy="117772"/>
          </a:xfrm>
          <a:custGeom>
            <a:avLst/>
            <a:gdLst/>
            <a:ahLst/>
            <a:cxnLst/>
            <a:rect l="l" t="t" r="r" b="b"/>
            <a:pathLst>
              <a:path w="81322" h="81322" extrusionOk="0">
                <a:moveTo>
                  <a:pt x="40565" y="-162"/>
                </a:moveTo>
                <a:cubicBezTo>
                  <a:pt x="63024" y="-220"/>
                  <a:pt x="81264" y="17944"/>
                  <a:pt x="81321" y="40403"/>
                </a:cubicBezTo>
                <a:cubicBezTo>
                  <a:pt x="81369" y="62862"/>
                  <a:pt x="63215" y="81103"/>
                  <a:pt x="40755" y="81160"/>
                </a:cubicBezTo>
                <a:cubicBezTo>
                  <a:pt x="18297" y="81217"/>
                  <a:pt x="56" y="63053"/>
                  <a:pt x="-1" y="40594"/>
                </a:cubicBezTo>
                <a:cubicBezTo>
                  <a:pt x="-1" y="40566"/>
                  <a:pt x="-1" y="40527"/>
                  <a:pt x="-1" y="40499"/>
                </a:cubicBezTo>
                <a:cubicBezTo>
                  <a:pt x="-49" y="18097"/>
                  <a:pt x="18068" y="-105"/>
                  <a:pt x="40469" y="-162"/>
                </a:cubicBezTo>
                <a:cubicBezTo>
                  <a:pt x="40498" y="-162"/>
                  <a:pt x="40536" y="-162"/>
                  <a:pt x="40565" y="-162"/>
                </a:cubicBezTo>
                <a:close/>
              </a:path>
            </a:pathLst>
          </a:custGeom>
          <a:solidFill>
            <a:srgbClr val="1500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Google Shape;2006;p41"/>
          <p:cNvSpPr/>
          <p:nvPr/>
        </p:nvSpPr>
        <p:spPr>
          <a:xfrm>
            <a:off x="843862" y="2774630"/>
            <a:ext cx="1868606" cy="1904554"/>
          </a:xfrm>
          <a:custGeom>
            <a:avLst/>
            <a:gdLst/>
            <a:ahLst/>
            <a:cxnLst/>
            <a:rect l="l" t="t" r="r" b="b"/>
            <a:pathLst>
              <a:path w="1315092" h="1315092" extrusionOk="0">
                <a:moveTo>
                  <a:pt x="-1" y="657384"/>
                </a:moveTo>
                <a:cubicBezTo>
                  <a:pt x="-1" y="1020537"/>
                  <a:pt x="294392" y="1314930"/>
                  <a:pt x="657545" y="1314930"/>
                </a:cubicBezTo>
                <a:cubicBezTo>
                  <a:pt x="1020699" y="1314930"/>
                  <a:pt x="1315092" y="1020537"/>
                  <a:pt x="1315092" y="657384"/>
                </a:cubicBezTo>
                <a:cubicBezTo>
                  <a:pt x="1315092" y="294230"/>
                  <a:pt x="1020699" y="-163"/>
                  <a:pt x="657545" y="-163"/>
                </a:cubicBezTo>
                <a:cubicBezTo>
                  <a:pt x="294449" y="-220"/>
                  <a:pt x="52" y="294096"/>
                  <a:pt x="-1" y="657192"/>
                </a:cubicBezTo>
                <a:cubicBezTo>
                  <a:pt x="-1" y="657259"/>
                  <a:pt x="-1" y="657317"/>
                  <a:pt x="-1" y="657384"/>
                </a:cubicBezTo>
                <a:close/>
              </a:path>
            </a:pathLst>
          </a:custGeom>
          <a:noFill/>
          <a:ln w="21450" cap="rnd" cmpd="sng">
            <a:solidFill>
              <a:srgbClr val="1500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2300"/>
            </a:pPr>
            <a:r>
              <a:rPr lang="es-CO" sz="1700" kern="0" dirty="0">
                <a:solidFill>
                  <a:srgbClr val="141932"/>
                </a:solidFill>
                <a:latin typeface="Arial Black" panose="020B0A04020102020204" pitchFamily="34" charset="0"/>
                <a:ea typeface="Montserrat"/>
                <a:cs typeface="Arial" panose="020B0604020202020204" pitchFamily="34" charset="0"/>
                <a:sym typeface="Montserrat"/>
              </a:rPr>
              <a:t>Ingeniería y </a:t>
            </a:r>
            <a:r>
              <a:rPr lang="es-CO" sz="1700" kern="0" dirty="0" smtClean="0">
                <a:solidFill>
                  <a:srgbClr val="141932"/>
                </a:solidFill>
                <a:latin typeface="Arial Black" panose="020B0A04020102020204" pitchFamily="34" charset="0"/>
                <a:ea typeface="Montserrat"/>
                <a:cs typeface="Arial" panose="020B0604020202020204" pitchFamily="34" charset="0"/>
                <a:sym typeface="Montserrat"/>
              </a:rPr>
              <a:t>tecnología</a:t>
            </a:r>
          </a:p>
          <a:p>
            <a:pPr lvl="0" algn="ctr">
              <a:buClr>
                <a:srgbClr val="000000"/>
              </a:buClr>
              <a:buSzPts val="2300"/>
            </a:pPr>
            <a:r>
              <a:rPr lang="es-CO" b="1" kern="0" dirty="0" smtClean="0">
                <a:solidFill>
                  <a:srgbClr val="141932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17 grupos</a:t>
            </a:r>
            <a:endParaRPr lang="es-CO" b="1" kern="0" dirty="0">
              <a:solidFill>
                <a:srgbClr val="141932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7" name="Google Shape;2007;p41"/>
          <p:cNvSpPr/>
          <p:nvPr/>
        </p:nvSpPr>
        <p:spPr>
          <a:xfrm>
            <a:off x="2982494" y="2774630"/>
            <a:ext cx="1868606" cy="1904554"/>
          </a:xfrm>
          <a:custGeom>
            <a:avLst/>
            <a:gdLst/>
            <a:ahLst/>
            <a:cxnLst/>
            <a:rect l="l" t="t" r="r" b="b"/>
            <a:pathLst>
              <a:path w="1315092" h="1315092" extrusionOk="0">
                <a:moveTo>
                  <a:pt x="-1" y="657384"/>
                </a:moveTo>
                <a:cubicBezTo>
                  <a:pt x="-1" y="1020537"/>
                  <a:pt x="294392" y="1314930"/>
                  <a:pt x="657545" y="1314930"/>
                </a:cubicBezTo>
                <a:cubicBezTo>
                  <a:pt x="1020699" y="1314930"/>
                  <a:pt x="1315092" y="1020537"/>
                  <a:pt x="1315092" y="657384"/>
                </a:cubicBezTo>
                <a:cubicBezTo>
                  <a:pt x="1315092" y="294230"/>
                  <a:pt x="1020699" y="-163"/>
                  <a:pt x="657545" y="-163"/>
                </a:cubicBezTo>
                <a:cubicBezTo>
                  <a:pt x="294449" y="-220"/>
                  <a:pt x="56" y="294096"/>
                  <a:pt x="-1" y="657192"/>
                </a:cubicBezTo>
                <a:cubicBezTo>
                  <a:pt x="-1" y="657259"/>
                  <a:pt x="-1" y="657317"/>
                  <a:pt x="-1" y="657384"/>
                </a:cubicBezTo>
                <a:close/>
              </a:path>
            </a:pathLst>
          </a:custGeom>
          <a:noFill/>
          <a:ln w="21450" cap="rnd" cmpd="sng">
            <a:solidFill>
              <a:srgbClr val="1500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2300"/>
            </a:pPr>
            <a:r>
              <a:rPr lang="es-CO" kern="0" dirty="0">
                <a:solidFill>
                  <a:srgbClr val="141932"/>
                </a:solidFill>
                <a:latin typeface="Arial Black" panose="020B0A04020102020204" pitchFamily="34" charset="0"/>
                <a:ea typeface="Montserrat"/>
                <a:cs typeface="Arial" panose="020B0604020202020204" pitchFamily="34" charset="0"/>
                <a:sym typeface="Montserrat"/>
              </a:rPr>
              <a:t>Ciencias </a:t>
            </a:r>
            <a:r>
              <a:rPr lang="es-CO" kern="0" dirty="0" smtClean="0">
                <a:solidFill>
                  <a:srgbClr val="141932"/>
                </a:solidFill>
                <a:latin typeface="Arial Black" panose="020B0A04020102020204" pitchFamily="34" charset="0"/>
                <a:ea typeface="Montserrat"/>
                <a:cs typeface="Arial" panose="020B0604020202020204" pitchFamily="34" charset="0"/>
                <a:sym typeface="Montserrat"/>
              </a:rPr>
              <a:t>médicas y</a:t>
            </a:r>
          </a:p>
          <a:p>
            <a:pPr lvl="0" algn="ctr">
              <a:buClr>
                <a:srgbClr val="000000"/>
              </a:buClr>
              <a:buSzPts val="2300"/>
            </a:pPr>
            <a:r>
              <a:rPr lang="es-CO" kern="0" dirty="0" smtClean="0">
                <a:solidFill>
                  <a:srgbClr val="141932"/>
                </a:solidFill>
                <a:latin typeface="Arial Black" panose="020B0A04020102020204" pitchFamily="34" charset="0"/>
                <a:ea typeface="Montserrat"/>
                <a:cs typeface="Arial" panose="020B0604020202020204" pitchFamily="34" charset="0"/>
                <a:sym typeface="Montserrat"/>
              </a:rPr>
              <a:t>de </a:t>
            </a:r>
            <a:r>
              <a:rPr lang="es-CO" kern="0" dirty="0">
                <a:solidFill>
                  <a:srgbClr val="141932"/>
                </a:solidFill>
                <a:latin typeface="Arial Black" panose="020B0A04020102020204" pitchFamily="34" charset="0"/>
                <a:ea typeface="Montserrat"/>
                <a:cs typeface="Arial" panose="020B0604020202020204" pitchFamily="34" charset="0"/>
                <a:sym typeface="Montserrat"/>
              </a:rPr>
              <a:t>la salud</a:t>
            </a:r>
          </a:p>
          <a:p>
            <a:pPr lvl="0" algn="ctr">
              <a:buClr>
                <a:srgbClr val="000000"/>
              </a:buClr>
              <a:buSzPts val="2300"/>
            </a:pPr>
            <a:r>
              <a:rPr lang="es-CO" b="1" kern="0" dirty="0" smtClean="0">
                <a:solidFill>
                  <a:srgbClr val="141932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19 grupos</a:t>
            </a:r>
            <a:endParaRPr lang="es-CO" b="1" kern="0" dirty="0">
              <a:solidFill>
                <a:srgbClr val="141932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8" name="Google Shape;2008;p41"/>
          <p:cNvSpPr/>
          <p:nvPr/>
        </p:nvSpPr>
        <p:spPr>
          <a:xfrm>
            <a:off x="5122888" y="2774630"/>
            <a:ext cx="1868336" cy="1904279"/>
          </a:xfrm>
          <a:custGeom>
            <a:avLst/>
            <a:gdLst/>
            <a:ahLst/>
            <a:cxnLst/>
            <a:rect l="l" t="t" r="r" b="b"/>
            <a:pathLst>
              <a:path w="1314901" h="1314901" extrusionOk="0">
                <a:moveTo>
                  <a:pt x="-1" y="657384"/>
                </a:moveTo>
                <a:cubicBezTo>
                  <a:pt x="56" y="1020480"/>
                  <a:pt x="294449" y="1314796"/>
                  <a:pt x="657546" y="1314739"/>
                </a:cubicBezTo>
                <a:cubicBezTo>
                  <a:pt x="1020642" y="1314681"/>
                  <a:pt x="1314949" y="1020289"/>
                  <a:pt x="1314901" y="657192"/>
                </a:cubicBezTo>
                <a:cubicBezTo>
                  <a:pt x="1314853" y="294134"/>
                  <a:pt x="1020508" y="-163"/>
                  <a:pt x="657450" y="-163"/>
                </a:cubicBezTo>
                <a:cubicBezTo>
                  <a:pt x="294354" y="-163"/>
                  <a:pt x="-1" y="294192"/>
                  <a:pt x="-1" y="657288"/>
                </a:cubicBezTo>
                <a:cubicBezTo>
                  <a:pt x="-1" y="657317"/>
                  <a:pt x="-1" y="657355"/>
                  <a:pt x="-1" y="657384"/>
                </a:cubicBezTo>
                <a:close/>
              </a:path>
            </a:pathLst>
          </a:custGeom>
          <a:noFill/>
          <a:ln w="21450" cap="rnd" cmpd="sng">
            <a:solidFill>
              <a:srgbClr val="1500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2300"/>
            </a:pPr>
            <a:r>
              <a:rPr lang="es-CO" kern="0" dirty="0">
                <a:solidFill>
                  <a:srgbClr val="141932"/>
                </a:solidFill>
                <a:latin typeface="Arial Black" panose="020B0A04020102020204" pitchFamily="34" charset="0"/>
                <a:ea typeface="Montserrat"/>
                <a:cs typeface="Arial" panose="020B0604020202020204" pitchFamily="34" charset="0"/>
                <a:sym typeface="Montserrat"/>
              </a:rPr>
              <a:t>Ciencias </a:t>
            </a:r>
            <a:r>
              <a:rPr lang="es-CO" kern="0" dirty="0" smtClean="0">
                <a:solidFill>
                  <a:srgbClr val="141932"/>
                </a:solidFill>
                <a:latin typeface="Arial Black" panose="020B0A04020102020204" pitchFamily="34" charset="0"/>
                <a:ea typeface="Montserrat"/>
                <a:cs typeface="Arial" panose="020B0604020202020204" pitchFamily="34" charset="0"/>
                <a:sym typeface="Montserrat"/>
              </a:rPr>
              <a:t>sociales</a:t>
            </a:r>
            <a:endParaRPr lang="es-CO" kern="0" dirty="0">
              <a:solidFill>
                <a:srgbClr val="141932"/>
              </a:solidFill>
              <a:latin typeface="Arial Black" panose="020B0A040201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lvl="0" algn="ctr">
              <a:buClr>
                <a:srgbClr val="000000"/>
              </a:buClr>
              <a:buSzPts val="2300"/>
            </a:pPr>
            <a:r>
              <a:rPr lang="es-CO" b="1" kern="0" dirty="0" smtClean="0">
                <a:solidFill>
                  <a:srgbClr val="141932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15 grupos</a:t>
            </a:r>
            <a:endParaRPr lang="es-CO" b="1" kern="0" dirty="0">
              <a:solidFill>
                <a:srgbClr val="141932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9" name="Google Shape;2009;p41"/>
          <p:cNvSpPr/>
          <p:nvPr/>
        </p:nvSpPr>
        <p:spPr>
          <a:xfrm>
            <a:off x="7260571" y="2774630"/>
            <a:ext cx="1868606" cy="1904554"/>
          </a:xfrm>
          <a:custGeom>
            <a:avLst/>
            <a:gdLst/>
            <a:ahLst/>
            <a:cxnLst/>
            <a:rect l="l" t="t" r="r" b="b"/>
            <a:pathLst>
              <a:path w="1315092" h="1315092" extrusionOk="0">
                <a:moveTo>
                  <a:pt x="-1" y="657384"/>
                </a:moveTo>
                <a:cubicBezTo>
                  <a:pt x="-1" y="1020537"/>
                  <a:pt x="294392" y="1314930"/>
                  <a:pt x="657546" y="1314930"/>
                </a:cubicBezTo>
                <a:cubicBezTo>
                  <a:pt x="1020699" y="1314930"/>
                  <a:pt x="1315092" y="1020537"/>
                  <a:pt x="1315092" y="657384"/>
                </a:cubicBezTo>
                <a:cubicBezTo>
                  <a:pt x="1315092" y="294230"/>
                  <a:pt x="1020699" y="-163"/>
                  <a:pt x="657546" y="-163"/>
                </a:cubicBezTo>
                <a:cubicBezTo>
                  <a:pt x="294392" y="-163"/>
                  <a:pt x="-1" y="294230"/>
                  <a:pt x="-1" y="657384"/>
                </a:cubicBezTo>
                <a:close/>
              </a:path>
            </a:pathLst>
          </a:custGeom>
          <a:noFill/>
          <a:ln w="21450" cap="rnd" cmpd="sng">
            <a:solidFill>
              <a:srgbClr val="1500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2300"/>
            </a:pPr>
            <a:r>
              <a:rPr lang="es-CO" kern="0" dirty="0">
                <a:solidFill>
                  <a:srgbClr val="141932"/>
                </a:solidFill>
                <a:latin typeface="Arial Black" panose="020B0A04020102020204" pitchFamily="34" charset="0"/>
                <a:ea typeface="Montserrat"/>
                <a:cs typeface="Arial" panose="020B0604020202020204" pitchFamily="34" charset="0"/>
                <a:sym typeface="Montserrat"/>
              </a:rPr>
              <a:t>Ciencias </a:t>
            </a:r>
            <a:r>
              <a:rPr lang="es-CO" kern="0" dirty="0" smtClean="0">
                <a:solidFill>
                  <a:srgbClr val="141932"/>
                </a:solidFill>
                <a:latin typeface="Arial Black" panose="020B0A04020102020204" pitchFamily="34" charset="0"/>
                <a:ea typeface="Montserrat"/>
                <a:cs typeface="Arial" panose="020B0604020202020204" pitchFamily="34" charset="0"/>
                <a:sym typeface="Montserrat"/>
              </a:rPr>
              <a:t>naturales</a:t>
            </a:r>
            <a:endParaRPr lang="es-CO" kern="0" dirty="0">
              <a:solidFill>
                <a:srgbClr val="141932"/>
              </a:solidFill>
              <a:latin typeface="Arial Black" panose="020B0A040201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lvl="0" algn="ctr">
              <a:buClr>
                <a:srgbClr val="000000"/>
              </a:buClr>
              <a:buSzPts val="2300"/>
            </a:pPr>
            <a:r>
              <a:rPr lang="es-CO" b="1" kern="0" dirty="0">
                <a:solidFill>
                  <a:srgbClr val="141932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15 </a:t>
            </a:r>
            <a:r>
              <a:rPr lang="es-CO" b="1" kern="0" dirty="0" smtClean="0">
                <a:solidFill>
                  <a:srgbClr val="141932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grupos</a:t>
            </a:r>
            <a:endParaRPr lang="es-CO" b="1" kern="0" dirty="0">
              <a:solidFill>
                <a:srgbClr val="141932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0" name="Google Shape;2010;p41"/>
          <p:cNvSpPr/>
          <p:nvPr/>
        </p:nvSpPr>
        <p:spPr>
          <a:xfrm>
            <a:off x="9410459" y="2774630"/>
            <a:ext cx="1868606" cy="1904554"/>
          </a:xfrm>
          <a:custGeom>
            <a:avLst/>
            <a:gdLst/>
            <a:ahLst/>
            <a:cxnLst/>
            <a:rect l="l" t="t" r="r" b="b"/>
            <a:pathLst>
              <a:path w="1315092" h="1315092" extrusionOk="0">
                <a:moveTo>
                  <a:pt x="-1" y="657384"/>
                </a:moveTo>
                <a:cubicBezTo>
                  <a:pt x="-1" y="1020537"/>
                  <a:pt x="294392" y="1314930"/>
                  <a:pt x="657546" y="1314930"/>
                </a:cubicBezTo>
                <a:cubicBezTo>
                  <a:pt x="1020699" y="1314930"/>
                  <a:pt x="1315091" y="1020537"/>
                  <a:pt x="1315091" y="657384"/>
                </a:cubicBezTo>
                <a:cubicBezTo>
                  <a:pt x="1315091" y="294230"/>
                  <a:pt x="1020699" y="-163"/>
                  <a:pt x="657546" y="-163"/>
                </a:cubicBezTo>
                <a:cubicBezTo>
                  <a:pt x="657516" y="-163"/>
                  <a:pt x="657479" y="-163"/>
                  <a:pt x="657450" y="-163"/>
                </a:cubicBezTo>
                <a:cubicBezTo>
                  <a:pt x="294353" y="-163"/>
                  <a:pt x="-1" y="294192"/>
                  <a:pt x="-1" y="657288"/>
                </a:cubicBezTo>
                <a:cubicBezTo>
                  <a:pt x="-1" y="657317"/>
                  <a:pt x="-1" y="657355"/>
                  <a:pt x="-1" y="657384"/>
                </a:cubicBezTo>
                <a:close/>
              </a:path>
            </a:pathLst>
          </a:custGeom>
          <a:noFill/>
          <a:ln w="21450" cap="rnd" cmpd="sng">
            <a:solidFill>
              <a:srgbClr val="1500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2300"/>
            </a:pPr>
            <a:r>
              <a:rPr lang="es-CO" kern="0" dirty="0">
                <a:solidFill>
                  <a:srgbClr val="141932"/>
                </a:solidFill>
                <a:latin typeface="Arial Black" panose="020B0A04020102020204" pitchFamily="34" charset="0"/>
                <a:ea typeface="Montserrat"/>
                <a:cs typeface="Arial" panose="020B0604020202020204" pitchFamily="34" charset="0"/>
                <a:sym typeface="Montserrat"/>
              </a:rPr>
              <a:t>Ciencias </a:t>
            </a:r>
            <a:r>
              <a:rPr lang="es-CO" kern="0" dirty="0" smtClean="0">
                <a:solidFill>
                  <a:srgbClr val="141932"/>
                </a:solidFill>
                <a:latin typeface="Arial Black" panose="020B0A04020102020204" pitchFamily="34" charset="0"/>
                <a:ea typeface="Montserrat"/>
                <a:cs typeface="Arial" panose="020B0604020202020204" pitchFamily="34" charset="0"/>
                <a:sym typeface="Montserrat"/>
              </a:rPr>
              <a:t>agrícolas</a:t>
            </a:r>
            <a:endParaRPr lang="es-CO" kern="0" dirty="0">
              <a:solidFill>
                <a:srgbClr val="141932"/>
              </a:solidFill>
              <a:latin typeface="Arial Black" panose="020B0A040201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lvl="0" algn="ctr">
              <a:buClr>
                <a:srgbClr val="000000"/>
              </a:buClr>
              <a:buSzPts val="2300"/>
            </a:pPr>
            <a:r>
              <a:rPr lang="es-CO" b="1" kern="0" dirty="0">
                <a:solidFill>
                  <a:srgbClr val="141932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3</a:t>
            </a:r>
            <a:r>
              <a:rPr lang="es-CO" b="1" kern="0" dirty="0" smtClean="0">
                <a:solidFill>
                  <a:srgbClr val="141932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grupos</a:t>
            </a:r>
            <a:endParaRPr lang="es-CO" b="1" kern="0" dirty="0">
              <a:solidFill>
                <a:srgbClr val="141932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2530804" y="4374246"/>
            <a:ext cx="2842377" cy="1538581"/>
            <a:chOff x="455881" y="4407802"/>
            <a:chExt cx="2842377" cy="1538581"/>
          </a:xfrm>
        </p:grpSpPr>
        <p:sp>
          <p:nvSpPr>
            <p:cNvPr id="39" name="Google Shape;1984;p41"/>
            <p:cNvSpPr txBox="1"/>
            <p:nvPr/>
          </p:nvSpPr>
          <p:spPr>
            <a:xfrm>
              <a:off x="455881" y="5484718"/>
              <a:ext cx="28423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s-CO" sz="3000" kern="0" dirty="0" smtClean="0">
                  <a:solidFill>
                    <a:srgbClr val="595959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25%</a:t>
              </a:r>
              <a:endParaRPr sz="3000" kern="0" dirty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0" name="Google Shape;1996;p41"/>
            <p:cNvSpPr/>
            <p:nvPr/>
          </p:nvSpPr>
          <p:spPr>
            <a:xfrm>
              <a:off x="455881" y="4407802"/>
              <a:ext cx="2842377" cy="944415"/>
            </a:xfrm>
            <a:custGeom>
              <a:avLst/>
              <a:gdLst/>
              <a:ahLst/>
              <a:cxnLst/>
              <a:rect l="l" t="t" r="r" b="b"/>
              <a:pathLst>
                <a:path w="2000414" h="652117" extrusionOk="0">
                  <a:moveTo>
                    <a:pt x="2000414" y="86791"/>
                  </a:moveTo>
                  <a:lnTo>
                    <a:pt x="1971779" y="71806"/>
                  </a:lnTo>
                  <a:cubicBezTo>
                    <a:pt x="1558772" y="843222"/>
                    <a:pt x="442404" y="848854"/>
                    <a:pt x="28634" y="67606"/>
                  </a:cubicBezTo>
                  <a:lnTo>
                    <a:pt x="-1" y="82496"/>
                  </a:lnTo>
                  <a:lnTo>
                    <a:pt x="1813" y="-163"/>
                  </a:lnTo>
                  <a:lnTo>
                    <a:pt x="70631" y="45653"/>
                  </a:lnTo>
                  <a:lnTo>
                    <a:pt x="41996" y="60543"/>
                  </a:lnTo>
                  <a:cubicBezTo>
                    <a:pt x="448417" y="828332"/>
                    <a:pt x="1550086" y="827282"/>
                    <a:pt x="1958225" y="64647"/>
                  </a:cubicBezTo>
                  <a:lnTo>
                    <a:pt x="1929590" y="49662"/>
                  </a:lnTo>
                  <a:lnTo>
                    <a:pt x="1998600" y="4133"/>
                  </a:lnTo>
                  <a:lnTo>
                    <a:pt x="2000127" y="86791"/>
                  </a:ln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1" name="Google Shape;1997;p41"/>
            <p:cNvSpPr/>
            <p:nvPr/>
          </p:nvSpPr>
          <p:spPr>
            <a:xfrm>
              <a:off x="1819566" y="5284331"/>
              <a:ext cx="115549" cy="117772"/>
            </a:xfrm>
            <a:custGeom>
              <a:avLst/>
              <a:gdLst/>
              <a:ahLst/>
              <a:cxnLst/>
              <a:rect l="l" t="t" r="r" b="b"/>
              <a:pathLst>
                <a:path w="81322" h="81322" extrusionOk="0">
                  <a:moveTo>
                    <a:pt x="40565" y="-162"/>
                  </a:moveTo>
                  <a:cubicBezTo>
                    <a:pt x="63024" y="-220"/>
                    <a:pt x="81264" y="17944"/>
                    <a:pt x="81321" y="40403"/>
                  </a:cubicBezTo>
                  <a:cubicBezTo>
                    <a:pt x="81379" y="62862"/>
                    <a:pt x="63215" y="81103"/>
                    <a:pt x="40756" y="81160"/>
                  </a:cubicBezTo>
                  <a:cubicBezTo>
                    <a:pt x="18297" y="81217"/>
                    <a:pt x="56" y="63053"/>
                    <a:pt x="-1" y="40594"/>
                  </a:cubicBezTo>
                  <a:cubicBezTo>
                    <a:pt x="-1" y="40566"/>
                    <a:pt x="-1" y="40527"/>
                    <a:pt x="-1" y="40499"/>
                  </a:cubicBezTo>
                  <a:cubicBezTo>
                    <a:pt x="-58" y="18097"/>
                    <a:pt x="18068" y="-105"/>
                    <a:pt x="40469" y="-162"/>
                  </a:cubicBezTo>
                  <a:cubicBezTo>
                    <a:pt x="40498" y="-162"/>
                    <a:pt x="40536" y="-162"/>
                    <a:pt x="40565" y="-162"/>
                  </a:cubicBez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6838715" y="4416082"/>
            <a:ext cx="2842377" cy="1538581"/>
            <a:chOff x="455881" y="4407802"/>
            <a:chExt cx="2842377" cy="1538581"/>
          </a:xfrm>
        </p:grpSpPr>
        <p:sp>
          <p:nvSpPr>
            <p:cNvPr id="43" name="Google Shape;1984;p41"/>
            <p:cNvSpPr txBox="1"/>
            <p:nvPr/>
          </p:nvSpPr>
          <p:spPr>
            <a:xfrm>
              <a:off x="455881" y="5484718"/>
              <a:ext cx="28423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s-CO" sz="3000" kern="0" dirty="0" smtClean="0">
                  <a:solidFill>
                    <a:srgbClr val="595959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19%</a:t>
              </a:r>
              <a:endParaRPr sz="3000" kern="0" dirty="0">
                <a:solidFill>
                  <a:srgbClr val="59595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" name="Google Shape;1996;p41"/>
            <p:cNvSpPr/>
            <p:nvPr/>
          </p:nvSpPr>
          <p:spPr>
            <a:xfrm>
              <a:off x="455881" y="4407802"/>
              <a:ext cx="2842377" cy="944415"/>
            </a:xfrm>
            <a:custGeom>
              <a:avLst/>
              <a:gdLst/>
              <a:ahLst/>
              <a:cxnLst/>
              <a:rect l="l" t="t" r="r" b="b"/>
              <a:pathLst>
                <a:path w="2000414" h="652117" extrusionOk="0">
                  <a:moveTo>
                    <a:pt x="2000414" y="86791"/>
                  </a:moveTo>
                  <a:lnTo>
                    <a:pt x="1971779" y="71806"/>
                  </a:lnTo>
                  <a:cubicBezTo>
                    <a:pt x="1558772" y="843222"/>
                    <a:pt x="442404" y="848854"/>
                    <a:pt x="28634" y="67606"/>
                  </a:cubicBezTo>
                  <a:lnTo>
                    <a:pt x="-1" y="82496"/>
                  </a:lnTo>
                  <a:lnTo>
                    <a:pt x="1813" y="-163"/>
                  </a:lnTo>
                  <a:lnTo>
                    <a:pt x="70631" y="45653"/>
                  </a:lnTo>
                  <a:lnTo>
                    <a:pt x="41996" y="60543"/>
                  </a:lnTo>
                  <a:cubicBezTo>
                    <a:pt x="448417" y="828332"/>
                    <a:pt x="1550086" y="827282"/>
                    <a:pt x="1958225" y="64647"/>
                  </a:cubicBezTo>
                  <a:lnTo>
                    <a:pt x="1929590" y="49662"/>
                  </a:lnTo>
                  <a:lnTo>
                    <a:pt x="1998600" y="4133"/>
                  </a:lnTo>
                  <a:lnTo>
                    <a:pt x="2000127" y="86791"/>
                  </a:ln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5" name="Google Shape;1997;p41"/>
            <p:cNvSpPr/>
            <p:nvPr/>
          </p:nvSpPr>
          <p:spPr>
            <a:xfrm>
              <a:off x="1819566" y="5284331"/>
              <a:ext cx="115549" cy="117772"/>
            </a:xfrm>
            <a:custGeom>
              <a:avLst/>
              <a:gdLst/>
              <a:ahLst/>
              <a:cxnLst/>
              <a:rect l="l" t="t" r="r" b="b"/>
              <a:pathLst>
                <a:path w="81322" h="81322" extrusionOk="0">
                  <a:moveTo>
                    <a:pt x="40565" y="-162"/>
                  </a:moveTo>
                  <a:cubicBezTo>
                    <a:pt x="63024" y="-220"/>
                    <a:pt x="81264" y="17944"/>
                    <a:pt x="81321" y="40403"/>
                  </a:cubicBezTo>
                  <a:cubicBezTo>
                    <a:pt x="81379" y="62862"/>
                    <a:pt x="63215" y="81103"/>
                    <a:pt x="40756" y="81160"/>
                  </a:cubicBezTo>
                  <a:cubicBezTo>
                    <a:pt x="18297" y="81217"/>
                    <a:pt x="56" y="63053"/>
                    <a:pt x="-1" y="40594"/>
                  </a:cubicBezTo>
                  <a:cubicBezTo>
                    <a:pt x="-1" y="40566"/>
                    <a:pt x="-1" y="40527"/>
                    <a:pt x="-1" y="40499"/>
                  </a:cubicBezTo>
                  <a:cubicBezTo>
                    <a:pt x="-58" y="18097"/>
                    <a:pt x="18068" y="-105"/>
                    <a:pt x="40469" y="-162"/>
                  </a:cubicBezTo>
                  <a:cubicBezTo>
                    <a:pt x="40498" y="-162"/>
                    <a:pt x="40536" y="-162"/>
                    <a:pt x="40565" y="-162"/>
                  </a:cubicBezTo>
                  <a:close/>
                </a:path>
              </a:pathLst>
            </a:custGeom>
            <a:solidFill>
              <a:srgbClr val="1500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4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249" t="21667" r="26459" b="19444"/>
          <a:stretch/>
        </p:blipFill>
        <p:spPr>
          <a:xfrm>
            <a:off x="1562100" y="1371600"/>
            <a:ext cx="8934450" cy="43980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1354" t="79444" r="20000" b="11111"/>
          <a:stretch/>
        </p:blipFill>
        <p:spPr>
          <a:xfrm>
            <a:off x="2552700" y="5769674"/>
            <a:ext cx="6972300" cy="63159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Medición </a:t>
            </a:r>
            <a:r>
              <a:rPr lang="es-CO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MinCiencias</a:t>
            </a:r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Investigadores UMNG</a:t>
            </a:r>
          </a:p>
        </p:txBody>
      </p:sp>
    </p:spTree>
    <p:extLst>
      <p:ext uri="{BB962C8B-B14F-4D97-AF65-F5344CB8AC3E}">
        <p14:creationId xmlns:p14="http://schemas.microsoft.com/office/powerpoint/2010/main" val="259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3">
    <a:dk1>
      <a:srgbClr val="000000"/>
    </a:dk1>
    <a:lt1>
      <a:srgbClr val="FFFFFF"/>
    </a:lt1>
    <a:dk2>
      <a:srgbClr val="595959"/>
    </a:dk2>
    <a:lt2>
      <a:srgbClr val="FFCC00"/>
    </a:lt2>
    <a:accent1>
      <a:srgbClr val="91BEE6"/>
    </a:accent1>
    <a:accent2>
      <a:srgbClr val="41A5DC"/>
    </a:accent2>
    <a:accent3>
      <a:srgbClr val="0075C8"/>
    </a:accent3>
    <a:accent4>
      <a:srgbClr val="234696"/>
    </a:accent4>
    <a:accent5>
      <a:srgbClr val="141932"/>
    </a:accent5>
    <a:accent6>
      <a:srgbClr val="FFED00"/>
    </a:accent6>
    <a:hlink>
      <a:srgbClr val="0000FF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294</Words>
  <Application>Microsoft Office PowerPoint</Application>
  <PresentationFormat>Panorámica</PresentationFormat>
  <Paragraphs>116</Paragraphs>
  <Slides>11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Franklin Gothic Demi Cond</vt:lpstr>
      <vt:lpstr>Montserrat</vt:lpstr>
      <vt:lpstr>Tema de Office</vt:lpstr>
      <vt:lpstr>PDF</vt:lpstr>
      <vt:lpstr>Ing. Andres Baquero Ph.D.</vt:lpstr>
      <vt:lpstr>Sistema de Ciencia, Tecnología e Innovación (CTeI)</vt:lpstr>
      <vt:lpstr>Programas CTeI</vt:lpstr>
      <vt:lpstr>Presupuesto Asignado a Investigación</vt:lpstr>
      <vt:lpstr>Convocatorias internas</vt:lpstr>
      <vt:lpstr>Calendario</vt:lpstr>
      <vt:lpstr>Formación para la investigación, la innovación y el emprendimiento</vt:lpstr>
      <vt:lpstr>Grupos de Investigación  - Clasificación MinCiencias</vt:lpstr>
      <vt:lpstr>Medición MinCiencias - Investigadores UMNG</vt:lpstr>
      <vt:lpstr>Producción tecnológica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Armando Bohorquez Aparicio</dc:creator>
  <cp:lastModifiedBy>Gustavo Andres Baquero Rodriguez</cp:lastModifiedBy>
  <cp:revision>53</cp:revision>
  <dcterms:created xsi:type="dcterms:W3CDTF">2023-08-23T16:27:47Z</dcterms:created>
  <dcterms:modified xsi:type="dcterms:W3CDTF">2024-07-09T15:03:58Z</dcterms:modified>
</cp:coreProperties>
</file>