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00" r:id="rId2"/>
    <p:sldMasterId id="2147483835" r:id="rId3"/>
  </p:sldMasterIdLst>
  <p:notesMasterIdLst>
    <p:notesMasterId r:id="rId17"/>
  </p:notesMasterIdLst>
  <p:sldIdLst>
    <p:sldId id="1438" r:id="rId4"/>
    <p:sldId id="1458" r:id="rId5"/>
    <p:sldId id="1456" r:id="rId6"/>
    <p:sldId id="1451" r:id="rId7"/>
    <p:sldId id="1452" r:id="rId8"/>
    <p:sldId id="1453" r:id="rId9"/>
    <p:sldId id="1454" r:id="rId10"/>
    <p:sldId id="1459" r:id="rId11"/>
    <p:sldId id="1474" r:id="rId12"/>
    <p:sldId id="1444" r:id="rId13"/>
    <p:sldId id="1475" r:id="rId14"/>
    <p:sldId id="1446" r:id="rId15"/>
    <p:sldId id="1449" r:id="rId16"/>
  </p:sldIdLst>
  <p:sldSz cx="12192000" cy="6858000"/>
  <p:notesSz cx="6858000" cy="9144000"/>
  <p:defaultTextStyle>
    <a:defPPr>
      <a:defRPr lang="es-CO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ro de Orientación - COASE" initials="" lastIdx="2" clrIdx="0"/>
  <p:cmAuthor id="2" name="Luis Arango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4" autoAdjust="0"/>
    <p:restoredTop sz="88679" autoAdjust="0"/>
  </p:normalViewPr>
  <p:slideViewPr>
    <p:cSldViewPr>
      <p:cViewPr varScale="1">
        <p:scale>
          <a:sx n="66" d="100"/>
          <a:sy n="66" d="100"/>
        </p:scale>
        <p:origin x="45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D6651-425D-47DF-8928-3B64CE26F046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5372F-929E-43E3-8E6C-22F1F1C55E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373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5372F-929E-43E3-8E6C-22F1F1C55EF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5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907DB-06A2-4589-8CCC-FC9C623AF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884BA6-E9FE-4322-A0A9-3DCF74AAD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EC3B3-ECD4-49F2-B4C2-75719C5D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94C290-A366-4814-BAA7-3DEEA5F1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E94145-4C9C-4510-82D5-335239FA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11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45494-CEC8-4F0A-971B-2149BEA1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70327D-43D0-4F20-A903-486C5AF65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F5FAAD-0747-4502-8240-C34D93849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2842BC-E43D-4253-BE30-FE8C59BA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747C71-23CE-4BA1-A3EC-DC2E7269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07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3BE330-C99A-4213-9659-942309077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EFA7AF-E7D5-486D-9670-C468E1C8A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4B80-A2C3-4759-9DDE-5E0A0B25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73ADAA-B71E-44AF-A855-0AC84C13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FF1BFB-0E43-4813-9BF0-3A49A1D1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05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66A1A-AD93-4A82-05EC-6477CCA1A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A4FE3-63C8-EF97-FF1D-AA362115A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C6C40C-5188-7675-E1AE-F72D1427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55A3AE-E48D-9D90-B192-CF8D11E0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C410E6-B883-F50E-0E86-16868F33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8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1D88-E14E-C0A5-7671-0931FBA6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58F82D-0C60-AEB8-2427-32B74548B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A4E7E3-F0F1-F320-54E6-F6286A678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AE5D2-F6AD-1127-86BC-4CFF6312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0CF9C5-8125-8CF7-46F9-11B78C31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64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69DA0-55C9-F25A-2615-E81B71F5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7A17E7-7B30-C105-697F-5D147068D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379F4-CCC6-C8F0-049A-1523D95C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3069E-E94C-33FF-B6C3-DCE190E7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642B97-BB75-26D9-919D-A29B7798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911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FEB59-88B5-7D4D-01EF-F75501BF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8322E0-68CF-6148-409D-7286CDC78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4A30BD-CE85-B488-617E-C2A1F062C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4FCD18-AE26-4EBE-7B15-F6664A6C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91EC55-0A7D-8F54-EA63-131510C1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EAA7AD-91FF-2B49-CAB4-3ADEF2F9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32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C75BB-CFF5-5751-E262-298B74351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75E55-B9D3-E174-5950-C7A08007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95EA8E-E50A-2623-A301-C6F94BEF6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A6BF59-EAF2-3D05-2A29-E36512A15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69AFC7-C1D2-0635-8CB8-9B2480F78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4892AB-0527-4C69-EC4C-338CD6E9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C172FBD-63DD-0F40-DB3D-2D49C270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51F271B-74D7-D518-594D-A0E7FBBF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2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FBD9F-DEF5-3F75-DBA0-FC5E30B0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4C98A1-2222-772E-C210-D9E88BD6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BEA1B0-3622-A333-1E89-D0FEAB35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98AE15-6462-EE6F-5906-AA62A1F2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30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025250E-F6D9-4957-3846-0099946B1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61289E-D3D1-C8E3-A0B8-3263A89B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74C496-673B-ACC2-987E-3942312D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8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52E55-8F6D-C33B-D5E7-7E365B76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18CFAD-0435-C6B8-8B8D-209E8FC39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FED074-9D52-EBED-D4F5-2E22E60C3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54EE36-05C8-4D31-5292-3B7E6238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7B0574-62FA-14C5-D27A-FCDD3ABE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30FB7B-A9C5-CE15-5659-38588EF4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91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48877-94C5-4A2A-9A0C-1C47212E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303473-AD42-4537-9388-64F62FF0A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D43E5-30C5-4AA2-947B-6145189F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BC5A1-A1FB-4FD7-9C1F-88CBC7766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73120B-4F91-4140-AABF-D22AB8C7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39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9194A-997C-F870-83AB-98525D13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98051D-B0E9-DD00-E3B6-BEA69E7CC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D4AC6E-EC8B-C33C-4FF4-44D2AB1E6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F36454-FFF3-1A38-5EEC-DD5EC283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78BF3D-BC51-2030-3C60-BC37D826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84009B-8AC2-36FA-166C-BF084EEC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446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6AF40-331E-0E67-1440-919E7775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1CCF99-1DD7-7650-3277-E11C93C09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929389-D755-D00D-554C-EF3E11C4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CF6DCB-9120-490D-279A-36FB545D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BFF54C-06BF-C8E4-2C62-0C56623D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19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68A4D8-457E-C31D-431B-4B16B32951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20A34-32C5-8318-69B0-73CAA7ABF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7FA98F-04F8-B617-2696-1F3837BB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933A7B-BC41-D625-C388-C3B9CBDC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F746EC-6F80-B09E-E960-B42F125B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160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D0FE2-B457-A066-8F41-651A7CC8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218E5-7770-FED5-77B1-B136EB438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D38F38-5418-8AB4-4634-C83484E6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4AA17-B49C-1F2A-68C2-BCE6631D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004676-A087-5C87-852D-673EEE7F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71157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0EE7E-16A2-89DD-C3E1-DBC8BB9E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911E5-08AE-56B2-C6A4-7B346DACC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5F6777-E97B-0AB1-65E3-1C4178C5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121522-5BCA-A250-79D7-2C266BB0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7E4B06-EF23-B2AA-F9D0-0D091450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0653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FA003-E691-3FB4-22FD-2D26DC4C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8A0AF6-E843-79A2-9F1B-C185D6541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B28DC-8989-875C-9235-3F225997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F834C-52CF-CB5C-48C3-39FD6D36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70C5C-B366-4175-1071-EB4BA630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24766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C200-9AF3-3191-AC58-7BAF277B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F85614-AB05-3050-AC63-95DD6092E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7F60A8-E53C-7B5D-2072-199AD3A4F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683828-E2F2-E97A-3530-F061969E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633A1B-A3DA-D798-8EB1-B02E517F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7A822B-2660-5A91-40CB-AF9169FC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45438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A2E88-4E54-1F5C-640D-3BECBD89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D52DB-52E7-DE5E-F668-78C0D7FF6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EB7574-6D66-C17E-B97F-374A78CA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A4F76D-CC4F-9766-8172-88E746F17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68EC9D-5B49-26CB-65A1-614783701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CE850F-5FE9-2967-8545-CDF284FC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B7ACA90-8E81-ECB8-B397-91C19C01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277526-A4B6-4DAA-F739-7E9A6E10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03174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55D05-D02E-329A-4266-B0538A62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F5370B-AFE8-55B1-E7D8-CDB7C3E1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4FB608-9A4D-DFC1-B15A-677B1E54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45FA74-5507-18C4-1BBC-FC722983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2910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0596D6-7664-35AA-81B3-5BA5DC57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2CF8AE-AB31-6B37-2E60-EDB015F9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F8118F-C55E-C7A8-1ACA-C9D0D4A4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2719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6FFE4-59B5-46AF-AD68-6B7BEB7C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1B6553-BEFA-4A33-A979-F12F11529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6D299D-27D7-499F-A00B-82B907C2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69BA5-EB25-4926-88AD-4E147E87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D752EF-1F76-406A-A1DB-CAC4D79C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42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E9AE8-CFE7-7D0A-CC71-EA26F28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75A795-511F-C8C0-9B26-F254AC181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B217AD-F7BE-94FF-70F7-F40AB8837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2EE662-7765-AAF8-3B67-4489F07B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2FF6B2-BC9E-6DAD-6911-F5A55BF6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B8F64F-AD32-B854-6EFE-B2366C57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64276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2F4BB-7733-A069-26AC-EA76E8F5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0B4704-E5CD-F6DB-5303-25577B817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886568-5232-3368-1807-1EF118F2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A2E62C-A617-FA11-1782-BF978DAC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C2335F-977D-E8DC-CB3F-17161625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E20F7C-8430-DA0B-2491-C1FF84AF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0279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1BAE1-84C9-A5C3-4C19-1363ED2D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A42147-A407-2A52-7DAA-15F88FD54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B24788-45D0-7F27-C4EA-5CBFC845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D5A482-8329-DF8B-76BB-1D325EC3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D64712-E9E8-8201-833F-6966FCF0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3941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42891-2A66-B9B1-8BEE-FED5A8EDB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D2E23F-4E88-BE3E-B7DD-34356A5CC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B687FD-05CD-C297-39CE-9E6997F8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FA67FD-5ACF-299D-92A9-6C9C7126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158DBF-0B53-034C-6772-942EBBE0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7343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026DF-C6F3-404C-AC0B-C129CF55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9755B7-1F39-49B3-B7D6-9674B9940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32A77C-BA21-4179-BD10-BCA82B61F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200D97-70EB-4AAA-8769-B7644DB2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DC9C06-26EC-4632-B2EE-990C03E0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6458D1-2E72-4FFC-8B8A-305E618A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04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5A607-F78A-4176-99EA-1372019B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ECCE18-FCF7-45BE-A320-2839FF7FD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55579E-14FC-4D19-AF15-F4D3B1B79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DA56BCC-5CC9-4E18-99D8-495F9C4F3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F5FD7F-3ABA-4694-A1AD-B99D3CEE7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C270F33-7112-4DAC-94C6-F57DE0E3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CA41FA-C077-4714-ADDB-8CEC2FBB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D46414-9E9E-43F6-8ABD-AB4288AC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80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94F2D-C293-4BD4-8A55-CA111CDE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69728C1-04E2-408B-8CEF-5DF9D0DD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811139-FEBB-496F-A22B-602193CD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CF98F0-83EB-4717-970B-147AC22F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69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0A94B8-2A82-4192-875C-3AC77273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9C2BE2A-2DA9-466B-888C-3AF39AB3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63747B-59A4-4D02-8332-42583DCB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10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DBF53-E550-4643-832D-1FFC42E5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263D85-9206-4D3B-B408-B36E9D2E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FDE7A5-A06F-4146-B179-F3F5556D9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0CE2CD-3B37-4BBD-8CDF-2585FC35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58F4A7-58D4-4E9F-8D51-9AFDDA82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094D7C-ABE8-48AA-BE3D-29703193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65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58541-EEFD-48DD-94A0-D137BB7F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797C73B-738E-4436-B8C6-A3006CB70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727E26-DDAF-4222-A696-3E750515F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D9568-29AC-4D13-89C0-C50F3FE9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13A4DD-F38A-41A8-950A-1F2704C6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04E194-8501-4C24-8576-B05DBFDD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00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920560-85BA-4812-9531-88B3C507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681827-4129-4F59-8D8B-D582B46BC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619A42-8A9A-4C25-AE7E-EDD1FFE34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F7D8E-0A0C-41D6-A93E-D8AF9E3466FC}" type="datetimeFigureOut">
              <a:rPr lang="es-CO" smtClean="0"/>
              <a:t>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F1247D-1302-4444-8641-3F6723C9D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8BA5CB-5C00-4C61-9A31-13C3B7586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06A8B-60B9-402D-A0FA-25AA64B278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953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772EF4-04BE-2ED1-3657-5B58BA98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945F25-1D93-F9DF-7B76-07393D97E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BFE65-6A1B-2445-B209-1CF08F633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4074-76D6-4214-8FA9-A26248C799E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781653-68DA-AC1D-D568-7D6481978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AF5D4C-CEC6-5607-9341-1AC1BA74A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F9884-E975-485F-8784-D1C0325AB1A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58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B8D8EC-AA80-D363-7188-76329020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6D197D-9FCA-9D69-A72F-D8A25AC1D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79DC54-28F5-7F7D-647C-B0BCA5B49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5B69-21D3-F44F-A4F5-5B635EAB44DA}" type="datetimeFigureOut">
              <a:rPr lang="es-CO" smtClean="0"/>
              <a:t>3/12/2024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CDF3A-E3FB-298C-FEE4-27C7AE5CA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0BA162-DC0E-63E4-423B-90711B09A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63F6-110D-E44B-A5EE-8C57CE461A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066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1344" y="692696"/>
            <a:ext cx="3565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000" b="1" dirty="0">
                <a:solidFill>
                  <a:schemeClr val="bg1"/>
                </a:solidFill>
              </a:rPr>
              <a:t>Entrada de Directivas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8CFBDE-AEDC-4AA4-BCD3-92815282D40C}"/>
              </a:ext>
            </a:extLst>
          </p:cNvPr>
          <p:cNvSpPr txBox="1"/>
          <p:nvPr/>
        </p:nvSpPr>
        <p:spPr>
          <a:xfrm>
            <a:off x="3046828" y="5053036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Lydian BT" panose="03020702040502020203" pitchFamily="66" charset="0"/>
              </a:rPr>
              <a:t>CEREMONIAS  DE GRADUACIÓN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Lydian BT" panose="03020702040502020203" pitchFamily="66" charset="0"/>
              </a:rPr>
              <a:t>U. Militar Nueva Granada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Lydian BT" panose="03020702040502020203" pitchFamily="66" charset="0"/>
              </a:rPr>
              <a:t>Sede Campus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Lydian BT" panose="03020702040502020203" pitchFamily="66" charset="0"/>
              </a:rPr>
              <a:t>4 – DIC. – 2024</a:t>
            </a:r>
          </a:p>
        </p:txBody>
      </p:sp>
    </p:spTree>
    <p:extLst>
      <p:ext uri="{BB962C8B-B14F-4D97-AF65-F5344CB8AC3E}">
        <p14:creationId xmlns:p14="http://schemas.microsoft.com/office/powerpoint/2010/main" val="13812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 descr="Imagen que contiene circuito&#10;&#10;Descripción generada automáticamente">
            <a:extLst>
              <a:ext uri="{FF2B5EF4-FFF2-40B4-BE49-F238E27FC236}">
                <a16:creationId xmlns:a16="http://schemas.microsoft.com/office/drawing/2014/main" id="{B2C08D8B-3291-BFB5-4122-04997AD0B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CFD1C1E7-7736-4D2E-2ED1-AAA21614CB96}"/>
              </a:ext>
            </a:extLst>
          </p:cNvPr>
          <p:cNvGrpSpPr/>
          <p:nvPr/>
        </p:nvGrpSpPr>
        <p:grpSpPr>
          <a:xfrm>
            <a:off x="4532994" y="737419"/>
            <a:ext cx="1282830" cy="1417031"/>
            <a:chOff x="3338433" y="1067360"/>
            <a:chExt cx="3545856" cy="3916800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EFFE10D-5811-30D4-7D96-8E715E064E28}"/>
                </a:ext>
              </a:extLst>
            </p:cNvPr>
            <p:cNvGrpSpPr/>
            <p:nvPr/>
          </p:nvGrpSpPr>
          <p:grpSpPr>
            <a:xfrm>
              <a:off x="3338433" y="1067360"/>
              <a:ext cx="3545856" cy="3916800"/>
              <a:chOff x="3338433" y="1067360"/>
              <a:chExt cx="3545856" cy="3916800"/>
            </a:xfrm>
          </p:grpSpPr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B646C8D8-4B00-3CEB-4A8B-8AC786AA970D}"/>
                  </a:ext>
                </a:extLst>
              </p:cNvPr>
              <p:cNvGrpSpPr/>
              <p:nvPr/>
            </p:nvGrpSpPr>
            <p:grpSpPr>
              <a:xfrm>
                <a:off x="3969585" y="1067360"/>
                <a:ext cx="2914704" cy="3916800"/>
                <a:chOff x="4633257" y="1185344"/>
                <a:chExt cx="2914704" cy="3916800"/>
              </a:xfrm>
            </p:grpSpPr>
            <p:sp>
              <p:nvSpPr>
                <p:cNvPr id="20" name="Rectángulo 19">
                  <a:extLst>
                    <a:ext uri="{FF2B5EF4-FFF2-40B4-BE49-F238E27FC236}">
                      <a16:creationId xmlns:a16="http://schemas.microsoft.com/office/drawing/2014/main" id="{A3B8D7F5-5030-6F36-6557-5F0DB3DE6B9D}"/>
                    </a:ext>
                  </a:extLst>
                </p:cNvPr>
                <p:cNvSpPr/>
                <p:nvPr/>
              </p:nvSpPr>
              <p:spPr>
                <a:xfrm>
                  <a:off x="5678409" y="1185344"/>
                  <a:ext cx="824400" cy="4104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grpSp>
              <p:nvGrpSpPr>
                <p:cNvPr id="21" name="Grupo 20">
                  <a:extLst>
                    <a:ext uri="{FF2B5EF4-FFF2-40B4-BE49-F238E27FC236}">
                      <a16:creationId xmlns:a16="http://schemas.microsoft.com/office/drawing/2014/main" id="{DD48337E-0090-F1DD-CF65-38104657CCA7}"/>
                    </a:ext>
                  </a:extLst>
                </p:cNvPr>
                <p:cNvGrpSpPr/>
                <p:nvPr/>
              </p:nvGrpSpPr>
              <p:grpSpPr>
                <a:xfrm>
                  <a:off x="4633257" y="2625344"/>
                  <a:ext cx="2914704" cy="2476800"/>
                  <a:chOff x="4633257" y="2625344"/>
                  <a:chExt cx="2914704" cy="2476800"/>
                </a:xfrm>
              </p:grpSpPr>
              <p:sp>
                <p:nvSpPr>
                  <p:cNvPr id="22" name="Rectángulo 21">
                    <a:extLst>
                      <a:ext uri="{FF2B5EF4-FFF2-40B4-BE49-F238E27FC236}">
                        <a16:creationId xmlns:a16="http://schemas.microsoft.com/office/drawing/2014/main" id="{1E1BEDDB-93CA-AB17-CC0F-BBDC50B45BE8}"/>
                      </a:ext>
                    </a:extLst>
                  </p:cNvPr>
                  <p:cNvSpPr/>
                  <p:nvPr/>
                </p:nvSpPr>
                <p:spPr>
                  <a:xfrm>
                    <a:off x="6723561" y="2625344"/>
                    <a:ext cx="824400" cy="247680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dirty="0"/>
                  </a:p>
                </p:txBody>
              </p:sp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id="{F89AD98B-4A9F-99C2-EB46-51BC4C949D71}"/>
                      </a:ext>
                    </a:extLst>
                  </p:cNvPr>
                  <p:cNvSpPr/>
                  <p:nvPr/>
                </p:nvSpPr>
                <p:spPr>
                  <a:xfrm>
                    <a:off x="4633257" y="2625344"/>
                    <a:ext cx="824400" cy="247680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dirty="0"/>
                  </a:p>
                </p:txBody>
              </p:sp>
              <p:sp>
                <p:nvSpPr>
                  <p:cNvPr id="24" name="Rectángulo 23">
                    <a:extLst>
                      <a:ext uri="{FF2B5EF4-FFF2-40B4-BE49-F238E27FC236}">
                        <a16:creationId xmlns:a16="http://schemas.microsoft.com/office/drawing/2014/main" id="{03CD825B-E306-C6FF-3F8D-D7B0381DE246}"/>
                      </a:ext>
                    </a:extLst>
                  </p:cNvPr>
                  <p:cNvSpPr/>
                  <p:nvPr/>
                </p:nvSpPr>
                <p:spPr>
                  <a:xfrm>
                    <a:off x="5678409" y="2625344"/>
                    <a:ext cx="824400" cy="192600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dirty="0"/>
                  </a:p>
                </p:txBody>
              </p:sp>
            </p:grpSp>
          </p:grp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4D58A7D-3CBC-16C8-FFFC-F6052D903BAB}"/>
                  </a:ext>
                </a:extLst>
              </p:cNvPr>
              <p:cNvSpPr/>
              <p:nvPr/>
            </p:nvSpPr>
            <p:spPr>
              <a:xfrm rot="16200000">
                <a:off x="3131433" y="1889960"/>
                <a:ext cx="824400" cy="410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62F6C4C-578A-E466-741B-7AE2F3E19407}"/>
                </a:ext>
              </a:extLst>
            </p:cNvPr>
            <p:cNvSpPr/>
            <p:nvPr/>
          </p:nvSpPr>
          <p:spPr>
            <a:xfrm>
              <a:off x="6068386" y="1270526"/>
              <a:ext cx="205200" cy="205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53A9C62-2585-3705-C7C4-CF6CBB91096B}"/>
                </a:ext>
              </a:extLst>
            </p:cNvPr>
            <p:cNvSpPr/>
            <p:nvPr/>
          </p:nvSpPr>
          <p:spPr>
            <a:xfrm>
              <a:off x="6301089" y="1272560"/>
              <a:ext cx="342000" cy="205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BA88C18-45AC-2740-EBCA-92DB7DFDEA1B}"/>
                </a:ext>
              </a:extLst>
            </p:cNvPr>
            <p:cNvSpPr/>
            <p:nvPr/>
          </p:nvSpPr>
          <p:spPr>
            <a:xfrm>
              <a:off x="4210785" y="1270526"/>
              <a:ext cx="342000" cy="205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7678223-D4D1-2F55-4FB8-6F60F7661399}"/>
              </a:ext>
            </a:extLst>
          </p:cNvPr>
          <p:cNvSpPr/>
          <p:nvPr/>
        </p:nvSpPr>
        <p:spPr>
          <a:xfrm>
            <a:off x="5452454" y="1253285"/>
            <a:ext cx="45719" cy="12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365C7187-8200-E5CF-1570-1A89C84F0F10}"/>
              </a:ext>
            </a:extLst>
          </p:cNvPr>
          <p:cNvCxnSpPr>
            <a:cxnSpLocks/>
          </p:cNvCxnSpPr>
          <p:nvPr/>
        </p:nvCxnSpPr>
        <p:spPr>
          <a:xfrm flipH="1">
            <a:off x="3082793" y="1795308"/>
            <a:ext cx="1286624" cy="5739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E9BF231-FB31-91EA-15EB-7516120C8075}"/>
              </a:ext>
            </a:extLst>
          </p:cNvPr>
          <p:cNvSpPr txBox="1"/>
          <p:nvPr/>
        </p:nvSpPr>
        <p:spPr>
          <a:xfrm>
            <a:off x="7405551" y="553680"/>
            <a:ext cx="396044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Lydian BT" panose="03020702040502020203" pitchFamily="66" charset="0"/>
              </a:rPr>
              <a:t>SALIDA</a:t>
            </a:r>
          </a:p>
          <a:p>
            <a:pPr algn="ctr"/>
            <a:r>
              <a:rPr lang="es-ES" dirty="0">
                <a:latin typeface="Lydian BT" panose="03020702040502020203" pitchFamily="66" charset="0"/>
              </a:rPr>
              <a:t>DIRECTIVOS Y GRADUADOS</a:t>
            </a:r>
            <a:endParaRPr lang="es-CO" dirty="0">
              <a:latin typeface="Lydian BT" panose="03020702040502020203" pitchFamily="66" charset="0"/>
            </a:endParaRPr>
          </a:p>
        </p:txBody>
      </p:sp>
      <p:sp>
        <p:nvSpPr>
          <p:cNvPr id="3" name="Estrella: 8 puntas 2">
            <a:extLst>
              <a:ext uri="{FF2B5EF4-FFF2-40B4-BE49-F238E27FC236}">
                <a16:creationId xmlns:a16="http://schemas.microsoft.com/office/drawing/2014/main" id="{846250AB-146D-A38F-1D56-96299C603E38}"/>
              </a:ext>
            </a:extLst>
          </p:cNvPr>
          <p:cNvSpPr/>
          <p:nvPr/>
        </p:nvSpPr>
        <p:spPr>
          <a:xfrm>
            <a:off x="5663275" y="765268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1</a:t>
            </a:r>
            <a:endParaRPr lang="es-CO" sz="2000" dirty="0"/>
          </a:p>
        </p:txBody>
      </p:sp>
      <p:sp>
        <p:nvSpPr>
          <p:cNvPr id="4" name="Estrella: 8 puntas 3">
            <a:extLst>
              <a:ext uri="{FF2B5EF4-FFF2-40B4-BE49-F238E27FC236}">
                <a16:creationId xmlns:a16="http://schemas.microsoft.com/office/drawing/2014/main" id="{82C323D2-13ED-C132-A328-07DF3D7F9689}"/>
              </a:ext>
            </a:extLst>
          </p:cNvPr>
          <p:cNvSpPr/>
          <p:nvPr/>
        </p:nvSpPr>
        <p:spPr>
          <a:xfrm>
            <a:off x="5547872" y="2380470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2</a:t>
            </a:r>
            <a:endParaRPr lang="es-CO" sz="2000" dirty="0"/>
          </a:p>
        </p:txBody>
      </p:sp>
      <p:sp>
        <p:nvSpPr>
          <p:cNvPr id="6" name="Estrella: 8 puntas 5">
            <a:extLst>
              <a:ext uri="{FF2B5EF4-FFF2-40B4-BE49-F238E27FC236}">
                <a16:creationId xmlns:a16="http://schemas.microsoft.com/office/drawing/2014/main" id="{1EDE0970-1087-74EA-0039-341BE63C9576}"/>
              </a:ext>
            </a:extLst>
          </p:cNvPr>
          <p:cNvSpPr/>
          <p:nvPr/>
        </p:nvSpPr>
        <p:spPr>
          <a:xfrm>
            <a:off x="4771736" y="4118078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3</a:t>
            </a:r>
            <a:endParaRPr lang="es-CO" sz="2000" dirty="0"/>
          </a:p>
        </p:txBody>
      </p:sp>
      <p:sp>
        <p:nvSpPr>
          <p:cNvPr id="8" name="Estrella: 8 puntas 7">
            <a:extLst>
              <a:ext uri="{FF2B5EF4-FFF2-40B4-BE49-F238E27FC236}">
                <a16:creationId xmlns:a16="http://schemas.microsoft.com/office/drawing/2014/main" id="{FC244359-7353-09D7-D15C-C93D3914E1A8}"/>
              </a:ext>
            </a:extLst>
          </p:cNvPr>
          <p:cNvSpPr/>
          <p:nvPr/>
        </p:nvSpPr>
        <p:spPr>
          <a:xfrm>
            <a:off x="4376318" y="1451714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A</a:t>
            </a:r>
            <a:endParaRPr lang="es-CO" sz="2000" dirty="0"/>
          </a:p>
        </p:txBody>
      </p:sp>
      <p:sp>
        <p:nvSpPr>
          <p:cNvPr id="9" name="Estrella: 8 puntas 8">
            <a:extLst>
              <a:ext uri="{FF2B5EF4-FFF2-40B4-BE49-F238E27FC236}">
                <a16:creationId xmlns:a16="http://schemas.microsoft.com/office/drawing/2014/main" id="{E54E172B-FDA4-723E-DC4F-1F58886EC881}"/>
              </a:ext>
            </a:extLst>
          </p:cNvPr>
          <p:cNvSpPr/>
          <p:nvPr/>
        </p:nvSpPr>
        <p:spPr>
          <a:xfrm>
            <a:off x="2612564" y="2196633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B</a:t>
            </a:r>
            <a:endParaRPr lang="es-CO" sz="2000" dirty="0"/>
          </a:p>
        </p:txBody>
      </p:sp>
      <p:sp>
        <p:nvSpPr>
          <p:cNvPr id="10" name="Estrella: 8 puntas 9">
            <a:extLst>
              <a:ext uri="{FF2B5EF4-FFF2-40B4-BE49-F238E27FC236}">
                <a16:creationId xmlns:a16="http://schemas.microsoft.com/office/drawing/2014/main" id="{FC3880C1-A6F9-675E-94B2-0599F28B8CE2}"/>
              </a:ext>
            </a:extLst>
          </p:cNvPr>
          <p:cNvSpPr/>
          <p:nvPr/>
        </p:nvSpPr>
        <p:spPr>
          <a:xfrm>
            <a:off x="7562269" y="1781310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1</a:t>
            </a:r>
            <a:endParaRPr lang="es-CO" sz="2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424EE3B-1C12-952A-2687-BB4A33D10D9C}"/>
              </a:ext>
            </a:extLst>
          </p:cNvPr>
          <p:cNvSpPr txBox="1"/>
          <p:nvPr/>
        </p:nvSpPr>
        <p:spPr>
          <a:xfrm>
            <a:off x="8120197" y="1766501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Área Ceremonia</a:t>
            </a:r>
            <a:endParaRPr lang="es-CO" dirty="0"/>
          </a:p>
        </p:txBody>
      </p:sp>
      <p:sp>
        <p:nvSpPr>
          <p:cNvPr id="26" name="Estrella: 8 puntas 25">
            <a:extLst>
              <a:ext uri="{FF2B5EF4-FFF2-40B4-BE49-F238E27FC236}">
                <a16:creationId xmlns:a16="http://schemas.microsoft.com/office/drawing/2014/main" id="{AB15807E-F6D0-F949-B6F2-6055C2B3C732}"/>
              </a:ext>
            </a:extLst>
          </p:cNvPr>
          <p:cNvSpPr/>
          <p:nvPr/>
        </p:nvSpPr>
        <p:spPr>
          <a:xfrm>
            <a:off x="7562269" y="2381727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2</a:t>
            </a:r>
            <a:endParaRPr lang="es-CO" sz="20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D9FA992-0205-A953-97C1-6448250BF1C0}"/>
              </a:ext>
            </a:extLst>
          </p:cNvPr>
          <p:cNvSpPr txBox="1"/>
          <p:nvPr/>
        </p:nvSpPr>
        <p:spPr>
          <a:xfrm>
            <a:off x="8120197" y="2366918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Desplazamiento</a:t>
            </a:r>
            <a:endParaRPr lang="es-CO" dirty="0"/>
          </a:p>
        </p:txBody>
      </p:sp>
      <p:sp>
        <p:nvSpPr>
          <p:cNvPr id="32" name="Estrella: 8 puntas 31">
            <a:extLst>
              <a:ext uri="{FF2B5EF4-FFF2-40B4-BE49-F238E27FC236}">
                <a16:creationId xmlns:a16="http://schemas.microsoft.com/office/drawing/2014/main" id="{A21BF522-4280-A2A1-20F3-A5D36B5A0B3B}"/>
              </a:ext>
            </a:extLst>
          </p:cNvPr>
          <p:cNvSpPr/>
          <p:nvPr/>
        </p:nvSpPr>
        <p:spPr>
          <a:xfrm>
            <a:off x="7570426" y="2982144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3</a:t>
            </a:r>
            <a:endParaRPr lang="es-CO" sz="20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6A19ACD-D4CA-CF13-7F9E-12F57966132E}"/>
              </a:ext>
            </a:extLst>
          </p:cNvPr>
          <p:cNvSpPr txBox="1"/>
          <p:nvPr/>
        </p:nvSpPr>
        <p:spPr>
          <a:xfrm>
            <a:off x="8103581" y="2967335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Entrega Togas</a:t>
            </a:r>
            <a:endParaRPr lang="es-CO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274E511-1715-C35A-B076-E46F1CFB3F7C}"/>
              </a:ext>
            </a:extLst>
          </p:cNvPr>
          <p:cNvSpPr txBox="1"/>
          <p:nvPr/>
        </p:nvSpPr>
        <p:spPr>
          <a:xfrm>
            <a:off x="7372709" y="4336540"/>
            <a:ext cx="39604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Lydian BT" panose="03020702040502020203" pitchFamily="66" charset="0"/>
              </a:rPr>
              <a:t>ACOMPAÑANTES</a:t>
            </a:r>
            <a:endParaRPr lang="es-CO" dirty="0">
              <a:latin typeface="Lydian BT" panose="03020702040502020203" pitchFamily="66" charset="0"/>
            </a:endParaRPr>
          </a:p>
        </p:txBody>
      </p:sp>
      <p:sp>
        <p:nvSpPr>
          <p:cNvPr id="38" name="Estrella: 8 puntas 37">
            <a:extLst>
              <a:ext uri="{FF2B5EF4-FFF2-40B4-BE49-F238E27FC236}">
                <a16:creationId xmlns:a16="http://schemas.microsoft.com/office/drawing/2014/main" id="{01284E44-D3E0-93C8-E89D-D079B4F38990}"/>
              </a:ext>
            </a:extLst>
          </p:cNvPr>
          <p:cNvSpPr/>
          <p:nvPr/>
        </p:nvSpPr>
        <p:spPr>
          <a:xfrm>
            <a:off x="7570426" y="4973211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A</a:t>
            </a:r>
            <a:endParaRPr lang="es-CO" sz="20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DD7BAA7-B084-1988-814D-4EA213BE4907}"/>
              </a:ext>
            </a:extLst>
          </p:cNvPr>
          <p:cNvSpPr txBox="1"/>
          <p:nvPr/>
        </p:nvSpPr>
        <p:spPr>
          <a:xfrm>
            <a:off x="8120197" y="4964635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Sillas</a:t>
            </a:r>
            <a:endParaRPr lang="es-CO" dirty="0"/>
          </a:p>
        </p:txBody>
      </p:sp>
      <p:sp>
        <p:nvSpPr>
          <p:cNvPr id="40" name="Estrella: 8 puntas 39">
            <a:extLst>
              <a:ext uri="{FF2B5EF4-FFF2-40B4-BE49-F238E27FC236}">
                <a16:creationId xmlns:a16="http://schemas.microsoft.com/office/drawing/2014/main" id="{2FBF54D1-9B61-7BF2-1430-12454FBAA416}"/>
              </a:ext>
            </a:extLst>
          </p:cNvPr>
          <p:cNvSpPr/>
          <p:nvPr/>
        </p:nvSpPr>
        <p:spPr>
          <a:xfrm>
            <a:off x="7570426" y="5690935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B</a:t>
            </a:r>
            <a:endParaRPr lang="es-CO" sz="20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1675847-27FC-7CC2-F8B3-3A84E9007BE5}"/>
              </a:ext>
            </a:extLst>
          </p:cNvPr>
          <p:cNvSpPr txBox="1"/>
          <p:nvPr/>
        </p:nvSpPr>
        <p:spPr>
          <a:xfrm>
            <a:off x="8092984" y="5661318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Plaza - Fotografías</a:t>
            </a:r>
            <a:endParaRPr lang="es-CO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2681CB3-1B66-FEC7-2782-49ACFC5DB0DE}"/>
              </a:ext>
            </a:extLst>
          </p:cNvPr>
          <p:cNvSpPr/>
          <p:nvPr/>
        </p:nvSpPr>
        <p:spPr>
          <a:xfrm>
            <a:off x="5080545" y="1253285"/>
            <a:ext cx="45719" cy="11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EB169C4D-ABC3-B1FB-FDEC-1B2F057BB154}"/>
              </a:ext>
            </a:extLst>
          </p:cNvPr>
          <p:cNvSpPr/>
          <p:nvPr/>
        </p:nvSpPr>
        <p:spPr>
          <a:xfrm>
            <a:off x="5251449" y="812800"/>
            <a:ext cx="960967" cy="3404658"/>
          </a:xfrm>
          <a:custGeom>
            <a:avLst/>
            <a:gdLst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2015067 h 5147733"/>
              <a:gd name="connsiteX4" fmla="*/ 0 w 22690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1981200 h 5147733"/>
              <a:gd name="connsiteX4" fmla="*/ 0 w 2269067"/>
              <a:gd name="connsiteY4" fmla="*/ 0 h 5147733"/>
              <a:gd name="connsiteX0" fmla="*/ 965200 w 1761067"/>
              <a:gd name="connsiteY0" fmla="*/ 5147733 h 5147733"/>
              <a:gd name="connsiteX1" fmla="*/ 1761067 w 1761067"/>
              <a:gd name="connsiteY1" fmla="*/ 4995333 h 5147733"/>
              <a:gd name="connsiteX2" fmla="*/ 726017 w 1761067"/>
              <a:gd name="connsiteY2" fmla="*/ 2460625 h 5147733"/>
              <a:gd name="connsiteX3" fmla="*/ 0 w 1761067"/>
              <a:gd name="connsiteY3" fmla="*/ 1981200 h 5147733"/>
              <a:gd name="connsiteX4" fmla="*/ 0 w 1761067"/>
              <a:gd name="connsiteY4" fmla="*/ 0 h 5147733"/>
              <a:gd name="connsiteX0" fmla="*/ 965200 w 1761067"/>
              <a:gd name="connsiteY0" fmla="*/ 5147733 h 5147733"/>
              <a:gd name="connsiteX1" fmla="*/ 1761067 w 1761067"/>
              <a:gd name="connsiteY1" fmla="*/ 4995333 h 5147733"/>
              <a:gd name="connsiteX2" fmla="*/ 726017 w 1761067"/>
              <a:gd name="connsiteY2" fmla="*/ 2460625 h 5147733"/>
              <a:gd name="connsiteX3" fmla="*/ 0 w 1761067"/>
              <a:gd name="connsiteY3" fmla="*/ 1981200 h 5147733"/>
              <a:gd name="connsiteX4" fmla="*/ 0 w 1761067"/>
              <a:gd name="connsiteY4" fmla="*/ 0 h 5147733"/>
              <a:gd name="connsiteX0" fmla="*/ 965200 w 1761067"/>
              <a:gd name="connsiteY0" fmla="*/ 5147733 h 5147733"/>
              <a:gd name="connsiteX1" fmla="*/ 1761067 w 1761067"/>
              <a:gd name="connsiteY1" fmla="*/ 4995333 h 5147733"/>
              <a:gd name="connsiteX2" fmla="*/ 726017 w 1761067"/>
              <a:gd name="connsiteY2" fmla="*/ 2460625 h 5147733"/>
              <a:gd name="connsiteX3" fmla="*/ 0 w 1761067"/>
              <a:gd name="connsiteY3" fmla="*/ 1981200 h 5147733"/>
              <a:gd name="connsiteX4" fmla="*/ 0 w 1761067"/>
              <a:gd name="connsiteY4" fmla="*/ 0 h 5147733"/>
              <a:gd name="connsiteX0" fmla="*/ 965200 w 965200"/>
              <a:gd name="connsiteY0" fmla="*/ 5147733 h 5147733"/>
              <a:gd name="connsiteX1" fmla="*/ 446617 w 965200"/>
              <a:gd name="connsiteY1" fmla="*/ 3404658 h 5147733"/>
              <a:gd name="connsiteX2" fmla="*/ 726017 w 965200"/>
              <a:gd name="connsiteY2" fmla="*/ 2460625 h 5147733"/>
              <a:gd name="connsiteX3" fmla="*/ 0 w 965200"/>
              <a:gd name="connsiteY3" fmla="*/ 1981200 h 5147733"/>
              <a:gd name="connsiteX4" fmla="*/ 0 w 965200"/>
              <a:gd name="connsiteY4" fmla="*/ 0 h 5147733"/>
              <a:gd name="connsiteX0" fmla="*/ 0 w 960967"/>
              <a:gd name="connsiteY0" fmla="*/ 3357033 h 3404658"/>
              <a:gd name="connsiteX1" fmla="*/ 681567 w 960967"/>
              <a:gd name="connsiteY1" fmla="*/ 3404658 h 3404658"/>
              <a:gd name="connsiteX2" fmla="*/ 960967 w 960967"/>
              <a:gd name="connsiteY2" fmla="*/ 2460625 h 3404658"/>
              <a:gd name="connsiteX3" fmla="*/ 234950 w 960967"/>
              <a:gd name="connsiteY3" fmla="*/ 1981200 h 3404658"/>
              <a:gd name="connsiteX4" fmla="*/ 234950 w 960967"/>
              <a:gd name="connsiteY4" fmla="*/ 0 h 340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967" h="3404658">
                <a:moveTo>
                  <a:pt x="0" y="3357033"/>
                </a:moveTo>
                <a:lnTo>
                  <a:pt x="681567" y="3404658"/>
                </a:lnTo>
                <a:lnTo>
                  <a:pt x="960967" y="2460625"/>
                </a:lnTo>
                <a:cubicBezTo>
                  <a:pt x="621595" y="2159705"/>
                  <a:pt x="394405" y="2071511"/>
                  <a:pt x="234950" y="1981200"/>
                </a:cubicBezTo>
                <a:lnTo>
                  <a:pt x="23495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1C1C1629-8364-F60A-0077-36DDD189327F}"/>
              </a:ext>
            </a:extLst>
          </p:cNvPr>
          <p:cNvSpPr/>
          <p:nvPr/>
        </p:nvSpPr>
        <p:spPr>
          <a:xfrm>
            <a:off x="5100712" y="801036"/>
            <a:ext cx="958851" cy="3258608"/>
          </a:xfrm>
          <a:custGeom>
            <a:avLst/>
            <a:gdLst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2015067 h 5147733"/>
              <a:gd name="connsiteX4" fmla="*/ 0 w 22690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1981200 h 5147733"/>
              <a:gd name="connsiteX4" fmla="*/ 0 w 2269067"/>
              <a:gd name="connsiteY4" fmla="*/ 0 h 5147733"/>
              <a:gd name="connsiteX0" fmla="*/ 965200 w 2164292"/>
              <a:gd name="connsiteY0" fmla="*/ 5147733 h 5147733"/>
              <a:gd name="connsiteX1" fmla="*/ 1761067 w 2164292"/>
              <a:gd name="connsiteY1" fmla="*/ 4995333 h 5147733"/>
              <a:gd name="connsiteX2" fmla="*/ 2164292 w 2164292"/>
              <a:gd name="connsiteY2" fmla="*/ 4498975 h 5147733"/>
              <a:gd name="connsiteX3" fmla="*/ 0 w 2164292"/>
              <a:gd name="connsiteY3" fmla="*/ 1981200 h 5147733"/>
              <a:gd name="connsiteX4" fmla="*/ 0 w 2164292"/>
              <a:gd name="connsiteY4" fmla="*/ 0 h 5147733"/>
              <a:gd name="connsiteX0" fmla="*/ 1317625 w 2516717"/>
              <a:gd name="connsiteY0" fmla="*/ 5147733 h 5147733"/>
              <a:gd name="connsiteX1" fmla="*/ 2113492 w 2516717"/>
              <a:gd name="connsiteY1" fmla="*/ 4995333 h 5147733"/>
              <a:gd name="connsiteX2" fmla="*/ 2516717 w 2516717"/>
              <a:gd name="connsiteY2" fmla="*/ 4498975 h 5147733"/>
              <a:gd name="connsiteX3" fmla="*/ 0 w 2516717"/>
              <a:gd name="connsiteY3" fmla="*/ 2038350 h 5147733"/>
              <a:gd name="connsiteX4" fmla="*/ 352425 w 2516717"/>
              <a:gd name="connsiteY4" fmla="*/ 0 h 5147733"/>
              <a:gd name="connsiteX0" fmla="*/ 1317625 w 2516717"/>
              <a:gd name="connsiteY0" fmla="*/ 4928658 h 4928658"/>
              <a:gd name="connsiteX1" fmla="*/ 2113492 w 2516717"/>
              <a:gd name="connsiteY1" fmla="*/ 4776258 h 4928658"/>
              <a:gd name="connsiteX2" fmla="*/ 2516717 w 2516717"/>
              <a:gd name="connsiteY2" fmla="*/ 4279900 h 4928658"/>
              <a:gd name="connsiteX3" fmla="*/ 0 w 2516717"/>
              <a:gd name="connsiteY3" fmla="*/ 1819275 h 4928658"/>
              <a:gd name="connsiteX4" fmla="*/ 9525 w 2516717"/>
              <a:gd name="connsiteY4" fmla="*/ 0 h 492865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0 w 2516717"/>
              <a:gd name="connsiteY3" fmla="*/ 1876425 h 4985808"/>
              <a:gd name="connsiteX4" fmla="*/ 9525 w 2516717"/>
              <a:gd name="connsiteY4" fmla="*/ 0 h 4985808"/>
              <a:gd name="connsiteX0" fmla="*/ 1336675 w 2535767"/>
              <a:gd name="connsiteY0" fmla="*/ 4976283 h 4976283"/>
              <a:gd name="connsiteX1" fmla="*/ 2132542 w 2535767"/>
              <a:gd name="connsiteY1" fmla="*/ 4823883 h 4976283"/>
              <a:gd name="connsiteX2" fmla="*/ 2535767 w 2535767"/>
              <a:gd name="connsiteY2" fmla="*/ 4327525 h 4976283"/>
              <a:gd name="connsiteX3" fmla="*/ 19050 w 2535767"/>
              <a:gd name="connsiteY3" fmla="*/ 1866900 h 4976283"/>
              <a:gd name="connsiteX4" fmla="*/ 0 w 2535767"/>
              <a:gd name="connsiteY4" fmla="*/ 0 h 4976283"/>
              <a:gd name="connsiteX0" fmla="*/ 1317625 w 2516717"/>
              <a:gd name="connsiteY0" fmla="*/ 4995333 h 4995333"/>
              <a:gd name="connsiteX1" fmla="*/ 2113492 w 2516717"/>
              <a:gd name="connsiteY1" fmla="*/ 4842933 h 4995333"/>
              <a:gd name="connsiteX2" fmla="*/ 2516717 w 2516717"/>
              <a:gd name="connsiteY2" fmla="*/ 4346575 h 4995333"/>
              <a:gd name="connsiteX3" fmla="*/ 0 w 2516717"/>
              <a:gd name="connsiteY3" fmla="*/ 1885950 h 4995333"/>
              <a:gd name="connsiteX4" fmla="*/ 28575 w 2516717"/>
              <a:gd name="connsiteY4" fmla="*/ 0 h 4995333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0 w 2516717"/>
              <a:gd name="connsiteY3" fmla="*/ 1876425 h 4985808"/>
              <a:gd name="connsiteX4" fmla="*/ 0 w 2516717"/>
              <a:gd name="connsiteY4" fmla="*/ 0 h 498580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9525 w 2516717"/>
              <a:gd name="connsiteY3" fmla="*/ 1905000 h 4985808"/>
              <a:gd name="connsiteX4" fmla="*/ 0 w 2516717"/>
              <a:gd name="connsiteY4" fmla="*/ 0 h 498580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9525 w 2516717"/>
              <a:gd name="connsiteY3" fmla="*/ 1905000 h 4985808"/>
              <a:gd name="connsiteX4" fmla="*/ 0 w 2516717"/>
              <a:gd name="connsiteY4" fmla="*/ 0 h 498580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9525 w 2516717"/>
              <a:gd name="connsiteY3" fmla="*/ 1905000 h 4985808"/>
              <a:gd name="connsiteX4" fmla="*/ 0 w 2516717"/>
              <a:gd name="connsiteY4" fmla="*/ 0 h 4985808"/>
              <a:gd name="connsiteX0" fmla="*/ 1317625 w 2113492"/>
              <a:gd name="connsiteY0" fmla="*/ 4985808 h 4985808"/>
              <a:gd name="connsiteX1" fmla="*/ 2113492 w 2113492"/>
              <a:gd name="connsiteY1" fmla="*/ 4833408 h 4985808"/>
              <a:gd name="connsiteX2" fmla="*/ 1111251 w 2113492"/>
              <a:gd name="connsiteY2" fmla="*/ 2626783 h 4985808"/>
              <a:gd name="connsiteX3" fmla="*/ 9525 w 2113492"/>
              <a:gd name="connsiteY3" fmla="*/ 1905000 h 4985808"/>
              <a:gd name="connsiteX4" fmla="*/ 0 w 2113492"/>
              <a:gd name="connsiteY4" fmla="*/ 0 h 4985808"/>
              <a:gd name="connsiteX0" fmla="*/ 1317625 w 1317625"/>
              <a:gd name="connsiteY0" fmla="*/ 4985808 h 4985808"/>
              <a:gd name="connsiteX1" fmla="*/ 741892 w 1317625"/>
              <a:gd name="connsiteY1" fmla="*/ 3258608 h 4985808"/>
              <a:gd name="connsiteX2" fmla="*/ 1111251 w 1317625"/>
              <a:gd name="connsiteY2" fmla="*/ 2626783 h 4985808"/>
              <a:gd name="connsiteX3" fmla="*/ 9525 w 1317625"/>
              <a:gd name="connsiteY3" fmla="*/ 1905000 h 4985808"/>
              <a:gd name="connsiteX4" fmla="*/ 0 w 1317625"/>
              <a:gd name="connsiteY4" fmla="*/ 0 h 4985808"/>
              <a:gd name="connsiteX0" fmla="*/ 216958 w 1111251"/>
              <a:gd name="connsiteY0" fmla="*/ 3190874 h 3258608"/>
              <a:gd name="connsiteX1" fmla="*/ 741892 w 1111251"/>
              <a:gd name="connsiteY1" fmla="*/ 3258608 h 3258608"/>
              <a:gd name="connsiteX2" fmla="*/ 1111251 w 1111251"/>
              <a:gd name="connsiteY2" fmla="*/ 2626783 h 3258608"/>
              <a:gd name="connsiteX3" fmla="*/ 9525 w 1111251"/>
              <a:gd name="connsiteY3" fmla="*/ 1905000 h 3258608"/>
              <a:gd name="connsiteX4" fmla="*/ 0 w 1111251"/>
              <a:gd name="connsiteY4" fmla="*/ 0 h 3258608"/>
              <a:gd name="connsiteX0" fmla="*/ 216958 w 1111251"/>
              <a:gd name="connsiteY0" fmla="*/ 3190874 h 3258608"/>
              <a:gd name="connsiteX1" fmla="*/ 741892 w 1111251"/>
              <a:gd name="connsiteY1" fmla="*/ 3258608 h 3258608"/>
              <a:gd name="connsiteX2" fmla="*/ 1111251 w 1111251"/>
              <a:gd name="connsiteY2" fmla="*/ 2626783 h 3258608"/>
              <a:gd name="connsiteX3" fmla="*/ 9525 w 1111251"/>
              <a:gd name="connsiteY3" fmla="*/ 1905000 h 3258608"/>
              <a:gd name="connsiteX4" fmla="*/ 0 w 1111251"/>
              <a:gd name="connsiteY4" fmla="*/ 0 h 3258608"/>
              <a:gd name="connsiteX0" fmla="*/ 216958 w 1111251"/>
              <a:gd name="connsiteY0" fmla="*/ 3190874 h 3258608"/>
              <a:gd name="connsiteX1" fmla="*/ 741892 w 1111251"/>
              <a:gd name="connsiteY1" fmla="*/ 3258608 h 3258608"/>
              <a:gd name="connsiteX2" fmla="*/ 1111251 w 1111251"/>
              <a:gd name="connsiteY2" fmla="*/ 2626783 h 3258608"/>
              <a:gd name="connsiteX3" fmla="*/ 9525 w 1111251"/>
              <a:gd name="connsiteY3" fmla="*/ 1905000 h 3258608"/>
              <a:gd name="connsiteX4" fmla="*/ 0 w 1111251"/>
              <a:gd name="connsiteY4" fmla="*/ 0 h 3258608"/>
              <a:gd name="connsiteX0" fmla="*/ 216958 w 1111251"/>
              <a:gd name="connsiteY0" fmla="*/ 3190874 h 3258608"/>
              <a:gd name="connsiteX1" fmla="*/ 741892 w 1111251"/>
              <a:gd name="connsiteY1" fmla="*/ 3258608 h 3258608"/>
              <a:gd name="connsiteX2" fmla="*/ 1111251 w 1111251"/>
              <a:gd name="connsiteY2" fmla="*/ 2626783 h 3258608"/>
              <a:gd name="connsiteX3" fmla="*/ 9525 w 1111251"/>
              <a:gd name="connsiteY3" fmla="*/ 1905000 h 3258608"/>
              <a:gd name="connsiteX4" fmla="*/ 0 w 1111251"/>
              <a:gd name="connsiteY4" fmla="*/ 0 h 3258608"/>
              <a:gd name="connsiteX0" fmla="*/ 216958 w 958851"/>
              <a:gd name="connsiteY0" fmla="*/ 3190874 h 3258608"/>
              <a:gd name="connsiteX1" fmla="*/ 741892 w 958851"/>
              <a:gd name="connsiteY1" fmla="*/ 3258608 h 3258608"/>
              <a:gd name="connsiteX2" fmla="*/ 958851 w 958851"/>
              <a:gd name="connsiteY2" fmla="*/ 2483908 h 3258608"/>
              <a:gd name="connsiteX3" fmla="*/ 9525 w 958851"/>
              <a:gd name="connsiteY3" fmla="*/ 1905000 h 3258608"/>
              <a:gd name="connsiteX4" fmla="*/ 0 w 958851"/>
              <a:gd name="connsiteY4" fmla="*/ 0 h 3258608"/>
              <a:gd name="connsiteX0" fmla="*/ 216958 w 958851"/>
              <a:gd name="connsiteY0" fmla="*/ 3190874 h 3258608"/>
              <a:gd name="connsiteX1" fmla="*/ 741892 w 958851"/>
              <a:gd name="connsiteY1" fmla="*/ 3258608 h 3258608"/>
              <a:gd name="connsiteX2" fmla="*/ 958851 w 958851"/>
              <a:gd name="connsiteY2" fmla="*/ 2483908 h 3258608"/>
              <a:gd name="connsiteX3" fmla="*/ 9525 w 958851"/>
              <a:gd name="connsiteY3" fmla="*/ 1905000 h 3258608"/>
              <a:gd name="connsiteX4" fmla="*/ 0 w 958851"/>
              <a:gd name="connsiteY4" fmla="*/ 0 h 3258608"/>
              <a:gd name="connsiteX0" fmla="*/ 216958 w 958851"/>
              <a:gd name="connsiteY0" fmla="*/ 3190874 h 3258608"/>
              <a:gd name="connsiteX1" fmla="*/ 741892 w 958851"/>
              <a:gd name="connsiteY1" fmla="*/ 3258608 h 3258608"/>
              <a:gd name="connsiteX2" fmla="*/ 958851 w 958851"/>
              <a:gd name="connsiteY2" fmla="*/ 2483908 h 3258608"/>
              <a:gd name="connsiteX3" fmla="*/ 9525 w 958851"/>
              <a:gd name="connsiteY3" fmla="*/ 1905000 h 3258608"/>
              <a:gd name="connsiteX4" fmla="*/ 0 w 958851"/>
              <a:gd name="connsiteY4" fmla="*/ 0 h 325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1" h="3258608">
                <a:moveTo>
                  <a:pt x="216958" y="3190874"/>
                </a:moveTo>
                <a:lnTo>
                  <a:pt x="741892" y="3258608"/>
                </a:lnTo>
                <a:lnTo>
                  <a:pt x="958851" y="2483908"/>
                </a:lnTo>
                <a:cubicBezTo>
                  <a:pt x="714729" y="2268713"/>
                  <a:pt x="407105" y="2090561"/>
                  <a:pt x="9525" y="190500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Estrella: 8 puntas 46">
            <a:extLst>
              <a:ext uri="{FF2B5EF4-FFF2-40B4-BE49-F238E27FC236}">
                <a16:creationId xmlns:a16="http://schemas.microsoft.com/office/drawing/2014/main" id="{CE1EA0C7-9EC0-5465-C07A-2E7B8AEF12BC}"/>
              </a:ext>
            </a:extLst>
          </p:cNvPr>
          <p:cNvSpPr/>
          <p:nvPr/>
        </p:nvSpPr>
        <p:spPr>
          <a:xfrm>
            <a:off x="5763896" y="1439532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A</a:t>
            </a:r>
            <a:endParaRPr lang="es-CO" sz="2000" dirty="0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2C73291-4E95-93F2-5A31-A7B5205C6011}"/>
              </a:ext>
            </a:extLst>
          </p:cNvPr>
          <p:cNvCxnSpPr/>
          <p:nvPr/>
        </p:nvCxnSpPr>
        <p:spPr>
          <a:xfrm flipH="1" flipV="1">
            <a:off x="3356448" y="2780117"/>
            <a:ext cx="1539265" cy="100892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trella: 8 puntas 27">
            <a:extLst>
              <a:ext uri="{FF2B5EF4-FFF2-40B4-BE49-F238E27FC236}">
                <a16:creationId xmlns:a16="http://schemas.microsoft.com/office/drawing/2014/main" id="{FF61D3E1-5D1D-A6D8-1B16-3DE7D01C92E0}"/>
              </a:ext>
            </a:extLst>
          </p:cNvPr>
          <p:cNvSpPr/>
          <p:nvPr/>
        </p:nvSpPr>
        <p:spPr>
          <a:xfrm>
            <a:off x="7570426" y="3571403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4</a:t>
            </a:r>
            <a:endParaRPr lang="es-CO" sz="20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7B68CD2-5978-ACD8-4984-7EEE22EAB56B}"/>
              </a:ext>
            </a:extLst>
          </p:cNvPr>
          <p:cNvSpPr txBox="1"/>
          <p:nvPr/>
        </p:nvSpPr>
        <p:spPr>
          <a:xfrm>
            <a:off x="8103581" y="3556594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Plaza - Fotografías</a:t>
            </a:r>
            <a:endParaRPr lang="es-CO" dirty="0"/>
          </a:p>
        </p:txBody>
      </p:sp>
      <p:sp>
        <p:nvSpPr>
          <p:cNvPr id="30" name="Estrella: 8 puntas 29">
            <a:extLst>
              <a:ext uri="{FF2B5EF4-FFF2-40B4-BE49-F238E27FC236}">
                <a16:creationId xmlns:a16="http://schemas.microsoft.com/office/drawing/2014/main" id="{21D4A285-3775-3253-4DF0-A5ED102A5B35}"/>
              </a:ext>
            </a:extLst>
          </p:cNvPr>
          <p:cNvSpPr/>
          <p:nvPr/>
        </p:nvSpPr>
        <p:spPr>
          <a:xfrm>
            <a:off x="2844757" y="2564093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4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572364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D8CCEB-69A2-9739-CDD8-EFCE9817F074}"/>
              </a:ext>
            </a:extLst>
          </p:cNvPr>
          <p:cNvSpPr txBox="1"/>
          <p:nvPr/>
        </p:nvSpPr>
        <p:spPr>
          <a:xfrm>
            <a:off x="4115780" y="5373216"/>
            <a:ext cx="39604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Lydian BT" panose="03020702040502020203" pitchFamily="66" charset="0"/>
              </a:rPr>
              <a:t>DISTRIBUCIÓN SILLAS</a:t>
            </a:r>
            <a:endParaRPr lang="es-CO" dirty="0">
              <a:latin typeface="Lydian BT" panose="03020702040502020203" pitchFamily="66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228EB53-ECFB-982F-4C72-4D0CF2477A34}"/>
              </a:ext>
            </a:extLst>
          </p:cNvPr>
          <p:cNvGraphicFramePr>
            <a:graphicFrameLocks noGrp="1"/>
          </p:cNvGraphicFramePr>
          <p:nvPr/>
        </p:nvGraphicFramePr>
        <p:xfrm>
          <a:off x="119324" y="152640"/>
          <a:ext cx="11953352" cy="6552720"/>
        </p:xfrm>
        <a:graphic>
          <a:graphicData uri="http://schemas.openxmlformats.org/drawingml/2006/table">
            <a:tbl>
              <a:tblPr/>
              <a:tblGrid>
                <a:gridCol w="192796">
                  <a:extLst>
                    <a:ext uri="{9D8B030D-6E8A-4147-A177-3AD203B41FA5}">
                      <a16:colId xmlns:a16="http://schemas.microsoft.com/office/drawing/2014/main" val="335006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03346983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798929024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54861005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68150824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695968791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982664332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617482264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888054180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05646817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443974101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08970726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518550279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44397305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608077280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42051172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47543820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010382812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302798662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537263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44133849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077956632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569579579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612325587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548318860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40831053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022066871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913254664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059535080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899693282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4266944176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43369224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944674276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01753171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50756260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392764694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879881059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106777999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017623730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635960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587482960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594945356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467354316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688570001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97348544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56259897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01965901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130894803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591147231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614780183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2113648005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815261662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617756777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758316174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492844490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088850747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158389408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047374316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288182893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80392426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3649628527"/>
                    </a:ext>
                  </a:extLst>
                </a:gridCol>
                <a:gridCol w="192796">
                  <a:extLst>
                    <a:ext uri="{9D8B030D-6E8A-4147-A177-3AD203B41FA5}">
                      <a16:colId xmlns:a16="http://schemas.microsoft.com/office/drawing/2014/main" val="1250776001"/>
                    </a:ext>
                  </a:extLst>
                </a:gridCol>
              </a:tblGrid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039531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809380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344118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3467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B081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804100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751556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407812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915340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795043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A181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B181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C181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21485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916704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355873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143550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222772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A281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B281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C281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434608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809677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234565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5513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99141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A381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B400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B381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C381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869349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184389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275943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84811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151286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A481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C481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4669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C510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C501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4876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C530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C521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899054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C550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C541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799491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C570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C561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88543"/>
                  </a:ext>
                </a:extLst>
              </a:tr>
              <a:tr h="2184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A600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A581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960" marR="2960" marT="29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C600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C590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C589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C588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C587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C586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C585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C584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C583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C582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C581</a:t>
                      </a:r>
                    </a:p>
                  </a:txBody>
                  <a:tcPr marL="2960" marR="2960" marT="2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094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55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188E3F-B2CC-4F31-B273-4F5B8801B3AD}"/>
              </a:ext>
            </a:extLst>
          </p:cNvPr>
          <p:cNvSpPr/>
          <p:nvPr/>
        </p:nvSpPr>
        <p:spPr>
          <a:xfrm>
            <a:off x="1451484" y="3905085"/>
            <a:ext cx="3096344" cy="8334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ED0692D-4BFC-B58C-204C-836AF703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3848814"/>
            <a:ext cx="3600400" cy="83349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CEREMONIA 10:00 a.m.</a:t>
            </a:r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B2D968E-26B9-1DDC-ACA5-78AE0815E147}"/>
              </a:ext>
            </a:extLst>
          </p:cNvPr>
          <p:cNvSpPr txBox="1">
            <a:spLocks/>
          </p:cNvSpPr>
          <p:nvPr/>
        </p:nvSpPr>
        <p:spPr>
          <a:xfrm>
            <a:off x="904111" y="1900360"/>
            <a:ext cx="4968552" cy="265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/>
              <a:t>7:00 a.m.   </a:t>
            </a:r>
            <a:r>
              <a:rPr lang="es-ES" sz="2000" dirty="0"/>
              <a:t>Recepción Togas </a:t>
            </a:r>
          </a:p>
          <a:p>
            <a:pPr marL="0" indent="0">
              <a:buNone/>
            </a:pPr>
            <a:r>
              <a:rPr lang="es-ES" sz="2000" b="1" dirty="0"/>
              <a:t>8:30 a.m.   </a:t>
            </a:r>
            <a:r>
              <a:rPr lang="es-ES" sz="2000" dirty="0"/>
              <a:t>Ensayo Ceremonia </a:t>
            </a:r>
          </a:p>
          <a:p>
            <a:pPr marL="0" indent="0">
              <a:buNone/>
            </a:pPr>
            <a:r>
              <a:rPr lang="es-ES" sz="2000" b="1" dirty="0"/>
              <a:t>9:00 a.m.   </a:t>
            </a:r>
            <a:r>
              <a:rPr lang="es-ES" sz="2000" dirty="0"/>
              <a:t>Organización y desplazamiento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68969F-44E4-4C92-A256-6B236280EBE1}"/>
              </a:ext>
            </a:extLst>
          </p:cNvPr>
          <p:cNvSpPr txBox="1"/>
          <p:nvPr/>
        </p:nvSpPr>
        <p:spPr>
          <a:xfrm>
            <a:off x="6289678" y="1689021"/>
            <a:ext cx="628825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1800" dirty="0"/>
              <a:t>  Entrada Directivos y Graduandos – 9:30 a.m. </a:t>
            </a:r>
          </a:p>
          <a:p>
            <a:pPr marL="342900" indent="-342900">
              <a:buAutoNum type="arabicPeriod"/>
            </a:pPr>
            <a:r>
              <a:rPr lang="es-ES" sz="1800" dirty="0"/>
              <a:t>  Video Fuerza Pública - 9:45 a.m.</a:t>
            </a:r>
          </a:p>
          <a:p>
            <a:pPr marL="342900" indent="-342900">
              <a:buAutoNum type="arabicPeriod"/>
            </a:pPr>
            <a:r>
              <a:rPr lang="es-ES" sz="1800" dirty="0"/>
              <a:t>  Condecoraciones Fuerza Pública -</a:t>
            </a:r>
            <a:r>
              <a:rPr lang="es-ES" sz="2000" dirty="0"/>
              <a:t>10:00 a.m</a:t>
            </a:r>
            <a:r>
              <a:rPr lang="es-ES" sz="2000" b="1" dirty="0"/>
              <a:t>.</a:t>
            </a:r>
            <a:endParaRPr lang="es-ES" sz="1900" dirty="0"/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Introducción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Himno Nacional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Minuto de silencio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Bendición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Entrega diplomas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Juramento Académico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Entrega premios académicos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Discurso graduado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Discurso Rector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Acto Cultural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Himno UMNG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Salida Directivos y Graduados– 12:00 m.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3C813C6-465C-4E4E-A477-F97328DF0494}"/>
              </a:ext>
            </a:extLst>
          </p:cNvPr>
          <p:cNvSpPr txBox="1">
            <a:spLocks/>
          </p:cNvSpPr>
          <p:nvPr/>
        </p:nvSpPr>
        <p:spPr>
          <a:xfrm>
            <a:off x="2120731" y="448338"/>
            <a:ext cx="7920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Programación Grados 2024 II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22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ED0692D-4BFC-B58C-204C-836AF703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873" y="3874862"/>
            <a:ext cx="2582331" cy="833490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/>
              <a:t>PUNTOS CEREMONIA</a:t>
            </a:r>
            <a:br>
              <a:rPr lang="es-ES" sz="2000" b="1" dirty="0"/>
            </a:br>
            <a:r>
              <a:rPr lang="es-ES" sz="2000" b="1" dirty="0"/>
              <a:t>3:00 p.m. </a:t>
            </a:r>
            <a:endParaRPr lang="es-CO" sz="2000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B2D968E-26B9-1DDC-ACA5-78AE0815E147}"/>
              </a:ext>
            </a:extLst>
          </p:cNvPr>
          <p:cNvSpPr txBox="1">
            <a:spLocks/>
          </p:cNvSpPr>
          <p:nvPr/>
        </p:nvSpPr>
        <p:spPr>
          <a:xfrm>
            <a:off x="904111" y="1900360"/>
            <a:ext cx="4968552" cy="265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/>
              <a:t>12:30 p.m.  </a:t>
            </a:r>
            <a:r>
              <a:rPr lang="es-ES" sz="2000" dirty="0"/>
              <a:t>Recepción Togas </a:t>
            </a:r>
          </a:p>
          <a:p>
            <a:pPr marL="0" indent="0">
              <a:buNone/>
            </a:pPr>
            <a:r>
              <a:rPr lang="es-ES" sz="2000" b="1" dirty="0"/>
              <a:t>2:00 p.m.    </a:t>
            </a:r>
            <a:r>
              <a:rPr lang="es-ES" sz="2000" dirty="0"/>
              <a:t>Ensayo Ceremonia </a:t>
            </a:r>
          </a:p>
          <a:p>
            <a:pPr marL="0" indent="0">
              <a:buNone/>
            </a:pPr>
            <a:r>
              <a:rPr lang="es-ES" sz="2000" b="1" dirty="0"/>
              <a:t>2:30 p.m.    </a:t>
            </a:r>
            <a:r>
              <a:rPr lang="es-ES" sz="2000" dirty="0"/>
              <a:t>Organización y desplazamiento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68969F-44E4-4C92-A256-6B236280EBE1}"/>
              </a:ext>
            </a:extLst>
          </p:cNvPr>
          <p:cNvSpPr txBox="1"/>
          <p:nvPr/>
        </p:nvSpPr>
        <p:spPr>
          <a:xfrm>
            <a:off x="6289678" y="1689021"/>
            <a:ext cx="563897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800" dirty="0"/>
              <a:t>  Entrada Directivos y Graduandos - 3:30 p.m.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800" dirty="0"/>
              <a:t> Condecoración Alcaldía de Cajicá.  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Introducción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Himno Nacional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Minuto de silencio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Bendición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Entrega diplomas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Juramento Académico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Entrega premios académicos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Discurso graduado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Discurso Rector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Acto Cultural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Himno UMNG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900" dirty="0"/>
              <a:t>Salida Directivos y Graduados - 5:30 p.m.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3C813C6-465C-4E4E-A477-F97328DF0494}"/>
              </a:ext>
            </a:extLst>
          </p:cNvPr>
          <p:cNvSpPr txBox="1">
            <a:spLocks/>
          </p:cNvSpPr>
          <p:nvPr/>
        </p:nvSpPr>
        <p:spPr>
          <a:xfrm>
            <a:off x="2120731" y="448338"/>
            <a:ext cx="7920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Programación Grados 2024 II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8B6A5C4-35CF-437F-8772-3BA21EFB2E19}"/>
              </a:ext>
            </a:extLst>
          </p:cNvPr>
          <p:cNvSpPr/>
          <p:nvPr/>
        </p:nvSpPr>
        <p:spPr>
          <a:xfrm>
            <a:off x="1451484" y="3848814"/>
            <a:ext cx="3096344" cy="8334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490848B-C220-466B-99DF-C7B0C1C5F71D}"/>
              </a:ext>
            </a:extLst>
          </p:cNvPr>
          <p:cNvSpPr txBox="1">
            <a:spLocks/>
          </p:cNvSpPr>
          <p:nvPr/>
        </p:nvSpPr>
        <p:spPr>
          <a:xfrm>
            <a:off x="1199456" y="3848814"/>
            <a:ext cx="3600400" cy="8334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1"/>
                </a:solidFill>
              </a:rPr>
              <a:t>CEREMONIA 3:00 p.m.</a:t>
            </a:r>
            <a:endParaRPr lang="es-CO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9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83ECD9B-D3BD-429B-A60C-B36D36C4D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B01DF9-4DB0-4437-A652-DA0A75698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84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D01C8-56DA-4FB3-9CF3-8722A88E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3E6873-4B01-4B31-997F-28DE9743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36DE2C-EB9E-4371-ABB5-2DF879AB1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8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BF3CB-DB0C-4AC7-AF65-8A154416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9F3FF5-CFEA-45B0-B2FC-C0D991930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41164C-98F5-4EB5-A6A5-1D2490879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36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78F53-BF1B-4014-A8FF-ADC6BDBF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EFB6B1-33AD-4FB2-B4C3-F4CB121F9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D386A4-6936-4A47-A6A9-34905F1DD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5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BAEE0-30FB-420A-84EC-9D089E60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A38CEC2-EC36-4EEA-8F7C-689C64F80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98" y="1864265"/>
            <a:ext cx="7735712" cy="4351338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AC684F-7916-4CD6-87FC-BFCB658A4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" y="1886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2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765CA-6265-4A95-9C8A-2773C7BE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3F8F3B0-1B6D-43A3-A62C-5F31EBAA7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49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9880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9805C-3A1D-4101-8B45-B3A51113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DC4501-1057-43BD-B0E8-93A2A2DC9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082842-997A-4494-BD90-89AC08194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 descr="Imagen que contiene circuito&#10;&#10;Descripción generada automáticamente">
            <a:extLst>
              <a:ext uri="{FF2B5EF4-FFF2-40B4-BE49-F238E27FC236}">
                <a16:creationId xmlns:a16="http://schemas.microsoft.com/office/drawing/2014/main" id="{B2C08D8B-3291-BFB5-4122-04997AD0B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CFD1C1E7-7736-4D2E-2ED1-AAA21614CB96}"/>
              </a:ext>
            </a:extLst>
          </p:cNvPr>
          <p:cNvGrpSpPr/>
          <p:nvPr/>
        </p:nvGrpSpPr>
        <p:grpSpPr>
          <a:xfrm>
            <a:off x="4532994" y="737419"/>
            <a:ext cx="1282830" cy="1417031"/>
            <a:chOff x="3338433" y="1067360"/>
            <a:chExt cx="3545856" cy="3916800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EFFE10D-5811-30D4-7D96-8E715E064E28}"/>
                </a:ext>
              </a:extLst>
            </p:cNvPr>
            <p:cNvGrpSpPr/>
            <p:nvPr/>
          </p:nvGrpSpPr>
          <p:grpSpPr>
            <a:xfrm>
              <a:off x="3338433" y="1067360"/>
              <a:ext cx="3545856" cy="3916800"/>
              <a:chOff x="3338433" y="1067360"/>
              <a:chExt cx="3545856" cy="3916800"/>
            </a:xfrm>
          </p:grpSpPr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B646C8D8-4B00-3CEB-4A8B-8AC786AA970D}"/>
                  </a:ext>
                </a:extLst>
              </p:cNvPr>
              <p:cNvGrpSpPr/>
              <p:nvPr/>
            </p:nvGrpSpPr>
            <p:grpSpPr>
              <a:xfrm>
                <a:off x="3969585" y="1067360"/>
                <a:ext cx="2914704" cy="3916800"/>
                <a:chOff x="4633257" y="1185344"/>
                <a:chExt cx="2914704" cy="3916800"/>
              </a:xfrm>
            </p:grpSpPr>
            <p:sp>
              <p:nvSpPr>
                <p:cNvPr id="20" name="Rectángulo 19">
                  <a:extLst>
                    <a:ext uri="{FF2B5EF4-FFF2-40B4-BE49-F238E27FC236}">
                      <a16:creationId xmlns:a16="http://schemas.microsoft.com/office/drawing/2014/main" id="{A3B8D7F5-5030-6F36-6557-5F0DB3DE6B9D}"/>
                    </a:ext>
                  </a:extLst>
                </p:cNvPr>
                <p:cNvSpPr/>
                <p:nvPr/>
              </p:nvSpPr>
              <p:spPr>
                <a:xfrm>
                  <a:off x="5678409" y="1185344"/>
                  <a:ext cx="824400" cy="4104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grpSp>
              <p:nvGrpSpPr>
                <p:cNvPr id="21" name="Grupo 20">
                  <a:extLst>
                    <a:ext uri="{FF2B5EF4-FFF2-40B4-BE49-F238E27FC236}">
                      <a16:creationId xmlns:a16="http://schemas.microsoft.com/office/drawing/2014/main" id="{DD48337E-0090-F1DD-CF65-38104657CCA7}"/>
                    </a:ext>
                  </a:extLst>
                </p:cNvPr>
                <p:cNvGrpSpPr/>
                <p:nvPr/>
              </p:nvGrpSpPr>
              <p:grpSpPr>
                <a:xfrm>
                  <a:off x="4633257" y="2625344"/>
                  <a:ext cx="2914704" cy="2476800"/>
                  <a:chOff x="4633257" y="2625344"/>
                  <a:chExt cx="2914704" cy="2476800"/>
                </a:xfrm>
              </p:grpSpPr>
              <p:sp>
                <p:nvSpPr>
                  <p:cNvPr id="22" name="Rectángulo 21">
                    <a:extLst>
                      <a:ext uri="{FF2B5EF4-FFF2-40B4-BE49-F238E27FC236}">
                        <a16:creationId xmlns:a16="http://schemas.microsoft.com/office/drawing/2014/main" id="{1E1BEDDB-93CA-AB17-CC0F-BBDC50B45BE8}"/>
                      </a:ext>
                    </a:extLst>
                  </p:cNvPr>
                  <p:cNvSpPr/>
                  <p:nvPr/>
                </p:nvSpPr>
                <p:spPr>
                  <a:xfrm>
                    <a:off x="6723561" y="2625344"/>
                    <a:ext cx="824400" cy="247680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dirty="0"/>
                  </a:p>
                </p:txBody>
              </p:sp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id="{F89AD98B-4A9F-99C2-EB46-51BC4C949D71}"/>
                      </a:ext>
                    </a:extLst>
                  </p:cNvPr>
                  <p:cNvSpPr/>
                  <p:nvPr/>
                </p:nvSpPr>
                <p:spPr>
                  <a:xfrm>
                    <a:off x="4633257" y="2625344"/>
                    <a:ext cx="824400" cy="247680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dirty="0"/>
                  </a:p>
                </p:txBody>
              </p:sp>
              <p:sp>
                <p:nvSpPr>
                  <p:cNvPr id="24" name="Rectángulo 23">
                    <a:extLst>
                      <a:ext uri="{FF2B5EF4-FFF2-40B4-BE49-F238E27FC236}">
                        <a16:creationId xmlns:a16="http://schemas.microsoft.com/office/drawing/2014/main" id="{03CD825B-E306-C6FF-3F8D-D7B0381DE246}"/>
                      </a:ext>
                    </a:extLst>
                  </p:cNvPr>
                  <p:cNvSpPr/>
                  <p:nvPr/>
                </p:nvSpPr>
                <p:spPr>
                  <a:xfrm>
                    <a:off x="5678409" y="2625344"/>
                    <a:ext cx="824400" cy="192600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dirty="0"/>
                  </a:p>
                </p:txBody>
              </p:sp>
            </p:grpSp>
          </p:grp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4D58A7D-3CBC-16C8-FFFC-F6052D903BAB}"/>
                  </a:ext>
                </a:extLst>
              </p:cNvPr>
              <p:cNvSpPr/>
              <p:nvPr/>
            </p:nvSpPr>
            <p:spPr>
              <a:xfrm rot="16200000">
                <a:off x="3131433" y="1889960"/>
                <a:ext cx="824400" cy="410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62F6C4C-578A-E466-741B-7AE2F3E19407}"/>
                </a:ext>
              </a:extLst>
            </p:cNvPr>
            <p:cNvSpPr/>
            <p:nvPr/>
          </p:nvSpPr>
          <p:spPr>
            <a:xfrm>
              <a:off x="6068386" y="1270526"/>
              <a:ext cx="205200" cy="205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53A9C62-2585-3705-C7C4-CF6CBB91096B}"/>
                </a:ext>
              </a:extLst>
            </p:cNvPr>
            <p:cNvSpPr/>
            <p:nvPr/>
          </p:nvSpPr>
          <p:spPr>
            <a:xfrm>
              <a:off x="6301089" y="1272560"/>
              <a:ext cx="342000" cy="205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BA88C18-45AC-2740-EBCA-92DB7DFDEA1B}"/>
                </a:ext>
              </a:extLst>
            </p:cNvPr>
            <p:cNvSpPr/>
            <p:nvPr/>
          </p:nvSpPr>
          <p:spPr>
            <a:xfrm>
              <a:off x="4210785" y="1270526"/>
              <a:ext cx="342000" cy="205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7678223-D4D1-2F55-4FB8-6F60F7661399}"/>
              </a:ext>
            </a:extLst>
          </p:cNvPr>
          <p:cNvSpPr/>
          <p:nvPr/>
        </p:nvSpPr>
        <p:spPr>
          <a:xfrm>
            <a:off x="5452454" y="1253285"/>
            <a:ext cx="45719" cy="12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9BF231-FB31-91EA-15EB-7516120C8075}"/>
              </a:ext>
            </a:extLst>
          </p:cNvPr>
          <p:cNvSpPr txBox="1"/>
          <p:nvPr/>
        </p:nvSpPr>
        <p:spPr>
          <a:xfrm>
            <a:off x="8069515" y="824158"/>
            <a:ext cx="396044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Lydian BT" panose="03020702040502020203" pitchFamily="66" charset="0"/>
              </a:rPr>
              <a:t>INGRESO</a:t>
            </a:r>
          </a:p>
          <a:p>
            <a:pPr algn="ctr"/>
            <a:r>
              <a:rPr lang="es-ES" dirty="0">
                <a:latin typeface="Lydian BT" panose="03020702040502020203" pitchFamily="66" charset="0"/>
              </a:rPr>
              <a:t>DIRECTIVOS Y GRADUADOS</a:t>
            </a:r>
            <a:endParaRPr lang="es-CO" dirty="0">
              <a:latin typeface="Lydian BT" panose="03020702040502020203" pitchFamily="66" charset="0"/>
            </a:endParaRPr>
          </a:p>
        </p:txBody>
      </p:sp>
      <p:sp>
        <p:nvSpPr>
          <p:cNvPr id="3" name="Estrella: 8 puntas 2">
            <a:extLst>
              <a:ext uri="{FF2B5EF4-FFF2-40B4-BE49-F238E27FC236}">
                <a16:creationId xmlns:a16="http://schemas.microsoft.com/office/drawing/2014/main" id="{846250AB-146D-A38F-1D56-96299C603E38}"/>
              </a:ext>
            </a:extLst>
          </p:cNvPr>
          <p:cNvSpPr/>
          <p:nvPr/>
        </p:nvSpPr>
        <p:spPr>
          <a:xfrm>
            <a:off x="5815824" y="5800382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1</a:t>
            </a:r>
            <a:endParaRPr lang="es-CO" sz="2000" dirty="0"/>
          </a:p>
        </p:txBody>
      </p:sp>
      <p:sp>
        <p:nvSpPr>
          <p:cNvPr id="4" name="Estrella: 8 puntas 3">
            <a:extLst>
              <a:ext uri="{FF2B5EF4-FFF2-40B4-BE49-F238E27FC236}">
                <a16:creationId xmlns:a16="http://schemas.microsoft.com/office/drawing/2014/main" id="{82C323D2-13ED-C132-A328-07DF3D7F9689}"/>
              </a:ext>
            </a:extLst>
          </p:cNvPr>
          <p:cNvSpPr/>
          <p:nvPr/>
        </p:nvSpPr>
        <p:spPr>
          <a:xfrm>
            <a:off x="6901671" y="3395343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2</a:t>
            </a:r>
            <a:endParaRPr lang="es-CO" sz="2000" dirty="0"/>
          </a:p>
        </p:txBody>
      </p:sp>
      <p:sp>
        <p:nvSpPr>
          <p:cNvPr id="6" name="Estrella: 8 puntas 5">
            <a:extLst>
              <a:ext uri="{FF2B5EF4-FFF2-40B4-BE49-F238E27FC236}">
                <a16:creationId xmlns:a16="http://schemas.microsoft.com/office/drawing/2014/main" id="{1EDE0970-1087-74EA-0039-341BE63C9576}"/>
              </a:ext>
            </a:extLst>
          </p:cNvPr>
          <p:cNvSpPr/>
          <p:nvPr/>
        </p:nvSpPr>
        <p:spPr>
          <a:xfrm>
            <a:off x="5626560" y="855749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3</a:t>
            </a:r>
            <a:endParaRPr lang="es-CO" sz="2000" dirty="0"/>
          </a:p>
        </p:txBody>
      </p:sp>
      <p:sp>
        <p:nvSpPr>
          <p:cNvPr id="8" name="Estrella: 8 puntas 7">
            <a:extLst>
              <a:ext uri="{FF2B5EF4-FFF2-40B4-BE49-F238E27FC236}">
                <a16:creationId xmlns:a16="http://schemas.microsoft.com/office/drawing/2014/main" id="{FC244359-7353-09D7-D15C-C93D3914E1A8}"/>
              </a:ext>
            </a:extLst>
          </p:cNvPr>
          <p:cNvSpPr/>
          <p:nvPr/>
        </p:nvSpPr>
        <p:spPr>
          <a:xfrm>
            <a:off x="4376318" y="1451714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A</a:t>
            </a:r>
            <a:endParaRPr lang="es-CO" sz="2000" dirty="0"/>
          </a:p>
        </p:txBody>
      </p:sp>
      <p:sp>
        <p:nvSpPr>
          <p:cNvPr id="10" name="Estrella: 8 puntas 9">
            <a:extLst>
              <a:ext uri="{FF2B5EF4-FFF2-40B4-BE49-F238E27FC236}">
                <a16:creationId xmlns:a16="http://schemas.microsoft.com/office/drawing/2014/main" id="{FC3880C1-A6F9-675E-94B2-0599F28B8CE2}"/>
              </a:ext>
            </a:extLst>
          </p:cNvPr>
          <p:cNvSpPr/>
          <p:nvPr/>
        </p:nvSpPr>
        <p:spPr>
          <a:xfrm>
            <a:off x="8226233" y="2051788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1</a:t>
            </a:r>
            <a:endParaRPr lang="es-CO" sz="2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424EE3B-1C12-952A-2687-BB4A33D10D9C}"/>
              </a:ext>
            </a:extLst>
          </p:cNvPr>
          <p:cNvSpPr txBox="1"/>
          <p:nvPr/>
        </p:nvSpPr>
        <p:spPr>
          <a:xfrm>
            <a:off x="8784161" y="2036979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Ensayo</a:t>
            </a:r>
            <a:endParaRPr lang="es-CO" dirty="0"/>
          </a:p>
        </p:txBody>
      </p:sp>
      <p:sp>
        <p:nvSpPr>
          <p:cNvPr id="26" name="Estrella: 8 puntas 25">
            <a:extLst>
              <a:ext uri="{FF2B5EF4-FFF2-40B4-BE49-F238E27FC236}">
                <a16:creationId xmlns:a16="http://schemas.microsoft.com/office/drawing/2014/main" id="{AB15807E-F6D0-F949-B6F2-6055C2B3C732}"/>
              </a:ext>
            </a:extLst>
          </p:cNvPr>
          <p:cNvSpPr/>
          <p:nvPr/>
        </p:nvSpPr>
        <p:spPr>
          <a:xfrm>
            <a:off x="8226233" y="2652205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2</a:t>
            </a:r>
            <a:endParaRPr lang="es-CO" sz="20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D9FA992-0205-A953-97C1-6448250BF1C0}"/>
              </a:ext>
            </a:extLst>
          </p:cNvPr>
          <p:cNvSpPr txBox="1"/>
          <p:nvPr/>
        </p:nvSpPr>
        <p:spPr>
          <a:xfrm>
            <a:off x="8784161" y="2637396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Desplazamiento</a:t>
            </a:r>
            <a:endParaRPr lang="es-CO" dirty="0"/>
          </a:p>
        </p:txBody>
      </p:sp>
      <p:sp>
        <p:nvSpPr>
          <p:cNvPr id="32" name="Estrella: 8 puntas 31">
            <a:extLst>
              <a:ext uri="{FF2B5EF4-FFF2-40B4-BE49-F238E27FC236}">
                <a16:creationId xmlns:a16="http://schemas.microsoft.com/office/drawing/2014/main" id="{A21BF522-4280-A2A1-20F3-A5D36B5A0B3B}"/>
              </a:ext>
            </a:extLst>
          </p:cNvPr>
          <p:cNvSpPr/>
          <p:nvPr/>
        </p:nvSpPr>
        <p:spPr>
          <a:xfrm>
            <a:off x="8234390" y="3252622"/>
            <a:ext cx="432048" cy="43204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3</a:t>
            </a:r>
            <a:endParaRPr lang="es-CO" sz="20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6A19ACD-D4CA-CF13-7F9E-12F57966132E}"/>
              </a:ext>
            </a:extLst>
          </p:cNvPr>
          <p:cNvSpPr txBox="1"/>
          <p:nvPr/>
        </p:nvSpPr>
        <p:spPr>
          <a:xfrm>
            <a:off x="8767545" y="3237813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Ceremonia</a:t>
            </a:r>
            <a:endParaRPr lang="es-CO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274E511-1715-C35A-B076-E46F1CFB3F7C}"/>
              </a:ext>
            </a:extLst>
          </p:cNvPr>
          <p:cNvSpPr txBox="1"/>
          <p:nvPr/>
        </p:nvSpPr>
        <p:spPr>
          <a:xfrm>
            <a:off x="8036673" y="4607018"/>
            <a:ext cx="39604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Lydian BT" panose="03020702040502020203" pitchFamily="66" charset="0"/>
              </a:rPr>
              <a:t>ACOMPAÑANTES</a:t>
            </a:r>
            <a:endParaRPr lang="es-CO" dirty="0">
              <a:latin typeface="Lydian BT" panose="03020702040502020203" pitchFamily="66" charset="0"/>
            </a:endParaRPr>
          </a:p>
        </p:txBody>
      </p:sp>
      <p:sp>
        <p:nvSpPr>
          <p:cNvPr id="38" name="Estrella: 8 puntas 37">
            <a:extLst>
              <a:ext uri="{FF2B5EF4-FFF2-40B4-BE49-F238E27FC236}">
                <a16:creationId xmlns:a16="http://schemas.microsoft.com/office/drawing/2014/main" id="{01284E44-D3E0-93C8-E89D-D079B4F38990}"/>
              </a:ext>
            </a:extLst>
          </p:cNvPr>
          <p:cNvSpPr/>
          <p:nvPr/>
        </p:nvSpPr>
        <p:spPr>
          <a:xfrm>
            <a:off x="8234390" y="5243689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A</a:t>
            </a:r>
            <a:endParaRPr lang="es-CO" sz="20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DD7BAA7-B084-1988-814D-4EA213BE4907}"/>
              </a:ext>
            </a:extLst>
          </p:cNvPr>
          <p:cNvSpPr txBox="1"/>
          <p:nvPr/>
        </p:nvSpPr>
        <p:spPr>
          <a:xfrm>
            <a:off x="8784161" y="5235113"/>
            <a:ext cx="25855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Ingreso Sillas</a:t>
            </a:r>
            <a:endParaRPr lang="es-CO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2681CB3-1B66-FEC7-2782-49ACFC5DB0DE}"/>
              </a:ext>
            </a:extLst>
          </p:cNvPr>
          <p:cNvSpPr/>
          <p:nvPr/>
        </p:nvSpPr>
        <p:spPr>
          <a:xfrm>
            <a:off x="5080545" y="1253285"/>
            <a:ext cx="45719" cy="11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EB169C4D-ABC3-B1FB-FDEC-1B2F057BB154}"/>
              </a:ext>
            </a:extLst>
          </p:cNvPr>
          <p:cNvSpPr/>
          <p:nvPr/>
        </p:nvSpPr>
        <p:spPr>
          <a:xfrm>
            <a:off x="5486400" y="812800"/>
            <a:ext cx="2269067" cy="5147733"/>
          </a:xfrm>
          <a:custGeom>
            <a:avLst/>
            <a:gdLst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2015067 h 5147733"/>
              <a:gd name="connsiteX4" fmla="*/ 0 w 22690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1981200 h 5147733"/>
              <a:gd name="connsiteX4" fmla="*/ 0 w 2269067"/>
              <a:gd name="connsiteY4" fmla="*/ 0 h 514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067" h="5147733">
                <a:moveTo>
                  <a:pt x="965200" y="5147733"/>
                </a:moveTo>
                <a:lnTo>
                  <a:pt x="1761067" y="4995333"/>
                </a:lnTo>
                <a:lnTo>
                  <a:pt x="2269067" y="4318000"/>
                </a:lnTo>
                <a:cubicBezTo>
                  <a:pt x="1986845" y="3702755"/>
                  <a:pt x="1264355" y="2681111"/>
                  <a:pt x="0" y="198120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1C1C1629-8364-F60A-0077-36DDD189327F}"/>
              </a:ext>
            </a:extLst>
          </p:cNvPr>
          <p:cNvSpPr/>
          <p:nvPr/>
        </p:nvSpPr>
        <p:spPr>
          <a:xfrm>
            <a:off x="5100713" y="801036"/>
            <a:ext cx="2516717" cy="4985808"/>
          </a:xfrm>
          <a:custGeom>
            <a:avLst/>
            <a:gdLst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18267"/>
              <a:gd name="connsiteY0" fmla="*/ 5147733 h 5147733"/>
              <a:gd name="connsiteX1" fmla="*/ 1761067 w 2218267"/>
              <a:gd name="connsiteY1" fmla="*/ 4995333 h 5147733"/>
              <a:gd name="connsiteX2" fmla="*/ 2218267 w 2218267"/>
              <a:gd name="connsiteY2" fmla="*/ 4368800 h 5147733"/>
              <a:gd name="connsiteX3" fmla="*/ 0 w 2218267"/>
              <a:gd name="connsiteY3" fmla="*/ 2015067 h 5147733"/>
              <a:gd name="connsiteX4" fmla="*/ 0 w 22182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2015067 h 5147733"/>
              <a:gd name="connsiteX4" fmla="*/ 0 w 2269067"/>
              <a:gd name="connsiteY4" fmla="*/ 0 h 5147733"/>
              <a:gd name="connsiteX0" fmla="*/ 965200 w 2269067"/>
              <a:gd name="connsiteY0" fmla="*/ 5147733 h 5147733"/>
              <a:gd name="connsiteX1" fmla="*/ 1761067 w 2269067"/>
              <a:gd name="connsiteY1" fmla="*/ 4995333 h 5147733"/>
              <a:gd name="connsiteX2" fmla="*/ 2269067 w 2269067"/>
              <a:gd name="connsiteY2" fmla="*/ 4318000 h 5147733"/>
              <a:gd name="connsiteX3" fmla="*/ 0 w 2269067"/>
              <a:gd name="connsiteY3" fmla="*/ 1981200 h 5147733"/>
              <a:gd name="connsiteX4" fmla="*/ 0 w 2269067"/>
              <a:gd name="connsiteY4" fmla="*/ 0 h 5147733"/>
              <a:gd name="connsiteX0" fmla="*/ 965200 w 2164292"/>
              <a:gd name="connsiteY0" fmla="*/ 5147733 h 5147733"/>
              <a:gd name="connsiteX1" fmla="*/ 1761067 w 2164292"/>
              <a:gd name="connsiteY1" fmla="*/ 4995333 h 5147733"/>
              <a:gd name="connsiteX2" fmla="*/ 2164292 w 2164292"/>
              <a:gd name="connsiteY2" fmla="*/ 4498975 h 5147733"/>
              <a:gd name="connsiteX3" fmla="*/ 0 w 2164292"/>
              <a:gd name="connsiteY3" fmla="*/ 1981200 h 5147733"/>
              <a:gd name="connsiteX4" fmla="*/ 0 w 2164292"/>
              <a:gd name="connsiteY4" fmla="*/ 0 h 5147733"/>
              <a:gd name="connsiteX0" fmla="*/ 1317625 w 2516717"/>
              <a:gd name="connsiteY0" fmla="*/ 5147733 h 5147733"/>
              <a:gd name="connsiteX1" fmla="*/ 2113492 w 2516717"/>
              <a:gd name="connsiteY1" fmla="*/ 4995333 h 5147733"/>
              <a:gd name="connsiteX2" fmla="*/ 2516717 w 2516717"/>
              <a:gd name="connsiteY2" fmla="*/ 4498975 h 5147733"/>
              <a:gd name="connsiteX3" fmla="*/ 0 w 2516717"/>
              <a:gd name="connsiteY3" fmla="*/ 2038350 h 5147733"/>
              <a:gd name="connsiteX4" fmla="*/ 352425 w 2516717"/>
              <a:gd name="connsiteY4" fmla="*/ 0 h 5147733"/>
              <a:gd name="connsiteX0" fmla="*/ 1317625 w 2516717"/>
              <a:gd name="connsiteY0" fmla="*/ 4928658 h 4928658"/>
              <a:gd name="connsiteX1" fmla="*/ 2113492 w 2516717"/>
              <a:gd name="connsiteY1" fmla="*/ 4776258 h 4928658"/>
              <a:gd name="connsiteX2" fmla="*/ 2516717 w 2516717"/>
              <a:gd name="connsiteY2" fmla="*/ 4279900 h 4928658"/>
              <a:gd name="connsiteX3" fmla="*/ 0 w 2516717"/>
              <a:gd name="connsiteY3" fmla="*/ 1819275 h 4928658"/>
              <a:gd name="connsiteX4" fmla="*/ 9525 w 2516717"/>
              <a:gd name="connsiteY4" fmla="*/ 0 h 492865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0 w 2516717"/>
              <a:gd name="connsiteY3" fmla="*/ 1876425 h 4985808"/>
              <a:gd name="connsiteX4" fmla="*/ 9525 w 2516717"/>
              <a:gd name="connsiteY4" fmla="*/ 0 h 4985808"/>
              <a:gd name="connsiteX0" fmla="*/ 1336675 w 2535767"/>
              <a:gd name="connsiteY0" fmla="*/ 4976283 h 4976283"/>
              <a:gd name="connsiteX1" fmla="*/ 2132542 w 2535767"/>
              <a:gd name="connsiteY1" fmla="*/ 4823883 h 4976283"/>
              <a:gd name="connsiteX2" fmla="*/ 2535767 w 2535767"/>
              <a:gd name="connsiteY2" fmla="*/ 4327525 h 4976283"/>
              <a:gd name="connsiteX3" fmla="*/ 19050 w 2535767"/>
              <a:gd name="connsiteY3" fmla="*/ 1866900 h 4976283"/>
              <a:gd name="connsiteX4" fmla="*/ 0 w 2535767"/>
              <a:gd name="connsiteY4" fmla="*/ 0 h 4976283"/>
              <a:gd name="connsiteX0" fmla="*/ 1317625 w 2516717"/>
              <a:gd name="connsiteY0" fmla="*/ 4995333 h 4995333"/>
              <a:gd name="connsiteX1" fmla="*/ 2113492 w 2516717"/>
              <a:gd name="connsiteY1" fmla="*/ 4842933 h 4995333"/>
              <a:gd name="connsiteX2" fmla="*/ 2516717 w 2516717"/>
              <a:gd name="connsiteY2" fmla="*/ 4346575 h 4995333"/>
              <a:gd name="connsiteX3" fmla="*/ 0 w 2516717"/>
              <a:gd name="connsiteY3" fmla="*/ 1885950 h 4995333"/>
              <a:gd name="connsiteX4" fmla="*/ 28575 w 2516717"/>
              <a:gd name="connsiteY4" fmla="*/ 0 h 4995333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0 w 2516717"/>
              <a:gd name="connsiteY3" fmla="*/ 1876425 h 4985808"/>
              <a:gd name="connsiteX4" fmla="*/ 0 w 2516717"/>
              <a:gd name="connsiteY4" fmla="*/ 0 h 498580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9525 w 2516717"/>
              <a:gd name="connsiteY3" fmla="*/ 1905000 h 4985808"/>
              <a:gd name="connsiteX4" fmla="*/ 0 w 2516717"/>
              <a:gd name="connsiteY4" fmla="*/ 0 h 498580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9525 w 2516717"/>
              <a:gd name="connsiteY3" fmla="*/ 1905000 h 4985808"/>
              <a:gd name="connsiteX4" fmla="*/ 0 w 2516717"/>
              <a:gd name="connsiteY4" fmla="*/ 0 h 4985808"/>
              <a:gd name="connsiteX0" fmla="*/ 1317625 w 2516717"/>
              <a:gd name="connsiteY0" fmla="*/ 4985808 h 4985808"/>
              <a:gd name="connsiteX1" fmla="*/ 2113492 w 2516717"/>
              <a:gd name="connsiteY1" fmla="*/ 4833408 h 4985808"/>
              <a:gd name="connsiteX2" fmla="*/ 2516717 w 2516717"/>
              <a:gd name="connsiteY2" fmla="*/ 4337050 h 4985808"/>
              <a:gd name="connsiteX3" fmla="*/ 9525 w 2516717"/>
              <a:gd name="connsiteY3" fmla="*/ 1905000 h 4985808"/>
              <a:gd name="connsiteX4" fmla="*/ 0 w 2516717"/>
              <a:gd name="connsiteY4" fmla="*/ 0 h 498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717" h="4985808">
                <a:moveTo>
                  <a:pt x="1317625" y="4985808"/>
                </a:moveTo>
                <a:lnTo>
                  <a:pt x="2113492" y="4833408"/>
                </a:lnTo>
                <a:lnTo>
                  <a:pt x="2516717" y="4337050"/>
                </a:lnTo>
                <a:cubicBezTo>
                  <a:pt x="2329745" y="3712280"/>
                  <a:pt x="1407230" y="2547761"/>
                  <a:pt x="9525" y="190500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Estrella: 8 puntas 46">
            <a:extLst>
              <a:ext uri="{FF2B5EF4-FFF2-40B4-BE49-F238E27FC236}">
                <a16:creationId xmlns:a16="http://schemas.microsoft.com/office/drawing/2014/main" id="{CE1EA0C7-9EC0-5465-C07A-2E7B8AEF12BC}"/>
              </a:ext>
            </a:extLst>
          </p:cNvPr>
          <p:cNvSpPr/>
          <p:nvPr/>
        </p:nvSpPr>
        <p:spPr>
          <a:xfrm>
            <a:off x="5763896" y="1439532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A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24763388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53400</TotalTime>
  <Words>1853</Words>
  <Application>Microsoft Office PowerPoint</Application>
  <PresentationFormat>Panorámica</PresentationFormat>
  <Paragraphs>1685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Lydian BT</vt:lpstr>
      <vt:lpstr>Diseño personalizado</vt:lpstr>
      <vt:lpstr>2_Tema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CEREMONIA 10:00 a.m.</vt:lpstr>
      <vt:lpstr>PUNTOS CEREMONIA 3:00 p.m.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Jairo Eugenio Rubio Enciso</dc:creator>
  <cp:lastModifiedBy>PERSONAL</cp:lastModifiedBy>
  <cp:revision>798</cp:revision>
  <dcterms:created xsi:type="dcterms:W3CDTF">2015-11-30T16:53:11Z</dcterms:created>
  <dcterms:modified xsi:type="dcterms:W3CDTF">2024-12-03T19:54:57Z</dcterms:modified>
</cp:coreProperties>
</file>