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7772400"/>
  <p:notesSz cx="10058400" cy="7772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4" autoAdjust="0"/>
    <p:restoredTop sz="94660"/>
  </p:normalViewPr>
  <p:slideViewPr>
    <p:cSldViewPr>
      <p:cViewPr varScale="1">
        <p:scale>
          <a:sx n="62" d="100"/>
          <a:sy n="62" d="100"/>
        </p:scale>
        <p:origin x="1308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mailto:homologaciones.idiomas@unimilitar.edu.co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umng.edu.co/" TargetMode="External"/><Relationship Id="rId5" Type="http://schemas.openxmlformats.org/officeDocument/2006/relationships/hyperlink" Target="http://www.umng.edu.co:" TargetMode="Externa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object 45"/>
          <p:cNvSpPr/>
          <p:nvPr/>
        </p:nvSpPr>
        <p:spPr>
          <a:xfrm>
            <a:off x="0" y="170560"/>
            <a:ext cx="10048875" cy="152844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46" name="object 46"/>
          <p:cNvSpPr/>
          <p:nvPr/>
        </p:nvSpPr>
        <p:spPr>
          <a:xfrm>
            <a:off x="1915668" y="824484"/>
            <a:ext cx="7232904" cy="2910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47" name="object 47"/>
          <p:cNvSpPr/>
          <p:nvPr/>
        </p:nvSpPr>
        <p:spPr>
          <a:xfrm>
            <a:off x="1935861" y="844930"/>
            <a:ext cx="7168007" cy="225678"/>
          </a:xfrm>
          <a:custGeom>
            <a:avLst/>
            <a:gdLst/>
            <a:ahLst/>
            <a:cxnLst/>
            <a:rect l="l" t="t" r="r" b="b"/>
            <a:pathLst>
              <a:path w="7168007" h="225678">
                <a:moveTo>
                  <a:pt x="5482827" y="184664"/>
                </a:moveTo>
                <a:lnTo>
                  <a:pt x="5467604" y="185166"/>
                </a:lnTo>
                <a:lnTo>
                  <a:pt x="5434711" y="185166"/>
                </a:lnTo>
                <a:lnTo>
                  <a:pt x="5473572" y="221869"/>
                </a:lnTo>
                <a:lnTo>
                  <a:pt x="5475001" y="221865"/>
                </a:lnTo>
                <a:lnTo>
                  <a:pt x="5489588" y="221299"/>
                </a:lnTo>
                <a:lnTo>
                  <a:pt x="5493416" y="183214"/>
                </a:lnTo>
                <a:lnTo>
                  <a:pt x="5482827" y="184664"/>
                </a:lnTo>
                <a:close/>
              </a:path>
              <a:path w="7168007" h="225678">
                <a:moveTo>
                  <a:pt x="3909546" y="219776"/>
                </a:moveTo>
                <a:lnTo>
                  <a:pt x="3919981" y="217297"/>
                </a:lnTo>
                <a:lnTo>
                  <a:pt x="3930498" y="213310"/>
                </a:lnTo>
                <a:lnTo>
                  <a:pt x="3941773" y="207205"/>
                </a:lnTo>
                <a:lnTo>
                  <a:pt x="3950969" y="199898"/>
                </a:lnTo>
                <a:lnTo>
                  <a:pt x="3962922" y="185220"/>
                </a:lnTo>
                <a:lnTo>
                  <a:pt x="3969181" y="173971"/>
                </a:lnTo>
                <a:lnTo>
                  <a:pt x="3974338" y="161290"/>
                </a:lnTo>
                <a:lnTo>
                  <a:pt x="3976623" y="153681"/>
                </a:lnTo>
                <a:lnTo>
                  <a:pt x="3979083" y="141838"/>
                </a:lnTo>
                <a:lnTo>
                  <a:pt x="3980570" y="128880"/>
                </a:lnTo>
                <a:lnTo>
                  <a:pt x="3981068" y="114808"/>
                </a:lnTo>
                <a:lnTo>
                  <a:pt x="3981064" y="113320"/>
                </a:lnTo>
                <a:lnTo>
                  <a:pt x="3980548" y="99063"/>
                </a:lnTo>
                <a:lnTo>
                  <a:pt x="3979170" y="85972"/>
                </a:lnTo>
                <a:lnTo>
                  <a:pt x="3976930" y="74036"/>
                </a:lnTo>
                <a:lnTo>
                  <a:pt x="3973829" y="63246"/>
                </a:lnTo>
                <a:lnTo>
                  <a:pt x="3967482" y="48338"/>
                </a:lnTo>
                <a:lnTo>
                  <a:pt x="3960875" y="37529"/>
                </a:lnTo>
                <a:lnTo>
                  <a:pt x="3953002" y="27940"/>
                </a:lnTo>
                <a:lnTo>
                  <a:pt x="3943029" y="19124"/>
                </a:lnTo>
                <a:lnTo>
                  <a:pt x="3932176" y="12561"/>
                </a:lnTo>
                <a:lnTo>
                  <a:pt x="3920109" y="7874"/>
                </a:lnTo>
                <a:lnTo>
                  <a:pt x="3906937" y="5234"/>
                </a:lnTo>
                <a:lnTo>
                  <a:pt x="3893958" y="4070"/>
                </a:lnTo>
                <a:lnTo>
                  <a:pt x="3878579" y="3683"/>
                </a:lnTo>
                <a:lnTo>
                  <a:pt x="3798062" y="3683"/>
                </a:lnTo>
                <a:lnTo>
                  <a:pt x="3798062" y="221869"/>
                </a:lnTo>
                <a:lnTo>
                  <a:pt x="3880992" y="221869"/>
                </a:lnTo>
                <a:lnTo>
                  <a:pt x="3842130" y="185166"/>
                </a:lnTo>
                <a:lnTo>
                  <a:pt x="3842130" y="40640"/>
                </a:lnTo>
                <a:lnTo>
                  <a:pt x="3861942" y="40640"/>
                </a:lnTo>
                <a:lnTo>
                  <a:pt x="3876533" y="40814"/>
                </a:lnTo>
                <a:lnTo>
                  <a:pt x="3889533" y="41478"/>
                </a:lnTo>
                <a:lnTo>
                  <a:pt x="3898138" y="42672"/>
                </a:lnTo>
                <a:lnTo>
                  <a:pt x="3906392" y="44450"/>
                </a:lnTo>
                <a:lnTo>
                  <a:pt x="3913124" y="47878"/>
                </a:lnTo>
                <a:lnTo>
                  <a:pt x="3918458" y="52959"/>
                </a:lnTo>
                <a:lnTo>
                  <a:pt x="3923918" y="58039"/>
                </a:lnTo>
                <a:lnTo>
                  <a:pt x="3927983" y="65024"/>
                </a:lnTo>
                <a:lnTo>
                  <a:pt x="3931030" y="74041"/>
                </a:lnTo>
                <a:lnTo>
                  <a:pt x="3933582" y="84978"/>
                </a:lnTo>
                <a:lnTo>
                  <a:pt x="3934998" y="97695"/>
                </a:lnTo>
                <a:lnTo>
                  <a:pt x="3935476" y="112902"/>
                </a:lnTo>
                <a:lnTo>
                  <a:pt x="3935462" y="115580"/>
                </a:lnTo>
                <a:lnTo>
                  <a:pt x="3934859" y="130147"/>
                </a:lnTo>
                <a:lnTo>
                  <a:pt x="3933374" y="142589"/>
                </a:lnTo>
                <a:lnTo>
                  <a:pt x="3931030" y="152908"/>
                </a:lnTo>
                <a:lnTo>
                  <a:pt x="3927983" y="162687"/>
                </a:lnTo>
                <a:lnTo>
                  <a:pt x="3924173" y="169672"/>
                </a:lnTo>
                <a:lnTo>
                  <a:pt x="3919474" y="173990"/>
                </a:lnTo>
                <a:lnTo>
                  <a:pt x="3914775" y="178180"/>
                </a:lnTo>
                <a:lnTo>
                  <a:pt x="3908805" y="181228"/>
                </a:lnTo>
                <a:lnTo>
                  <a:pt x="3901693" y="183007"/>
                </a:lnTo>
                <a:lnTo>
                  <a:pt x="3900836" y="183214"/>
                </a:lnTo>
                <a:lnTo>
                  <a:pt x="3897008" y="221299"/>
                </a:lnTo>
                <a:lnTo>
                  <a:pt x="3909546" y="219776"/>
                </a:lnTo>
                <a:close/>
              </a:path>
              <a:path w="7168007" h="225678">
                <a:moveTo>
                  <a:pt x="3890247" y="184664"/>
                </a:moveTo>
                <a:lnTo>
                  <a:pt x="3875024" y="185166"/>
                </a:lnTo>
                <a:lnTo>
                  <a:pt x="3842130" y="185166"/>
                </a:lnTo>
                <a:lnTo>
                  <a:pt x="3880992" y="221869"/>
                </a:lnTo>
                <a:lnTo>
                  <a:pt x="3882421" y="221865"/>
                </a:lnTo>
                <a:lnTo>
                  <a:pt x="3897008" y="221299"/>
                </a:lnTo>
                <a:lnTo>
                  <a:pt x="3900836" y="183214"/>
                </a:lnTo>
                <a:lnTo>
                  <a:pt x="3890247" y="184664"/>
                </a:lnTo>
                <a:close/>
              </a:path>
              <a:path w="7168007" h="225678">
                <a:moveTo>
                  <a:pt x="5951220" y="185166"/>
                </a:moveTo>
                <a:lnTo>
                  <a:pt x="5951220" y="5461"/>
                </a:lnTo>
                <a:lnTo>
                  <a:pt x="5907150" y="5461"/>
                </a:lnTo>
                <a:lnTo>
                  <a:pt x="5907150" y="221869"/>
                </a:lnTo>
                <a:lnTo>
                  <a:pt x="6060694" y="221869"/>
                </a:lnTo>
                <a:lnTo>
                  <a:pt x="6060694" y="185166"/>
                </a:lnTo>
                <a:lnTo>
                  <a:pt x="5951220" y="185166"/>
                </a:lnTo>
                <a:close/>
              </a:path>
              <a:path w="7168007" h="225678">
                <a:moveTo>
                  <a:pt x="3154679" y="185166"/>
                </a:moveTo>
                <a:lnTo>
                  <a:pt x="3154679" y="5461"/>
                </a:lnTo>
                <a:lnTo>
                  <a:pt x="3110611" y="5461"/>
                </a:lnTo>
                <a:lnTo>
                  <a:pt x="3110611" y="221869"/>
                </a:lnTo>
                <a:lnTo>
                  <a:pt x="3264154" y="221869"/>
                </a:lnTo>
                <a:lnTo>
                  <a:pt x="3264154" y="185166"/>
                </a:lnTo>
                <a:lnTo>
                  <a:pt x="3154679" y="185166"/>
                </a:lnTo>
                <a:close/>
              </a:path>
              <a:path w="7168007" h="225678">
                <a:moveTo>
                  <a:pt x="7013829" y="172339"/>
                </a:moveTo>
                <a:lnTo>
                  <a:pt x="7027290" y="135509"/>
                </a:lnTo>
                <a:lnTo>
                  <a:pt x="7056755" y="54610"/>
                </a:lnTo>
                <a:lnTo>
                  <a:pt x="7086854" y="135509"/>
                </a:lnTo>
                <a:lnTo>
                  <a:pt x="7100950" y="172339"/>
                </a:lnTo>
                <a:lnTo>
                  <a:pt x="7120000" y="221869"/>
                </a:lnTo>
                <a:lnTo>
                  <a:pt x="7168007" y="221869"/>
                </a:lnTo>
                <a:lnTo>
                  <a:pt x="7080631" y="3683"/>
                </a:lnTo>
                <a:lnTo>
                  <a:pt x="7034021" y="3683"/>
                </a:lnTo>
                <a:lnTo>
                  <a:pt x="6949059" y="221869"/>
                </a:lnTo>
                <a:lnTo>
                  <a:pt x="6995794" y="221869"/>
                </a:lnTo>
                <a:lnTo>
                  <a:pt x="7013829" y="172339"/>
                </a:lnTo>
                <a:close/>
              </a:path>
              <a:path w="7168007" h="225678">
                <a:moveTo>
                  <a:pt x="7027290" y="135509"/>
                </a:moveTo>
                <a:lnTo>
                  <a:pt x="7013829" y="172339"/>
                </a:lnTo>
                <a:lnTo>
                  <a:pt x="7100950" y="172339"/>
                </a:lnTo>
                <a:lnTo>
                  <a:pt x="7086854" y="135509"/>
                </a:lnTo>
                <a:lnTo>
                  <a:pt x="7027290" y="135509"/>
                </a:lnTo>
                <a:close/>
              </a:path>
              <a:path w="7168007" h="225678">
                <a:moveTo>
                  <a:pt x="6800967" y="220999"/>
                </a:moveTo>
                <a:lnTo>
                  <a:pt x="6812248" y="223528"/>
                </a:lnTo>
                <a:lnTo>
                  <a:pt x="6825633" y="225046"/>
                </a:lnTo>
                <a:lnTo>
                  <a:pt x="6841109" y="225551"/>
                </a:lnTo>
                <a:lnTo>
                  <a:pt x="6846290" y="225484"/>
                </a:lnTo>
                <a:lnTo>
                  <a:pt x="6860308" y="224500"/>
                </a:lnTo>
                <a:lnTo>
                  <a:pt x="6872551" y="222328"/>
                </a:lnTo>
                <a:lnTo>
                  <a:pt x="6883019" y="218948"/>
                </a:lnTo>
                <a:lnTo>
                  <a:pt x="6899841" y="209511"/>
                </a:lnTo>
                <a:lnTo>
                  <a:pt x="6908673" y="201168"/>
                </a:lnTo>
                <a:lnTo>
                  <a:pt x="6917848" y="186475"/>
                </a:lnTo>
                <a:lnTo>
                  <a:pt x="6921881" y="173736"/>
                </a:lnTo>
                <a:lnTo>
                  <a:pt x="6923786" y="161262"/>
                </a:lnTo>
                <a:lnTo>
                  <a:pt x="6924709" y="149354"/>
                </a:lnTo>
                <a:lnTo>
                  <a:pt x="6925256" y="135018"/>
                </a:lnTo>
                <a:lnTo>
                  <a:pt x="6925436" y="118237"/>
                </a:lnTo>
                <a:lnTo>
                  <a:pt x="6925436" y="3683"/>
                </a:lnTo>
                <a:lnTo>
                  <a:pt x="6881367" y="3683"/>
                </a:lnTo>
                <a:lnTo>
                  <a:pt x="6881367" y="124333"/>
                </a:lnTo>
                <a:lnTo>
                  <a:pt x="6881177" y="139251"/>
                </a:lnTo>
                <a:lnTo>
                  <a:pt x="6880543" y="152086"/>
                </a:lnTo>
                <a:lnTo>
                  <a:pt x="6879463" y="161417"/>
                </a:lnTo>
                <a:lnTo>
                  <a:pt x="6878192" y="168910"/>
                </a:lnTo>
                <a:lnTo>
                  <a:pt x="6874383" y="175133"/>
                </a:lnTo>
                <a:lnTo>
                  <a:pt x="6868033" y="180213"/>
                </a:lnTo>
                <a:lnTo>
                  <a:pt x="6854255" y="186524"/>
                </a:lnTo>
                <a:lnTo>
                  <a:pt x="6839711" y="187960"/>
                </a:lnTo>
                <a:lnTo>
                  <a:pt x="6834042" y="187757"/>
                </a:lnTo>
                <a:lnTo>
                  <a:pt x="6820959" y="185249"/>
                </a:lnTo>
                <a:lnTo>
                  <a:pt x="6810629" y="179832"/>
                </a:lnTo>
                <a:lnTo>
                  <a:pt x="6803517" y="174371"/>
                </a:lnTo>
                <a:lnTo>
                  <a:pt x="6799071" y="167259"/>
                </a:lnTo>
                <a:lnTo>
                  <a:pt x="6797167" y="158369"/>
                </a:lnTo>
                <a:lnTo>
                  <a:pt x="6796291" y="151376"/>
                </a:lnTo>
                <a:lnTo>
                  <a:pt x="6795704" y="138968"/>
                </a:lnTo>
                <a:lnTo>
                  <a:pt x="6795515" y="121793"/>
                </a:lnTo>
                <a:lnTo>
                  <a:pt x="6795515" y="3683"/>
                </a:lnTo>
                <a:lnTo>
                  <a:pt x="6751446" y="3683"/>
                </a:lnTo>
                <a:lnTo>
                  <a:pt x="6751480" y="126157"/>
                </a:lnTo>
                <a:lnTo>
                  <a:pt x="6751889" y="141305"/>
                </a:lnTo>
                <a:lnTo>
                  <a:pt x="6752752" y="154553"/>
                </a:lnTo>
                <a:lnTo>
                  <a:pt x="6754050" y="165911"/>
                </a:lnTo>
                <a:lnTo>
                  <a:pt x="6755765" y="175387"/>
                </a:lnTo>
                <a:lnTo>
                  <a:pt x="6760799" y="188626"/>
                </a:lnTo>
                <a:lnTo>
                  <a:pt x="6768211" y="199644"/>
                </a:lnTo>
                <a:lnTo>
                  <a:pt x="6781776" y="211854"/>
                </a:lnTo>
                <a:lnTo>
                  <a:pt x="6793611" y="218313"/>
                </a:lnTo>
                <a:lnTo>
                  <a:pt x="6800967" y="220999"/>
                </a:lnTo>
                <a:close/>
              </a:path>
              <a:path w="7168007" h="225678">
                <a:moveTo>
                  <a:pt x="6295009" y="221869"/>
                </a:moveTo>
                <a:lnTo>
                  <a:pt x="6335903" y="221869"/>
                </a:lnTo>
                <a:lnTo>
                  <a:pt x="6335903" y="79628"/>
                </a:lnTo>
                <a:lnTo>
                  <a:pt x="6423914" y="221869"/>
                </a:lnTo>
                <a:lnTo>
                  <a:pt x="6468110" y="221869"/>
                </a:lnTo>
                <a:lnTo>
                  <a:pt x="6468110" y="3683"/>
                </a:lnTo>
                <a:lnTo>
                  <a:pt x="6427216" y="3683"/>
                </a:lnTo>
                <a:lnTo>
                  <a:pt x="6427216" y="149351"/>
                </a:lnTo>
                <a:lnTo>
                  <a:pt x="6337935" y="3683"/>
                </a:lnTo>
                <a:lnTo>
                  <a:pt x="6295009" y="3683"/>
                </a:lnTo>
                <a:lnTo>
                  <a:pt x="6295009" y="221869"/>
                </a:lnTo>
                <a:close/>
              </a:path>
              <a:path w="7168007" h="225678">
                <a:moveTo>
                  <a:pt x="6135878" y="185166"/>
                </a:moveTo>
                <a:lnTo>
                  <a:pt x="6135878" y="125729"/>
                </a:lnTo>
                <a:lnTo>
                  <a:pt x="6245479" y="125729"/>
                </a:lnTo>
                <a:lnTo>
                  <a:pt x="6245479" y="89026"/>
                </a:lnTo>
                <a:lnTo>
                  <a:pt x="6135878" y="89026"/>
                </a:lnTo>
                <a:lnTo>
                  <a:pt x="6135878" y="40640"/>
                </a:lnTo>
                <a:lnTo>
                  <a:pt x="6253607" y="40640"/>
                </a:lnTo>
                <a:lnTo>
                  <a:pt x="6253607" y="3683"/>
                </a:lnTo>
                <a:lnTo>
                  <a:pt x="6091936" y="3683"/>
                </a:lnTo>
                <a:lnTo>
                  <a:pt x="6091936" y="221869"/>
                </a:lnTo>
                <a:lnTo>
                  <a:pt x="6257797" y="221869"/>
                </a:lnTo>
                <a:lnTo>
                  <a:pt x="6257797" y="185166"/>
                </a:lnTo>
                <a:lnTo>
                  <a:pt x="6135878" y="185166"/>
                </a:lnTo>
                <a:close/>
              </a:path>
              <a:path w="7168007" h="225678">
                <a:moveTo>
                  <a:pt x="5652896" y="172339"/>
                </a:moveTo>
                <a:lnTo>
                  <a:pt x="5666359" y="135509"/>
                </a:lnTo>
                <a:lnTo>
                  <a:pt x="5695822" y="54610"/>
                </a:lnTo>
                <a:lnTo>
                  <a:pt x="5725921" y="135509"/>
                </a:lnTo>
                <a:lnTo>
                  <a:pt x="5740019" y="172339"/>
                </a:lnTo>
                <a:lnTo>
                  <a:pt x="5759069" y="221869"/>
                </a:lnTo>
                <a:lnTo>
                  <a:pt x="5807074" y="221869"/>
                </a:lnTo>
                <a:lnTo>
                  <a:pt x="5719698" y="3683"/>
                </a:lnTo>
                <a:lnTo>
                  <a:pt x="5673090" y="3683"/>
                </a:lnTo>
                <a:lnTo>
                  <a:pt x="5588127" y="221869"/>
                </a:lnTo>
                <a:lnTo>
                  <a:pt x="5634863" y="221869"/>
                </a:lnTo>
                <a:lnTo>
                  <a:pt x="5652896" y="172339"/>
                </a:lnTo>
                <a:close/>
              </a:path>
              <a:path w="7168007" h="225678">
                <a:moveTo>
                  <a:pt x="5666359" y="135509"/>
                </a:moveTo>
                <a:lnTo>
                  <a:pt x="5652896" y="172339"/>
                </a:lnTo>
                <a:lnTo>
                  <a:pt x="5740019" y="172339"/>
                </a:lnTo>
                <a:lnTo>
                  <a:pt x="5725921" y="135509"/>
                </a:lnTo>
                <a:lnTo>
                  <a:pt x="5666359" y="135509"/>
                </a:lnTo>
                <a:close/>
              </a:path>
              <a:path w="7168007" h="225678">
                <a:moveTo>
                  <a:pt x="5170296" y="221869"/>
                </a:moveTo>
                <a:lnTo>
                  <a:pt x="5211191" y="221869"/>
                </a:lnTo>
                <a:lnTo>
                  <a:pt x="5211191" y="79628"/>
                </a:lnTo>
                <a:lnTo>
                  <a:pt x="5299202" y="221869"/>
                </a:lnTo>
                <a:lnTo>
                  <a:pt x="5343397" y="221869"/>
                </a:lnTo>
                <a:lnTo>
                  <a:pt x="5343397" y="3683"/>
                </a:lnTo>
                <a:lnTo>
                  <a:pt x="5302504" y="3683"/>
                </a:lnTo>
                <a:lnTo>
                  <a:pt x="5302504" y="149351"/>
                </a:lnTo>
                <a:lnTo>
                  <a:pt x="5213222" y="3683"/>
                </a:lnTo>
                <a:lnTo>
                  <a:pt x="5170296" y="3683"/>
                </a:lnTo>
                <a:lnTo>
                  <a:pt x="5170296" y="221869"/>
                </a:lnTo>
                <a:close/>
              </a:path>
              <a:path w="7168007" h="225678">
                <a:moveTo>
                  <a:pt x="4999599" y="220999"/>
                </a:moveTo>
                <a:lnTo>
                  <a:pt x="5010880" y="223528"/>
                </a:lnTo>
                <a:lnTo>
                  <a:pt x="5024265" y="225046"/>
                </a:lnTo>
                <a:lnTo>
                  <a:pt x="5039741" y="225551"/>
                </a:lnTo>
                <a:lnTo>
                  <a:pt x="5044922" y="225484"/>
                </a:lnTo>
                <a:lnTo>
                  <a:pt x="5058940" y="224500"/>
                </a:lnTo>
                <a:lnTo>
                  <a:pt x="5071183" y="222328"/>
                </a:lnTo>
                <a:lnTo>
                  <a:pt x="5081650" y="218948"/>
                </a:lnTo>
                <a:lnTo>
                  <a:pt x="5098473" y="209511"/>
                </a:lnTo>
                <a:lnTo>
                  <a:pt x="5107305" y="201168"/>
                </a:lnTo>
                <a:lnTo>
                  <a:pt x="5116480" y="186475"/>
                </a:lnTo>
                <a:lnTo>
                  <a:pt x="5120513" y="173736"/>
                </a:lnTo>
                <a:lnTo>
                  <a:pt x="5122418" y="161262"/>
                </a:lnTo>
                <a:lnTo>
                  <a:pt x="5123341" y="149354"/>
                </a:lnTo>
                <a:lnTo>
                  <a:pt x="5123888" y="135018"/>
                </a:lnTo>
                <a:lnTo>
                  <a:pt x="5124069" y="118237"/>
                </a:lnTo>
                <a:lnTo>
                  <a:pt x="5124069" y="3683"/>
                </a:lnTo>
                <a:lnTo>
                  <a:pt x="5079999" y="3683"/>
                </a:lnTo>
                <a:lnTo>
                  <a:pt x="5079999" y="124333"/>
                </a:lnTo>
                <a:lnTo>
                  <a:pt x="5079809" y="139251"/>
                </a:lnTo>
                <a:lnTo>
                  <a:pt x="5079175" y="152086"/>
                </a:lnTo>
                <a:lnTo>
                  <a:pt x="5078095" y="161417"/>
                </a:lnTo>
                <a:lnTo>
                  <a:pt x="5076824" y="168910"/>
                </a:lnTo>
                <a:lnTo>
                  <a:pt x="5073015" y="175133"/>
                </a:lnTo>
                <a:lnTo>
                  <a:pt x="5066665" y="180213"/>
                </a:lnTo>
                <a:lnTo>
                  <a:pt x="5052887" y="186524"/>
                </a:lnTo>
                <a:lnTo>
                  <a:pt x="5038344" y="187960"/>
                </a:lnTo>
                <a:lnTo>
                  <a:pt x="5032674" y="187757"/>
                </a:lnTo>
                <a:lnTo>
                  <a:pt x="5019591" y="185249"/>
                </a:lnTo>
                <a:lnTo>
                  <a:pt x="5009261" y="179832"/>
                </a:lnTo>
                <a:lnTo>
                  <a:pt x="5002148" y="174371"/>
                </a:lnTo>
                <a:lnTo>
                  <a:pt x="4997704" y="167259"/>
                </a:lnTo>
                <a:lnTo>
                  <a:pt x="4995798" y="158369"/>
                </a:lnTo>
                <a:lnTo>
                  <a:pt x="4994923" y="151376"/>
                </a:lnTo>
                <a:lnTo>
                  <a:pt x="4994336" y="138968"/>
                </a:lnTo>
                <a:lnTo>
                  <a:pt x="4994147" y="121793"/>
                </a:lnTo>
                <a:lnTo>
                  <a:pt x="4994147" y="3683"/>
                </a:lnTo>
                <a:lnTo>
                  <a:pt x="4950079" y="3683"/>
                </a:lnTo>
                <a:lnTo>
                  <a:pt x="4950112" y="126157"/>
                </a:lnTo>
                <a:lnTo>
                  <a:pt x="4950521" y="141305"/>
                </a:lnTo>
                <a:lnTo>
                  <a:pt x="4951384" y="154553"/>
                </a:lnTo>
                <a:lnTo>
                  <a:pt x="4952682" y="165911"/>
                </a:lnTo>
                <a:lnTo>
                  <a:pt x="4954396" y="175387"/>
                </a:lnTo>
                <a:lnTo>
                  <a:pt x="4959431" y="188626"/>
                </a:lnTo>
                <a:lnTo>
                  <a:pt x="4966843" y="199644"/>
                </a:lnTo>
                <a:lnTo>
                  <a:pt x="4980408" y="211854"/>
                </a:lnTo>
                <a:lnTo>
                  <a:pt x="4992243" y="218313"/>
                </a:lnTo>
                <a:lnTo>
                  <a:pt x="4999599" y="220999"/>
                </a:lnTo>
                <a:close/>
              </a:path>
              <a:path w="7168007" h="225678">
                <a:moveTo>
                  <a:pt x="4553966" y="185166"/>
                </a:moveTo>
                <a:lnTo>
                  <a:pt x="4553966" y="125729"/>
                </a:lnTo>
                <a:lnTo>
                  <a:pt x="4663567" y="125729"/>
                </a:lnTo>
                <a:lnTo>
                  <a:pt x="4663567" y="89026"/>
                </a:lnTo>
                <a:lnTo>
                  <a:pt x="4553966" y="89026"/>
                </a:lnTo>
                <a:lnTo>
                  <a:pt x="4553966" y="40640"/>
                </a:lnTo>
                <a:lnTo>
                  <a:pt x="4671695" y="40640"/>
                </a:lnTo>
                <a:lnTo>
                  <a:pt x="4671695" y="3683"/>
                </a:lnTo>
                <a:lnTo>
                  <a:pt x="4510024" y="3683"/>
                </a:lnTo>
                <a:lnTo>
                  <a:pt x="4510024" y="221869"/>
                </a:lnTo>
                <a:lnTo>
                  <a:pt x="4675886" y="221869"/>
                </a:lnTo>
                <a:lnTo>
                  <a:pt x="4675886" y="185166"/>
                </a:lnTo>
                <a:lnTo>
                  <a:pt x="4553966" y="185166"/>
                </a:lnTo>
                <a:close/>
              </a:path>
              <a:path w="7168007" h="225678">
                <a:moveTo>
                  <a:pt x="4061714" y="185166"/>
                </a:moveTo>
                <a:lnTo>
                  <a:pt x="4061714" y="125729"/>
                </a:lnTo>
                <a:lnTo>
                  <a:pt x="4171315" y="125729"/>
                </a:lnTo>
                <a:lnTo>
                  <a:pt x="4171315" y="89026"/>
                </a:lnTo>
                <a:lnTo>
                  <a:pt x="4061714" y="89026"/>
                </a:lnTo>
                <a:lnTo>
                  <a:pt x="4061714" y="40640"/>
                </a:lnTo>
                <a:lnTo>
                  <a:pt x="4179442" y="40640"/>
                </a:lnTo>
                <a:lnTo>
                  <a:pt x="4179442" y="3683"/>
                </a:lnTo>
                <a:lnTo>
                  <a:pt x="4017772" y="3683"/>
                </a:lnTo>
                <a:lnTo>
                  <a:pt x="4017772" y="221869"/>
                </a:lnTo>
                <a:lnTo>
                  <a:pt x="4183634" y="221869"/>
                </a:lnTo>
                <a:lnTo>
                  <a:pt x="4183634" y="185166"/>
                </a:lnTo>
                <a:lnTo>
                  <a:pt x="4061714" y="185166"/>
                </a:lnTo>
                <a:close/>
              </a:path>
              <a:path w="7168007" h="225678">
                <a:moveTo>
                  <a:pt x="3453256" y="3683"/>
                </a:moveTo>
                <a:lnTo>
                  <a:pt x="3406521" y="3683"/>
                </a:lnTo>
                <a:lnTo>
                  <a:pt x="3353180" y="165226"/>
                </a:lnTo>
                <a:lnTo>
                  <a:pt x="3297936" y="3683"/>
                </a:lnTo>
                <a:lnTo>
                  <a:pt x="3250184" y="3683"/>
                </a:lnTo>
                <a:lnTo>
                  <a:pt x="3328162" y="221869"/>
                </a:lnTo>
                <a:lnTo>
                  <a:pt x="3375152" y="221869"/>
                </a:lnTo>
                <a:lnTo>
                  <a:pt x="3453256" y="3683"/>
                </a:lnTo>
                <a:close/>
              </a:path>
              <a:path w="7168007" h="225678">
                <a:moveTo>
                  <a:pt x="2932556" y="172339"/>
                </a:moveTo>
                <a:lnTo>
                  <a:pt x="2946018" y="135509"/>
                </a:lnTo>
                <a:lnTo>
                  <a:pt x="2975483" y="54610"/>
                </a:lnTo>
                <a:lnTo>
                  <a:pt x="3005581" y="135509"/>
                </a:lnTo>
                <a:lnTo>
                  <a:pt x="3019679" y="172339"/>
                </a:lnTo>
                <a:lnTo>
                  <a:pt x="3038729" y="221869"/>
                </a:lnTo>
                <a:lnTo>
                  <a:pt x="3086735" y="221869"/>
                </a:lnTo>
                <a:lnTo>
                  <a:pt x="2999359" y="3683"/>
                </a:lnTo>
                <a:lnTo>
                  <a:pt x="2952750" y="3683"/>
                </a:lnTo>
                <a:lnTo>
                  <a:pt x="2867787" y="221869"/>
                </a:lnTo>
                <a:lnTo>
                  <a:pt x="2914523" y="221869"/>
                </a:lnTo>
                <a:lnTo>
                  <a:pt x="2932556" y="172339"/>
                </a:lnTo>
                <a:close/>
              </a:path>
              <a:path w="7168007" h="225678">
                <a:moveTo>
                  <a:pt x="2946018" y="135509"/>
                </a:moveTo>
                <a:lnTo>
                  <a:pt x="2932556" y="172339"/>
                </a:lnTo>
                <a:lnTo>
                  <a:pt x="3019679" y="172339"/>
                </a:lnTo>
                <a:lnTo>
                  <a:pt x="3005581" y="135509"/>
                </a:lnTo>
                <a:lnTo>
                  <a:pt x="2946018" y="135509"/>
                </a:lnTo>
                <a:close/>
              </a:path>
              <a:path w="7168007" h="225678">
                <a:moveTo>
                  <a:pt x="2171318" y="185166"/>
                </a:moveTo>
                <a:lnTo>
                  <a:pt x="2290826" y="37973"/>
                </a:lnTo>
                <a:lnTo>
                  <a:pt x="2290826" y="3683"/>
                </a:lnTo>
                <a:lnTo>
                  <a:pt x="2131187" y="3683"/>
                </a:lnTo>
                <a:lnTo>
                  <a:pt x="2131187" y="40640"/>
                </a:lnTo>
                <a:lnTo>
                  <a:pt x="2232787" y="40640"/>
                </a:lnTo>
                <a:lnTo>
                  <a:pt x="2118233" y="182118"/>
                </a:lnTo>
                <a:lnTo>
                  <a:pt x="2118233" y="221869"/>
                </a:lnTo>
                <a:lnTo>
                  <a:pt x="2295398" y="221869"/>
                </a:lnTo>
                <a:lnTo>
                  <a:pt x="2295398" y="185166"/>
                </a:lnTo>
                <a:lnTo>
                  <a:pt x="2171318" y="185166"/>
                </a:lnTo>
                <a:close/>
              </a:path>
              <a:path w="7168007" h="225678">
                <a:moveTo>
                  <a:pt x="1960244" y="172339"/>
                </a:moveTo>
                <a:lnTo>
                  <a:pt x="1973706" y="135509"/>
                </a:lnTo>
                <a:lnTo>
                  <a:pt x="2003171" y="54610"/>
                </a:lnTo>
                <a:lnTo>
                  <a:pt x="2033269" y="135509"/>
                </a:lnTo>
                <a:lnTo>
                  <a:pt x="2047366" y="172339"/>
                </a:lnTo>
                <a:lnTo>
                  <a:pt x="2066416" y="221869"/>
                </a:lnTo>
                <a:lnTo>
                  <a:pt x="2114423" y="221869"/>
                </a:lnTo>
                <a:lnTo>
                  <a:pt x="2027047" y="3683"/>
                </a:lnTo>
                <a:lnTo>
                  <a:pt x="1980438" y="3683"/>
                </a:lnTo>
                <a:lnTo>
                  <a:pt x="1895475" y="221869"/>
                </a:lnTo>
                <a:lnTo>
                  <a:pt x="1942211" y="221869"/>
                </a:lnTo>
                <a:lnTo>
                  <a:pt x="1960244" y="172339"/>
                </a:lnTo>
                <a:close/>
              </a:path>
              <a:path w="7168007" h="225678">
                <a:moveTo>
                  <a:pt x="1973706" y="135509"/>
                </a:moveTo>
                <a:lnTo>
                  <a:pt x="1960244" y="172339"/>
                </a:lnTo>
                <a:lnTo>
                  <a:pt x="2047366" y="172339"/>
                </a:lnTo>
                <a:lnTo>
                  <a:pt x="2033269" y="135509"/>
                </a:lnTo>
                <a:lnTo>
                  <a:pt x="1973706" y="135509"/>
                </a:lnTo>
                <a:close/>
              </a:path>
              <a:path w="7168007" h="225678">
                <a:moveTo>
                  <a:pt x="1856231" y="136398"/>
                </a:moveTo>
                <a:lnTo>
                  <a:pt x="1863978" y="134747"/>
                </a:lnTo>
                <a:lnTo>
                  <a:pt x="1871599" y="131318"/>
                </a:lnTo>
                <a:lnTo>
                  <a:pt x="1879091" y="126111"/>
                </a:lnTo>
                <a:lnTo>
                  <a:pt x="1890322" y="115668"/>
                </a:lnTo>
                <a:lnTo>
                  <a:pt x="1897634" y="104648"/>
                </a:lnTo>
                <a:lnTo>
                  <a:pt x="1900988" y="96914"/>
                </a:lnTo>
                <a:lnTo>
                  <a:pt x="1903984" y="84731"/>
                </a:lnTo>
                <a:lnTo>
                  <a:pt x="1905000" y="70866"/>
                </a:lnTo>
                <a:lnTo>
                  <a:pt x="1904739" y="63651"/>
                </a:lnTo>
                <a:lnTo>
                  <a:pt x="1902647" y="50283"/>
                </a:lnTo>
                <a:lnTo>
                  <a:pt x="1898489" y="38500"/>
                </a:lnTo>
                <a:lnTo>
                  <a:pt x="1892300" y="28321"/>
                </a:lnTo>
                <a:lnTo>
                  <a:pt x="1883291" y="18740"/>
                </a:lnTo>
                <a:lnTo>
                  <a:pt x="1872780" y="11582"/>
                </a:lnTo>
                <a:lnTo>
                  <a:pt x="1860930" y="6985"/>
                </a:lnTo>
                <a:lnTo>
                  <a:pt x="1852094" y="5436"/>
                </a:lnTo>
                <a:lnTo>
                  <a:pt x="1840822" y="4469"/>
                </a:lnTo>
                <a:lnTo>
                  <a:pt x="1826280" y="3881"/>
                </a:lnTo>
                <a:lnTo>
                  <a:pt x="1808479" y="3683"/>
                </a:lnTo>
                <a:lnTo>
                  <a:pt x="1737867" y="3683"/>
                </a:lnTo>
                <a:lnTo>
                  <a:pt x="1737867" y="221869"/>
                </a:lnTo>
                <a:lnTo>
                  <a:pt x="1781810" y="221869"/>
                </a:lnTo>
                <a:lnTo>
                  <a:pt x="1781810" y="139573"/>
                </a:lnTo>
                <a:lnTo>
                  <a:pt x="1810639" y="139573"/>
                </a:lnTo>
                <a:lnTo>
                  <a:pt x="1822546" y="102039"/>
                </a:lnTo>
                <a:lnTo>
                  <a:pt x="1805939" y="102489"/>
                </a:lnTo>
                <a:lnTo>
                  <a:pt x="1781810" y="102489"/>
                </a:lnTo>
                <a:lnTo>
                  <a:pt x="1781810" y="40640"/>
                </a:lnTo>
                <a:lnTo>
                  <a:pt x="1812063" y="40700"/>
                </a:lnTo>
                <a:lnTo>
                  <a:pt x="1825998" y="41161"/>
                </a:lnTo>
                <a:lnTo>
                  <a:pt x="1834896" y="42037"/>
                </a:lnTo>
                <a:lnTo>
                  <a:pt x="1842008" y="43434"/>
                </a:lnTo>
                <a:lnTo>
                  <a:pt x="1847850" y="46609"/>
                </a:lnTo>
                <a:lnTo>
                  <a:pt x="1852549" y="51816"/>
                </a:lnTo>
                <a:lnTo>
                  <a:pt x="1857248" y="56896"/>
                </a:lnTo>
                <a:lnTo>
                  <a:pt x="1859534" y="63500"/>
                </a:lnTo>
                <a:lnTo>
                  <a:pt x="1859534" y="77850"/>
                </a:lnTo>
                <a:lnTo>
                  <a:pt x="1857883" y="83566"/>
                </a:lnTo>
                <a:lnTo>
                  <a:pt x="1854580" y="88392"/>
                </a:lnTo>
                <a:lnTo>
                  <a:pt x="1851278" y="93218"/>
                </a:lnTo>
                <a:lnTo>
                  <a:pt x="1846706" y="96774"/>
                </a:lnTo>
                <a:lnTo>
                  <a:pt x="1846435" y="137935"/>
                </a:lnTo>
                <a:lnTo>
                  <a:pt x="1856231" y="136398"/>
                </a:lnTo>
                <a:close/>
              </a:path>
              <a:path w="7168007" h="225678">
                <a:moveTo>
                  <a:pt x="1810639" y="139573"/>
                </a:moveTo>
                <a:lnTo>
                  <a:pt x="1820199" y="139488"/>
                </a:lnTo>
                <a:lnTo>
                  <a:pt x="1834419" y="138960"/>
                </a:lnTo>
                <a:lnTo>
                  <a:pt x="1846435" y="137935"/>
                </a:lnTo>
                <a:lnTo>
                  <a:pt x="1846706" y="96774"/>
                </a:lnTo>
                <a:lnTo>
                  <a:pt x="1840864" y="99060"/>
                </a:lnTo>
                <a:lnTo>
                  <a:pt x="1834634" y="100692"/>
                </a:lnTo>
                <a:lnTo>
                  <a:pt x="1822546" y="102039"/>
                </a:lnTo>
                <a:lnTo>
                  <a:pt x="1810639" y="139573"/>
                </a:lnTo>
                <a:close/>
              </a:path>
              <a:path w="7168007" h="225678">
                <a:moveTo>
                  <a:pt x="6563890" y="161612"/>
                </a:moveTo>
                <a:lnTo>
                  <a:pt x="6558623" y="151312"/>
                </a:lnTo>
                <a:lnTo>
                  <a:pt x="6554843" y="139315"/>
                </a:lnTo>
                <a:lnTo>
                  <a:pt x="6552565" y="125623"/>
                </a:lnTo>
                <a:lnTo>
                  <a:pt x="6551803" y="110236"/>
                </a:lnTo>
                <a:lnTo>
                  <a:pt x="6552003" y="102656"/>
                </a:lnTo>
                <a:lnTo>
                  <a:pt x="6553677" y="88320"/>
                </a:lnTo>
                <a:lnTo>
                  <a:pt x="6557044" y="75740"/>
                </a:lnTo>
                <a:lnTo>
                  <a:pt x="6562095" y="64924"/>
                </a:lnTo>
                <a:lnTo>
                  <a:pt x="6568821" y="55879"/>
                </a:lnTo>
                <a:lnTo>
                  <a:pt x="6577313" y="48436"/>
                </a:lnTo>
                <a:lnTo>
                  <a:pt x="6588243" y="42411"/>
                </a:lnTo>
                <a:lnTo>
                  <a:pt x="6600729" y="38796"/>
                </a:lnTo>
                <a:lnTo>
                  <a:pt x="6614794" y="37592"/>
                </a:lnTo>
                <a:lnTo>
                  <a:pt x="6623289" y="38101"/>
                </a:lnTo>
                <a:lnTo>
                  <a:pt x="6635837" y="41147"/>
                </a:lnTo>
                <a:lnTo>
                  <a:pt x="6646544" y="46863"/>
                </a:lnTo>
                <a:lnTo>
                  <a:pt x="6650756" y="50339"/>
                </a:lnTo>
                <a:lnTo>
                  <a:pt x="6658700" y="60172"/>
                </a:lnTo>
                <a:lnTo>
                  <a:pt x="6663944" y="72263"/>
                </a:lnTo>
                <a:lnTo>
                  <a:pt x="6707632" y="64135"/>
                </a:lnTo>
                <a:lnTo>
                  <a:pt x="6701959" y="46536"/>
                </a:lnTo>
                <a:lnTo>
                  <a:pt x="6695786" y="35316"/>
                </a:lnTo>
                <a:lnTo>
                  <a:pt x="6687898" y="25473"/>
                </a:lnTo>
                <a:lnTo>
                  <a:pt x="6678294" y="17018"/>
                </a:lnTo>
                <a:lnTo>
                  <a:pt x="6666980" y="10127"/>
                </a:lnTo>
                <a:lnTo>
                  <a:pt x="6655915" y="5680"/>
                </a:lnTo>
                <a:lnTo>
                  <a:pt x="6643526" y="2517"/>
                </a:lnTo>
                <a:lnTo>
                  <a:pt x="6629817" y="627"/>
                </a:lnTo>
                <a:lnTo>
                  <a:pt x="6614794" y="0"/>
                </a:lnTo>
                <a:lnTo>
                  <a:pt x="6611885" y="23"/>
                </a:lnTo>
                <a:lnTo>
                  <a:pt x="6597811" y="870"/>
                </a:lnTo>
                <a:lnTo>
                  <a:pt x="6584905" y="2941"/>
                </a:lnTo>
                <a:lnTo>
                  <a:pt x="6573167" y="6246"/>
                </a:lnTo>
                <a:lnTo>
                  <a:pt x="6562598" y="10795"/>
                </a:lnTo>
                <a:lnTo>
                  <a:pt x="6555650" y="14666"/>
                </a:lnTo>
                <a:lnTo>
                  <a:pt x="6545016" y="22100"/>
                </a:lnTo>
                <a:lnTo>
                  <a:pt x="6535645" y="30711"/>
                </a:lnTo>
                <a:lnTo>
                  <a:pt x="6527535" y="40492"/>
                </a:lnTo>
                <a:lnTo>
                  <a:pt x="6520688" y="51435"/>
                </a:lnTo>
                <a:lnTo>
                  <a:pt x="6515928" y="61416"/>
                </a:lnTo>
                <a:lnTo>
                  <a:pt x="6511777" y="73113"/>
                </a:lnTo>
                <a:lnTo>
                  <a:pt x="6508821" y="85445"/>
                </a:lnTo>
                <a:lnTo>
                  <a:pt x="6507052" y="98412"/>
                </a:lnTo>
                <a:lnTo>
                  <a:pt x="6506463" y="112014"/>
                </a:lnTo>
                <a:lnTo>
                  <a:pt x="6506736" y="121163"/>
                </a:lnTo>
                <a:lnTo>
                  <a:pt x="6508108" y="134067"/>
                </a:lnTo>
                <a:lnTo>
                  <a:pt x="6510648" y="146543"/>
                </a:lnTo>
                <a:lnTo>
                  <a:pt x="6514370" y="158583"/>
                </a:lnTo>
                <a:lnTo>
                  <a:pt x="6519290" y="170179"/>
                </a:lnTo>
                <a:lnTo>
                  <a:pt x="6528768" y="186019"/>
                </a:lnTo>
                <a:lnTo>
                  <a:pt x="6537037" y="195688"/>
                </a:lnTo>
                <a:lnTo>
                  <a:pt x="6546617" y="204085"/>
                </a:lnTo>
                <a:lnTo>
                  <a:pt x="6557517" y="211200"/>
                </a:lnTo>
                <a:lnTo>
                  <a:pt x="6566531" y="215755"/>
                </a:lnTo>
                <a:lnTo>
                  <a:pt x="6578051" y="220061"/>
                </a:lnTo>
                <a:lnTo>
                  <a:pt x="6590342" y="223120"/>
                </a:lnTo>
                <a:lnTo>
                  <a:pt x="6603396" y="224946"/>
                </a:lnTo>
                <a:lnTo>
                  <a:pt x="6617208" y="225551"/>
                </a:lnTo>
                <a:lnTo>
                  <a:pt x="6620552" y="225513"/>
                </a:lnTo>
                <a:lnTo>
                  <a:pt x="6633110" y="224673"/>
                </a:lnTo>
                <a:lnTo>
                  <a:pt x="6645614" y="222719"/>
                </a:lnTo>
                <a:lnTo>
                  <a:pt x="6658054" y="219632"/>
                </a:lnTo>
                <a:lnTo>
                  <a:pt x="6670421" y="215392"/>
                </a:lnTo>
                <a:lnTo>
                  <a:pt x="6679473" y="211647"/>
                </a:lnTo>
                <a:lnTo>
                  <a:pt x="6691670" y="205534"/>
                </a:lnTo>
                <a:lnTo>
                  <a:pt x="6701987" y="198908"/>
                </a:lnTo>
                <a:lnTo>
                  <a:pt x="6710425" y="191770"/>
                </a:lnTo>
                <a:lnTo>
                  <a:pt x="6710425" y="104901"/>
                </a:lnTo>
                <a:lnTo>
                  <a:pt x="6615557" y="104901"/>
                </a:lnTo>
                <a:lnTo>
                  <a:pt x="6615557" y="141604"/>
                </a:lnTo>
                <a:lnTo>
                  <a:pt x="6665975" y="141604"/>
                </a:lnTo>
                <a:lnTo>
                  <a:pt x="6665975" y="169291"/>
                </a:lnTo>
                <a:lnTo>
                  <a:pt x="6654207" y="176968"/>
                </a:lnTo>
                <a:lnTo>
                  <a:pt x="6642100" y="182499"/>
                </a:lnTo>
                <a:lnTo>
                  <a:pt x="6626749" y="186877"/>
                </a:lnTo>
                <a:lnTo>
                  <a:pt x="6614286" y="187960"/>
                </a:lnTo>
                <a:lnTo>
                  <a:pt x="6602253" y="186969"/>
                </a:lnTo>
                <a:lnTo>
                  <a:pt x="6589794" y="183410"/>
                </a:lnTo>
                <a:lnTo>
                  <a:pt x="6578731" y="177264"/>
                </a:lnTo>
                <a:lnTo>
                  <a:pt x="6569075" y="168528"/>
                </a:lnTo>
                <a:lnTo>
                  <a:pt x="6563890" y="161612"/>
                </a:lnTo>
                <a:close/>
              </a:path>
              <a:path w="7168007" h="225678">
                <a:moveTo>
                  <a:pt x="4762522" y="161612"/>
                </a:moveTo>
                <a:lnTo>
                  <a:pt x="4757255" y="151312"/>
                </a:lnTo>
                <a:lnTo>
                  <a:pt x="4753475" y="139315"/>
                </a:lnTo>
                <a:lnTo>
                  <a:pt x="4751197" y="125623"/>
                </a:lnTo>
                <a:lnTo>
                  <a:pt x="4750435" y="110236"/>
                </a:lnTo>
                <a:lnTo>
                  <a:pt x="4750635" y="102656"/>
                </a:lnTo>
                <a:lnTo>
                  <a:pt x="4752309" y="88320"/>
                </a:lnTo>
                <a:lnTo>
                  <a:pt x="4755676" y="75740"/>
                </a:lnTo>
                <a:lnTo>
                  <a:pt x="4760727" y="64924"/>
                </a:lnTo>
                <a:lnTo>
                  <a:pt x="4767453" y="55879"/>
                </a:lnTo>
                <a:lnTo>
                  <a:pt x="4775945" y="48436"/>
                </a:lnTo>
                <a:lnTo>
                  <a:pt x="4786875" y="42411"/>
                </a:lnTo>
                <a:lnTo>
                  <a:pt x="4799361" y="38796"/>
                </a:lnTo>
                <a:lnTo>
                  <a:pt x="4813427" y="37592"/>
                </a:lnTo>
                <a:lnTo>
                  <a:pt x="4821921" y="38101"/>
                </a:lnTo>
                <a:lnTo>
                  <a:pt x="4834469" y="41147"/>
                </a:lnTo>
                <a:lnTo>
                  <a:pt x="4845177" y="46863"/>
                </a:lnTo>
                <a:lnTo>
                  <a:pt x="4849388" y="50339"/>
                </a:lnTo>
                <a:lnTo>
                  <a:pt x="4857332" y="60172"/>
                </a:lnTo>
                <a:lnTo>
                  <a:pt x="4862575" y="72263"/>
                </a:lnTo>
                <a:lnTo>
                  <a:pt x="4906264" y="64135"/>
                </a:lnTo>
                <a:lnTo>
                  <a:pt x="4900591" y="46536"/>
                </a:lnTo>
                <a:lnTo>
                  <a:pt x="4894418" y="35316"/>
                </a:lnTo>
                <a:lnTo>
                  <a:pt x="4886530" y="25473"/>
                </a:lnTo>
                <a:lnTo>
                  <a:pt x="4876927" y="17018"/>
                </a:lnTo>
                <a:lnTo>
                  <a:pt x="4865612" y="10127"/>
                </a:lnTo>
                <a:lnTo>
                  <a:pt x="4854547" y="5680"/>
                </a:lnTo>
                <a:lnTo>
                  <a:pt x="4842158" y="2517"/>
                </a:lnTo>
                <a:lnTo>
                  <a:pt x="4828449" y="627"/>
                </a:lnTo>
                <a:lnTo>
                  <a:pt x="4813427" y="0"/>
                </a:lnTo>
                <a:lnTo>
                  <a:pt x="4810517" y="23"/>
                </a:lnTo>
                <a:lnTo>
                  <a:pt x="4796443" y="870"/>
                </a:lnTo>
                <a:lnTo>
                  <a:pt x="4783537" y="2941"/>
                </a:lnTo>
                <a:lnTo>
                  <a:pt x="4771799" y="6246"/>
                </a:lnTo>
                <a:lnTo>
                  <a:pt x="4761230" y="10795"/>
                </a:lnTo>
                <a:lnTo>
                  <a:pt x="4754282" y="14666"/>
                </a:lnTo>
                <a:lnTo>
                  <a:pt x="4743648" y="22100"/>
                </a:lnTo>
                <a:lnTo>
                  <a:pt x="4734277" y="30711"/>
                </a:lnTo>
                <a:lnTo>
                  <a:pt x="4726167" y="40492"/>
                </a:lnTo>
                <a:lnTo>
                  <a:pt x="4719320" y="51435"/>
                </a:lnTo>
                <a:lnTo>
                  <a:pt x="4714560" y="61416"/>
                </a:lnTo>
                <a:lnTo>
                  <a:pt x="4710409" y="73113"/>
                </a:lnTo>
                <a:lnTo>
                  <a:pt x="4707453" y="85445"/>
                </a:lnTo>
                <a:lnTo>
                  <a:pt x="4705684" y="98412"/>
                </a:lnTo>
                <a:lnTo>
                  <a:pt x="4705095" y="112014"/>
                </a:lnTo>
                <a:lnTo>
                  <a:pt x="4705368" y="121163"/>
                </a:lnTo>
                <a:lnTo>
                  <a:pt x="4706740" y="134067"/>
                </a:lnTo>
                <a:lnTo>
                  <a:pt x="4709280" y="146543"/>
                </a:lnTo>
                <a:lnTo>
                  <a:pt x="4713002" y="158583"/>
                </a:lnTo>
                <a:lnTo>
                  <a:pt x="4717922" y="170179"/>
                </a:lnTo>
                <a:lnTo>
                  <a:pt x="4727400" y="186019"/>
                </a:lnTo>
                <a:lnTo>
                  <a:pt x="4735669" y="195688"/>
                </a:lnTo>
                <a:lnTo>
                  <a:pt x="4745249" y="204085"/>
                </a:lnTo>
                <a:lnTo>
                  <a:pt x="4756149" y="211200"/>
                </a:lnTo>
                <a:lnTo>
                  <a:pt x="4765163" y="215755"/>
                </a:lnTo>
                <a:lnTo>
                  <a:pt x="4776683" y="220061"/>
                </a:lnTo>
                <a:lnTo>
                  <a:pt x="4788974" y="223120"/>
                </a:lnTo>
                <a:lnTo>
                  <a:pt x="4802028" y="224946"/>
                </a:lnTo>
                <a:lnTo>
                  <a:pt x="4815840" y="225551"/>
                </a:lnTo>
                <a:lnTo>
                  <a:pt x="4819184" y="225513"/>
                </a:lnTo>
                <a:lnTo>
                  <a:pt x="4831742" y="224673"/>
                </a:lnTo>
                <a:lnTo>
                  <a:pt x="4844246" y="222719"/>
                </a:lnTo>
                <a:lnTo>
                  <a:pt x="4856686" y="219632"/>
                </a:lnTo>
                <a:lnTo>
                  <a:pt x="4869053" y="215392"/>
                </a:lnTo>
                <a:lnTo>
                  <a:pt x="4878105" y="211647"/>
                </a:lnTo>
                <a:lnTo>
                  <a:pt x="4890302" y="205534"/>
                </a:lnTo>
                <a:lnTo>
                  <a:pt x="4900619" y="198908"/>
                </a:lnTo>
                <a:lnTo>
                  <a:pt x="4909058" y="191770"/>
                </a:lnTo>
                <a:lnTo>
                  <a:pt x="4909058" y="104901"/>
                </a:lnTo>
                <a:lnTo>
                  <a:pt x="4814189" y="104901"/>
                </a:lnTo>
                <a:lnTo>
                  <a:pt x="4814189" y="141604"/>
                </a:lnTo>
                <a:lnTo>
                  <a:pt x="4864608" y="141604"/>
                </a:lnTo>
                <a:lnTo>
                  <a:pt x="4864608" y="169291"/>
                </a:lnTo>
                <a:lnTo>
                  <a:pt x="4852839" y="176968"/>
                </a:lnTo>
                <a:lnTo>
                  <a:pt x="4840732" y="182499"/>
                </a:lnTo>
                <a:lnTo>
                  <a:pt x="4825381" y="186877"/>
                </a:lnTo>
                <a:lnTo>
                  <a:pt x="4812919" y="187960"/>
                </a:lnTo>
                <a:lnTo>
                  <a:pt x="4800885" y="186969"/>
                </a:lnTo>
                <a:lnTo>
                  <a:pt x="4788426" y="183410"/>
                </a:lnTo>
                <a:lnTo>
                  <a:pt x="4777363" y="177264"/>
                </a:lnTo>
                <a:lnTo>
                  <a:pt x="4767707" y="168528"/>
                </a:lnTo>
                <a:lnTo>
                  <a:pt x="4762522" y="161612"/>
                </a:lnTo>
                <a:close/>
              </a:path>
              <a:path w="7168007" h="225678">
                <a:moveTo>
                  <a:pt x="4338955" y="146685"/>
                </a:moveTo>
                <a:lnTo>
                  <a:pt x="4296156" y="150875"/>
                </a:lnTo>
                <a:lnTo>
                  <a:pt x="4298205" y="163247"/>
                </a:lnTo>
                <a:lnTo>
                  <a:pt x="4302022" y="176296"/>
                </a:lnTo>
                <a:lnTo>
                  <a:pt x="4307364" y="187871"/>
                </a:lnTo>
                <a:lnTo>
                  <a:pt x="4314218" y="197979"/>
                </a:lnTo>
                <a:lnTo>
                  <a:pt x="4322572" y="206628"/>
                </a:lnTo>
                <a:lnTo>
                  <a:pt x="4334107" y="214534"/>
                </a:lnTo>
                <a:lnTo>
                  <a:pt x="4345040" y="219410"/>
                </a:lnTo>
                <a:lnTo>
                  <a:pt x="4357367" y="222892"/>
                </a:lnTo>
                <a:lnTo>
                  <a:pt x="4371086" y="224982"/>
                </a:lnTo>
                <a:lnTo>
                  <a:pt x="4386199" y="225678"/>
                </a:lnTo>
                <a:lnTo>
                  <a:pt x="4397645" y="225344"/>
                </a:lnTo>
                <a:lnTo>
                  <a:pt x="4410964" y="223951"/>
                </a:lnTo>
                <a:lnTo>
                  <a:pt x="4422986" y="221447"/>
                </a:lnTo>
                <a:lnTo>
                  <a:pt x="4433697" y="217804"/>
                </a:lnTo>
                <a:lnTo>
                  <a:pt x="4445509" y="211484"/>
                </a:lnTo>
                <a:lnTo>
                  <a:pt x="4455273" y="203377"/>
                </a:lnTo>
                <a:lnTo>
                  <a:pt x="4463161" y="193421"/>
                </a:lnTo>
                <a:lnTo>
                  <a:pt x="4468512" y="183202"/>
                </a:lnTo>
                <a:lnTo>
                  <a:pt x="4472298" y="171061"/>
                </a:lnTo>
                <a:lnTo>
                  <a:pt x="4473575" y="158369"/>
                </a:lnTo>
                <a:lnTo>
                  <a:pt x="4472826" y="146817"/>
                </a:lnTo>
                <a:lnTo>
                  <a:pt x="4469917" y="134366"/>
                </a:lnTo>
                <a:lnTo>
                  <a:pt x="4464812" y="123571"/>
                </a:lnTo>
                <a:lnTo>
                  <a:pt x="4460524" y="117515"/>
                </a:lnTo>
                <a:lnTo>
                  <a:pt x="4451608" y="108552"/>
                </a:lnTo>
                <a:lnTo>
                  <a:pt x="4440682" y="101346"/>
                </a:lnTo>
                <a:lnTo>
                  <a:pt x="4432405" y="97558"/>
                </a:lnTo>
                <a:lnTo>
                  <a:pt x="4421502" y="93565"/>
                </a:lnTo>
                <a:lnTo>
                  <a:pt x="4408436" y="89620"/>
                </a:lnTo>
                <a:lnTo>
                  <a:pt x="4393184" y="85725"/>
                </a:lnTo>
                <a:lnTo>
                  <a:pt x="4386079" y="83977"/>
                </a:lnTo>
                <a:lnTo>
                  <a:pt x="4370801" y="79593"/>
                </a:lnTo>
                <a:lnTo>
                  <a:pt x="4359672" y="75313"/>
                </a:lnTo>
                <a:lnTo>
                  <a:pt x="4352671" y="71120"/>
                </a:lnTo>
                <a:lnTo>
                  <a:pt x="4348353" y="67437"/>
                </a:lnTo>
                <a:lnTo>
                  <a:pt x="4346067" y="62992"/>
                </a:lnTo>
                <a:lnTo>
                  <a:pt x="4346067" y="52197"/>
                </a:lnTo>
                <a:lnTo>
                  <a:pt x="4348480" y="47751"/>
                </a:lnTo>
                <a:lnTo>
                  <a:pt x="4353179" y="44323"/>
                </a:lnTo>
                <a:lnTo>
                  <a:pt x="4357357" y="41754"/>
                </a:lnTo>
                <a:lnTo>
                  <a:pt x="4368834" y="37784"/>
                </a:lnTo>
                <a:lnTo>
                  <a:pt x="4383151" y="36449"/>
                </a:lnTo>
                <a:lnTo>
                  <a:pt x="4387527" y="36555"/>
                </a:lnTo>
                <a:lnTo>
                  <a:pt x="4401108" y="38745"/>
                </a:lnTo>
                <a:lnTo>
                  <a:pt x="4411091" y="43815"/>
                </a:lnTo>
                <a:lnTo>
                  <a:pt x="4419169" y="54283"/>
                </a:lnTo>
                <a:lnTo>
                  <a:pt x="4423283" y="67945"/>
                </a:lnTo>
                <a:lnTo>
                  <a:pt x="4467225" y="66040"/>
                </a:lnTo>
                <a:lnTo>
                  <a:pt x="4465178" y="50306"/>
                </a:lnTo>
                <a:lnTo>
                  <a:pt x="4460923" y="38132"/>
                </a:lnTo>
                <a:lnTo>
                  <a:pt x="4454366" y="27374"/>
                </a:lnTo>
                <a:lnTo>
                  <a:pt x="4445508" y="18034"/>
                </a:lnTo>
                <a:lnTo>
                  <a:pt x="4435807" y="11196"/>
                </a:lnTo>
                <a:lnTo>
                  <a:pt x="4425121" y="6289"/>
                </a:lnTo>
                <a:lnTo>
                  <a:pt x="4412859" y="2791"/>
                </a:lnTo>
                <a:lnTo>
                  <a:pt x="4399035" y="696"/>
                </a:lnTo>
                <a:lnTo>
                  <a:pt x="4383659" y="0"/>
                </a:lnTo>
                <a:lnTo>
                  <a:pt x="4377454" y="120"/>
                </a:lnTo>
                <a:lnTo>
                  <a:pt x="4363950" y="1316"/>
                </a:lnTo>
                <a:lnTo>
                  <a:pt x="4351704" y="3780"/>
                </a:lnTo>
                <a:lnTo>
                  <a:pt x="4340733" y="7493"/>
                </a:lnTo>
                <a:lnTo>
                  <a:pt x="4331431" y="12272"/>
                </a:lnTo>
                <a:lnTo>
                  <a:pt x="4321352" y="20071"/>
                </a:lnTo>
                <a:lnTo>
                  <a:pt x="4313428" y="29718"/>
                </a:lnTo>
                <a:lnTo>
                  <a:pt x="4309786" y="36153"/>
                </a:lnTo>
                <a:lnTo>
                  <a:pt x="4305476" y="48179"/>
                </a:lnTo>
                <a:lnTo>
                  <a:pt x="4304030" y="60833"/>
                </a:lnTo>
                <a:lnTo>
                  <a:pt x="4304930" y="71425"/>
                </a:lnTo>
                <a:lnTo>
                  <a:pt x="4308557" y="83618"/>
                </a:lnTo>
                <a:lnTo>
                  <a:pt x="4314950" y="94730"/>
                </a:lnTo>
                <a:lnTo>
                  <a:pt x="4324096" y="104775"/>
                </a:lnTo>
                <a:lnTo>
                  <a:pt x="4334408" y="112002"/>
                </a:lnTo>
                <a:lnTo>
                  <a:pt x="4345192" y="117234"/>
                </a:lnTo>
                <a:lnTo>
                  <a:pt x="4358303" y="122025"/>
                </a:lnTo>
                <a:lnTo>
                  <a:pt x="4373753" y="126365"/>
                </a:lnTo>
                <a:lnTo>
                  <a:pt x="4388773" y="130163"/>
                </a:lnTo>
                <a:lnTo>
                  <a:pt x="4401335" y="133532"/>
                </a:lnTo>
                <a:lnTo>
                  <a:pt x="4409059" y="135890"/>
                </a:lnTo>
                <a:lnTo>
                  <a:pt x="4416679" y="138557"/>
                </a:lnTo>
                <a:lnTo>
                  <a:pt x="4421886" y="141732"/>
                </a:lnTo>
                <a:lnTo>
                  <a:pt x="4424934" y="145288"/>
                </a:lnTo>
                <a:lnTo>
                  <a:pt x="4427982" y="148971"/>
                </a:lnTo>
                <a:lnTo>
                  <a:pt x="4429506" y="153289"/>
                </a:lnTo>
                <a:lnTo>
                  <a:pt x="4429506" y="166497"/>
                </a:lnTo>
                <a:lnTo>
                  <a:pt x="4425823" y="173482"/>
                </a:lnTo>
                <a:lnTo>
                  <a:pt x="4418711" y="179577"/>
                </a:lnTo>
                <a:lnTo>
                  <a:pt x="4412955" y="183325"/>
                </a:lnTo>
                <a:lnTo>
                  <a:pt x="4401294" y="187189"/>
                </a:lnTo>
                <a:lnTo>
                  <a:pt x="4386580" y="188468"/>
                </a:lnTo>
                <a:lnTo>
                  <a:pt x="4377443" y="187895"/>
                </a:lnTo>
                <a:lnTo>
                  <a:pt x="4364883" y="184630"/>
                </a:lnTo>
                <a:lnTo>
                  <a:pt x="4354703" y="178435"/>
                </a:lnTo>
                <a:lnTo>
                  <a:pt x="4348649" y="171771"/>
                </a:lnTo>
                <a:lnTo>
                  <a:pt x="4342806" y="160682"/>
                </a:lnTo>
                <a:lnTo>
                  <a:pt x="4338955" y="146685"/>
                </a:lnTo>
                <a:close/>
              </a:path>
              <a:path w="7168007" h="225678">
                <a:moveTo>
                  <a:pt x="3618486" y="216937"/>
                </a:moveTo>
                <a:lnTo>
                  <a:pt x="3629648" y="211285"/>
                </a:lnTo>
                <a:lnTo>
                  <a:pt x="3639893" y="204209"/>
                </a:lnTo>
                <a:lnTo>
                  <a:pt x="3649217" y="195707"/>
                </a:lnTo>
                <a:lnTo>
                  <a:pt x="3656136" y="187632"/>
                </a:lnTo>
                <a:lnTo>
                  <a:pt x="3662773" y="177645"/>
                </a:lnTo>
                <a:lnTo>
                  <a:pt x="3668213" y="166680"/>
                </a:lnTo>
                <a:lnTo>
                  <a:pt x="3672453" y="154735"/>
                </a:lnTo>
                <a:lnTo>
                  <a:pt x="3675487" y="141812"/>
                </a:lnTo>
                <a:lnTo>
                  <a:pt x="3677311" y="127910"/>
                </a:lnTo>
                <a:lnTo>
                  <a:pt x="3677919" y="113029"/>
                </a:lnTo>
                <a:lnTo>
                  <a:pt x="3677393" y="99108"/>
                </a:lnTo>
                <a:lnTo>
                  <a:pt x="3675664" y="85151"/>
                </a:lnTo>
                <a:lnTo>
                  <a:pt x="3672732" y="72152"/>
                </a:lnTo>
                <a:lnTo>
                  <a:pt x="3668596" y="60118"/>
                </a:lnTo>
                <a:lnTo>
                  <a:pt x="3663256" y="49052"/>
                </a:lnTo>
                <a:lnTo>
                  <a:pt x="3656712" y="38960"/>
                </a:lnTo>
                <a:lnTo>
                  <a:pt x="3648964" y="29845"/>
                </a:lnTo>
                <a:lnTo>
                  <a:pt x="3634421" y="17543"/>
                </a:lnTo>
                <a:lnTo>
                  <a:pt x="3623696" y="11220"/>
                </a:lnTo>
                <a:lnTo>
                  <a:pt x="3612064" y="6307"/>
                </a:lnTo>
                <a:lnTo>
                  <a:pt x="3599526" y="2801"/>
                </a:lnTo>
                <a:lnTo>
                  <a:pt x="3586087" y="699"/>
                </a:lnTo>
                <a:lnTo>
                  <a:pt x="3571748" y="0"/>
                </a:lnTo>
                <a:lnTo>
                  <a:pt x="3561208" y="345"/>
                </a:lnTo>
                <a:lnTo>
                  <a:pt x="3548173" y="1864"/>
                </a:lnTo>
                <a:lnTo>
                  <a:pt x="3536027" y="4618"/>
                </a:lnTo>
                <a:lnTo>
                  <a:pt x="3524758" y="8636"/>
                </a:lnTo>
                <a:lnTo>
                  <a:pt x="3516921" y="12386"/>
                </a:lnTo>
                <a:lnTo>
                  <a:pt x="3506377" y="19364"/>
                </a:lnTo>
                <a:lnTo>
                  <a:pt x="3496564" y="28194"/>
                </a:lnTo>
                <a:lnTo>
                  <a:pt x="3489335" y="36434"/>
                </a:lnTo>
                <a:lnTo>
                  <a:pt x="3482117" y="46864"/>
                </a:lnTo>
                <a:lnTo>
                  <a:pt x="3476243" y="58166"/>
                </a:lnTo>
                <a:lnTo>
                  <a:pt x="3470690" y="74309"/>
                </a:lnTo>
                <a:lnTo>
                  <a:pt x="3468196" y="86534"/>
                </a:lnTo>
                <a:lnTo>
                  <a:pt x="3466705" y="99822"/>
                </a:lnTo>
                <a:lnTo>
                  <a:pt x="3466211" y="114173"/>
                </a:lnTo>
                <a:lnTo>
                  <a:pt x="3466633" y="126423"/>
                </a:lnTo>
                <a:lnTo>
                  <a:pt x="3468276" y="140403"/>
                </a:lnTo>
                <a:lnTo>
                  <a:pt x="3471154" y="153431"/>
                </a:lnTo>
                <a:lnTo>
                  <a:pt x="3475261" y="165503"/>
                </a:lnTo>
                <a:lnTo>
                  <a:pt x="3480593" y="176616"/>
                </a:lnTo>
                <a:lnTo>
                  <a:pt x="3487145" y="186770"/>
                </a:lnTo>
                <a:lnTo>
                  <a:pt x="3494913" y="195961"/>
                </a:lnTo>
                <a:lnTo>
                  <a:pt x="3509480" y="208184"/>
                </a:lnTo>
                <a:lnTo>
                  <a:pt x="3520183" y="214429"/>
                </a:lnTo>
                <a:lnTo>
                  <a:pt x="3531822" y="219291"/>
                </a:lnTo>
                <a:lnTo>
                  <a:pt x="3524454" y="163352"/>
                </a:lnTo>
                <a:lnTo>
                  <a:pt x="3518875" y="153195"/>
                </a:lnTo>
                <a:lnTo>
                  <a:pt x="3514881" y="141348"/>
                </a:lnTo>
                <a:lnTo>
                  <a:pt x="3512479" y="127828"/>
                </a:lnTo>
                <a:lnTo>
                  <a:pt x="3511677" y="112649"/>
                </a:lnTo>
                <a:lnTo>
                  <a:pt x="3511980" y="102747"/>
                </a:lnTo>
                <a:lnTo>
                  <a:pt x="3513717" y="88458"/>
                </a:lnTo>
                <a:lnTo>
                  <a:pt x="3517008" y="75948"/>
                </a:lnTo>
                <a:lnTo>
                  <a:pt x="3521868" y="65215"/>
                </a:lnTo>
                <a:lnTo>
                  <a:pt x="3528314" y="56261"/>
                </a:lnTo>
                <a:lnTo>
                  <a:pt x="3535457" y="49480"/>
                </a:lnTo>
                <a:lnTo>
                  <a:pt x="3546220" y="42875"/>
                </a:lnTo>
                <a:lnTo>
                  <a:pt x="3558495" y="38912"/>
                </a:lnTo>
                <a:lnTo>
                  <a:pt x="3572255" y="37592"/>
                </a:lnTo>
                <a:lnTo>
                  <a:pt x="3582573" y="38317"/>
                </a:lnTo>
                <a:lnTo>
                  <a:pt x="3595218" y="41612"/>
                </a:lnTo>
                <a:lnTo>
                  <a:pt x="3606332" y="47556"/>
                </a:lnTo>
                <a:lnTo>
                  <a:pt x="3615943" y="56134"/>
                </a:lnTo>
                <a:lnTo>
                  <a:pt x="3619859" y="61118"/>
                </a:lnTo>
                <a:lnTo>
                  <a:pt x="3625313" y="71096"/>
                </a:lnTo>
                <a:lnTo>
                  <a:pt x="3629210" y="82910"/>
                </a:lnTo>
                <a:lnTo>
                  <a:pt x="3631547" y="96552"/>
                </a:lnTo>
                <a:lnTo>
                  <a:pt x="3632327" y="112014"/>
                </a:lnTo>
                <a:lnTo>
                  <a:pt x="3631978" y="122548"/>
                </a:lnTo>
                <a:lnTo>
                  <a:pt x="3630172" y="136755"/>
                </a:lnTo>
                <a:lnTo>
                  <a:pt x="3626817" y="149228"/>
                </a:lnTo>
                <a:lnTo>
                  <a:pt x="3621908" y="159951"/>
                </a:lnTo>
                <a:lnTo>
                  <a:pt x="3615436" y="168910"/>
                </a:lnTo>
                <a:lnTo>
                  <a:pt x="3608560" y="175545"/>
                </a:lnTo>
                <a:lnTo>
                  <a:pt x="3597813" y="182442"/>
                </a:lnTo>
                <a:lnTo>
                  <a:pt x="3585717" y="186580"/>
                </a:lnTo>
                <a:lnTo>
                  <a:pt x="3572383" y="225551"/>
                </a:lnTo>
                <a:lnTo>
                  <a:pt x="3579528" y="225382"/>
                </a:lnTo>
                <a:lnTo>
                  <a:pt x="3593424" y="223983"/>
                </a:lnTo>
                <a:lnTo>
                  <a:pt x="3606411" y="221169"/>
                </a:lnTo>
                <a:lnTo>
                  <a:pt x="3618486" y="216937"/>
                </a:lnTo>
                <a:close/>
              </a:path>
              <a:path w="7168007" h="225678">
                <a:moveTo>
                  <a:pt x="3585717" y="186580"/>
                </a:moveTo>
                <a:lnTo>
                  <a:pt x="3572255" y="187960"/>
                </a:lnTo>
                <a:lnTo>
                  <a:pt x="3562068" y="187200"/>
                </a:lnTo>
                <a:lnTo>
                  <a:pt x="3549617" y="183804"/>
                </a:lnTo>
                <a:lnTo>
                  <a:pt x="3538498" y="177669"/>
                </a:lnTo>
                <a:lnTo>
                  <a:pt x="3528694" y="168783"/>
                </a:lnTo>
                <a:lnTo>
                  <a:pt x="3524454" y="163352"/>
                </a:lnTo>
                <a:lnTo>
                  <a:pt x="3531822" y="219291"/>
                </a:lnTo>
                <a:lnTo>
                  <a:pt x="3544399" y="222767"/>
                </a:lnTo>
                <a:lnTo>
                  <a:pt x="3557919" y="224855"/>
                </a:lnTo>
                <a:lnTo>
                  <a:pt x="3572383" y="225551"/>
                </a:lnTo>
                <a:lnTo>
                  <a:pt x="3585717" y="186580"/>
                </a:lnTo>
                <a:close/>
              </a:path>
              <a:path w="7168007" h="225678">
                <a:moveTo>
                  <a:pt x="2717418" y="146685"/>
                </a:moveTo>
                <a:lnTo>
                  <a:pt x="2674619" y="150875"/>
                </a:lnTo>
                <a:lnTo>
                  <a:pt x="2676669" y="163247"/>
                </a:lnTo>
                <a:lnTo>
                  <a:pt x="2680486" y="176296"/>
                </a:lnTo>
                <a:lnTo>
                  <a:pt x="2685828" y="187871"/>
                </a:lnTo>
                <a:lnTo>
                  <a:pt x="2692682" y="197979"/>
                </a:lnTo>
                <a:lnTo>
                  <a:pt x="2701036" y="206628"/>
                </a:lnTo>
                <a:lnTo>
                  <a:pt x="2712571" y="214534"/>
                </a:lnTo>
                <a:lnTo>
                  <a:pt x="2723504" y="219410"/>
                </a:lnTo>
                <a:lnTo>
                  <a:pt x="2735831" y="222892"/>
                </a:lnTo>
                <a:lnTo>
                  <a:pt x="2749550" y="224982"/>
                </a:lnTo>
                <a:lnTo>
                  <a:pt x="2764663" y="225678"/>
                </a:lnTo>
                <a:lnTo>
                  <a:pt x="2776109" y="225344"/>
                </a:lnTo>
                <a:lnTo>
                  <a:pt x="2789428" y="223951"/>
                </a:lnTo>
                <a:lnTo>
                  <a:pt x="2801450" y="221447"/>
                </a:lnTo>
                <a:lnTo>
                  <a:pt x="2812161" y="217804"/>
                </a:lnTo>
                <a:lnTo>
                  <a:pt x="2823973" y="211484"/>
                </a:lnTo>
                <a:lnTo>
                  <a:pt x="2833737" y="203377"/>
                </a:lnTo>
                <a:lnTo>
                  <a:pt x="2841625" y="193421"/>
                </a:lnTo>
                <a:lnTo>
                  <a:pt x="2846976" y="183202"/>
                </a:lnTo>
                <a:lnTo>
                  <a:pt x="2850762" y="171061"/>
                </a:lnTo>
                <a:lnTo>
                  <a:pt x="2852039" y="158369"/>
                </a:lnTo>
                <a:lnTo>
                  <a:pt x="2851290" y="146817"/>
                </a:lnTo>
                <a:lnTo>
                  <a:pt x="2848381" y="134366"/>
                </a:lnTo>
                <a:lnTo>
                  <a:pt x="2843276" y="123571"/>
                </a:lnTo>
                <a:lnTo>
                  <a:pt x="2838988" y="117515"/>
                </a:lnTo>
                <a:lnTo>
                  <a:pt x="2830072" y="108552"/>
                </a:lnTo>
                <a:lnTo>
                  <a:pt x="2819146" y="101346"/>
                </a:lnTo>
                <a:lnTo>
                  <a:pt x="2810869" y="97558"/>
                </a:lnTo>
                <a:lnTo>
                  <a:pt x="2799966" y="93565"/>
                </a:lnTo>
                <a:lnTo>
                  <a:pt x="2786900" y="89620"/>
                </a:lnTo>
                <a:lnTo>
                  <a:pt x="2771648" y="85725"/>
                </a:lnTo>
                <a:lnTo>
                  <a:pt x="2764543" y="83977"/>
                </a:lnTo>
                <a:lnTo>
                  <a:pt x="2749265" y="79593"/>
                </a:lnTo>
                <a:lnTo>
                  <a:pt x="2738136" y="75313"/>
                </a:lnTo>
                <a:lnTo>
                  <a:pt x="2731135" y="71120"/>
                </a:lnTo>
                <a:lnTo>
                  <a:pt x="2726816" y="67437"/>
                </a:lnTo>
                <a:lnTo>
                  <a:pt x="2724530" y="62992"/>
                </a:lnTo>
                <a:lnTo>
                  <a:pt x="2724530" y="52197"/>
                </a:lnTo>
                <a:lnTo>
                  <a:pt x="2726943" y="47751"/>
                </a:lnTo>
                <a:lnTo>
                  <a:pt x="2731642" y="44323"/>
                </a:lnTo>
                <a:lnTo>
                  <a:pt x="2735821" y="41754"/>
                </a:lnTo>
                <a:lnTo>
                  <a:pt x="2747298" y="37784"/>
                </a:lnTo>
                <a:lnTo>
                  <a:pt x="2761615" y="36449"/>
                </a:lnTo>
                <a:lnTo>
                  <a:pt x="2765991" y="36555"/>
                </a:lnTo>
                <a:lnTo>
                  <a:pt x="2779572" y="38745"/>
                </a:lnTo>
                <a:lnTo>
                  <a:pt x="2789554" y="43815"/>
                </a:lnTo>
                <a:lnTo>
                  <a:pt x="2797633" y="54283"/>
                </a:lnTo>
                <a:lnTo>
                  <a:pt x="2801747" y="67945"/>
                </a:lnTo>
                <a:lnTo>
                  <a:pt x="2845689" y="66040"/>
                </a:lnTo>
                <a:lnTo>
                  <a:pt x="2843642" y="50306"/>
                </a:lnTo>
                <a:lnTo>
                  <a:pt x="2839387" y="38132"/>
                </a:lnTo>
                <a:lnTo>
                  <a:pt x="2832830" y="27374"/>
                </a:lnTo>
                <a:lnTo>
                  <a:pt x="2823972" y="18034"/>
                </a:lnTo>
                <a:lnTo>
                  <a:pt x="2814271" y="11196"/>
                </a:lnTo>
                <a:lnTo>
                  <a:pt x="2803585" y="6289"/>
                </a:lnTo>
                <a:lnTo>
                  <a:pt x="2791323" y="2791"/>
                </a:lnTo>
                <a:lnTo>
                  <a:pt x="2777499" y="696"/>
                </a:lnTo>
                <a:lnTo>
                  <a:pt x="2762123" y="0"/>
                </a:lnTo>
                <a:lnTo>
                  <a:pt x="2755918" y="120"/>
                </a:lnTo>
                <a:lnTo>
                  <a:pt x="2742414" y="1316"/>
                </a:lnTo>
                <a:lnTo>
                  <a:pt x="2730168" y="3780"/>
                </a:lnTo>
                <a:lnTo>
                  <a:pt x="2719197" y="7493"/>
                </a:lnTo>
                <a:lnTo>
                  <a:pt x="2709895" y="12272"/>
                </a:lnTo>
                <a:lnTo>
                  <a:pt x="2699816" y="20071"/>
                </a:lnTo>
                <a:lnTo>
                  <a:pt x="2691891" y="29718"/>
                </a:lnTo>
                <a:lnTo>
                  <a:pt x="2688250" y="36153"/>
                </a:lnTo>
                <a:lnTo>
                  <a:pt x="2683940" y="48179"/>
                </a:lnTo>
                <a:lnTo>
                  <a:pt x="2682493" y="60833"/>
                </a:lnTo>
                <a:lnTo>
                  <a:pt x="2683394" y="71425"/>
                </a:lnTo>
                <a:lnTo>
                  <a:pt x="2687021" y="83618"/>
                </a:lnTo>
                <a:lnTo>
                  <a:pt x="2693414" y="94730"/>
                </a:lnTo>
                <a:lnTo>
                  <a:pt x="2702560" y="104775"/>
                </a:lnTo>
                <a:lnTo>
                  <a:pt x="2712896" y="112002"/>
                </a:lnTo>
                <a:lnTo>
                  <a:pt x="2723706" y="117234"/>
                </a:lnTo>
                <a:lnTo>
                  <a:pt x="2736820" y="122025"/>
                </a:lnTo>
                <a:lnTo>
                  <a:pt x="2752216" y="126365"/>
                </a:lnTo>
                <a:lnTo>
                  <a:pt x="2767237" y="130163"/>
                </a:lnTo>
                <a:lnTo>
                  <a:pt x="2779799" y="133532"/>
                </a:lnTo>
                <a:lnTo>
                  <a:pt x="2787523" y="135890"/>
                </a:lnTo>
                <a:lnTo>
                  <a:pt x="2795142" y="138557"/>
                </a:lnTo>
                <a:lnTo>
                  <a:pt x="2800350" y="141732"/>
                </a:lnTo>
                <a:lnTo>
                  <a:pt x="2803398" y="145288"/>
                </a:lnTo>
                <a:lnTo>
                  <a:pt x="2806446" y="148971"/>
                </a:lnTo>
                <a:lnTo>
                  <a:pt x="2807969" y="153289"/>
                </a:lnTo>
                <a:lnTo>
                  <a:pt x="2807969" y="166497"/>
                </a:lnTo>
                <a:lnTo>
                  <a:pt x="2804287" y="173482"/>
                </a:lnTo>
                <a:lnTo>
                  <a:pt x="2797175" y="179577"/>
                </a:lnTo>
                <a:lnTo>
                  <a:pt x="2791419" y="183325"/>
                </a:lnTo>
                <a:lnTo>
                  <a:pt x="2779758" y="187189"/>
                </a:lnTo>
                <a:lnTo>
                  <a:pt x="2765043" y="188468"/>
                </a:lnTo>
                <a:lnTo>
                  <a:pt x="2755907" y="187895"/>
                </a:lnTo>
                <a:lnTo>
                  <a:pt x="2743347" y="184630"/>
                </a:lnTo>
                <a:lnTo>
                  <a:pt x="2733166" y="178435"/>
                </a:lnTo>
                <a:lnTo>
                  <a:pt x="2727113" y="171771"/>
                </a:lnTo>
                <a:lnTo>
                  <a:pt x="2721270" y="160682"/>
                </a:lnTo>
                <a:lnTo>
                  <a:pt x="2717418" y="146685"/>
                </a:lnTo>
                <a:close/>
              </a:path>
              <a:path w="7168007" h="225678">
                <a:moveTo>
                  <a:pt x="1544298" y="219776"/>
                </a:moveTo>
                <a:lnTo>
                  <a:pt x="1554734" y="217297"/>
                </a:lnTo>
                <a:lnTo>
                  <a:pt x="1565250" y="213310"/>
                </a:lnTo>
                <a:lnTo>
                  <a:pt x="1576525" y="207205"/>
                </a:lnTo>
                <a:lnTo>
                  <a:pt x="1585722" y="199898"/>
                </a:lnTo>
                <a:lnTo>
                  <a:pt x="1597674" y="185220"/>
                </a:lnTo>
                <a:lnTo>
                  <a:pt x="1603933" y="173971"/>
                </a:lnTo>
                <a:lnTo>
                  <a:pt x="1609089" y="161290"/>
                </a:lnTo>
                <a:lnTo>
                  <a:pt x="1611375" y="153681"/>
                </a:lnTo>
                <a:lnTo>
                  <a:pt x="1613835" y="141838"/>
                </a:lnTo>
                <a:lnTo>
                  <a:pt x="1615322" y="128880"/>
                </a:lnTo>
                <a:lnTo>
                  <a:pt x="1615821" y="114808"/>
                </a:lnTo>
                <a:lnTo>
                  <a:pt x="1615816" y="113320"/>
                </a:lnTo>
                <a:lnTo>
                  <a:pt x="1615300" y="99063"/>
                </a:lnTo>
                <a:lnTo>
                  <a:pt x="1613922" y="85972"/>
                </a:lnTo>
                <a:lnTo>
                  <a:pt x="1611682" y="74036"/>
                </a:lnTo>
                <a:lnTo>
                  <a:pt x="1608581" y="63246"/>
                </a:lnTo>
                <a:lnTo>
                  <a:pt x="1602234" y="48338"/>
                </a:lnTo>
                <a:lnTo>
                  <a:pt x="1595627" y="37529"/>
                </a:lnTo>
                <a:lnTo>
                  <a:pt x="1587753" y="27940"/>
                </a:lnTo>
                <a:lnTo>
                  <a:pt x="1577781" y="19124"/>
                </a:lnTo>
                <a:lnTo>
                  <a:pt x="1566928" y="12561"/>
                </a:lnTo>
                <a:lnTo>
                  <a:pt x="1554861" y="7874"/>
                </a:lnTo>
                <a:lnTo>
                  <a:pt x="1541689" y="5234"/>
                </a:lnTo>
                <a:lnTo>
                  <a:pt x="1528710" y="4070"/>
                </a:lnTo>
                <a:lnTo>
                  <a:pt x="1513331" y="3683"/>
                </a:lnTo>
                <a:lnTo>
                  <a:pt x="1432814" y="3683"/>
                </a:lnTo>
                <a:lnTo>
                  <a:pt x="1432814" y="221869"/>
                </a:lnTo>
                <a:lnTo>
                  <a:pt x="1515744" y="221869"/>
                </a:lnTo>
                <a:lnTo>
                  <a:pt x="1476883" y="185166"/>
                </a:lnTo>
                <a:lnTo>
                  <a:pt x="1476883" y="40640"/>
                </a:lnTo>
                <a:lnTo>
                  <a:pt x="1496694" y="40640"/>
                </a:lnTo>
                <a:lnTo>
                  <a:pt x="1511261" y="40814"/>
                </a:lnTo>
                <a:lnTo>
                  <a:pt x="1524229" y="41478"/>
                </a:lnTo>
                <a:lnTo>
                  <a:pt x="1532889" y="42672"/>
                </a:lnTo>
                <a:lnTo>
                  <a:pt x="1541144" y="44450"/>
                </a:lnTo>
                <a:lnTo>
                  <a:pt x="1547876" y="47878"/>
                </a:lnTo>
                <a:lnTo>
                  <a:pt x="1553210" y="52959"/>
                </a:lnTo>
                <a:lnTo>
                  <a:pt x="1558671" y="58039"/>
                </a:lnTo>
                <a:lnTo>
                  <a:pt x="1562735" y="65024"/>
                </a:lnTo>
                <a:lnTo>
                  <a:pt x="1565783" y="74041"/>
                </a:lnTo>
                <a:lnTo>
                  <a:pt x="1568334" y="84978"/>
                </a:lnTo>
                <a:lnTo>
                  <a:pt x="1569750" y="97695"/>
                </a:lnTo>
                <a:lnTo>
                  <a:pt x="1570227" y="112902"/>
                </a:lnTo>
                <a:lnTo>
                  <a:pt x="1570214" y="115580"/>
                </a:lnTo>
                <a:lnTo>
                  <a:pt x="1569611" y="130147"/>
                </a:lnTo>
                <a:lnTo>
                  <a:pt x="1568126" y="142589"/>
                </a:lnTo>
                <a:lnTo>
                  <a:pt x="1565783" y="152908"/>
                </a:lnTo>
                <a:lnTo>
                  <a:pt x="1562735" y="162687"/>
                </a:lnTo>
                <a:lnTo>
                  <a:pt x="1558925" y="169672"/>
                </a:lnTo>
                <a:lnTo>
                  <a:pt x="1554226" y="173990"/>
                </a:lnTo>
                <a:lnTo>
                  <a:pt x="1549527" y="178180"/>
                </a:lnTo>
                <a:lnTo>
                  <a:pt x="1543558" y="181228"/>
                </a:lnTo>
                <a:lnTo>
                  <a:pt x="1536446" y="183007"/>
                </a:lnTo>
                <a:lnTo>
                  <a:pt x="1535588" y="183214"/>
                </a:lnTo>
                <a:lnTo>
                  <a:pt x="1531760" y="221299"/>
                </a:lnTo>
                <a:lnTo>
                  <a:pt x="1544298" y="219776"/>
                </a:lnTo>
                <a:close/>
              </a:path>
              <a:path w="7168007" h="225678">
                <a:moveTo>
                  <a:pt x="1524999" y="184664"/>
                </a:moveTo>
                <a:lnTo>
                  <a:pt x="1509776" y="185166"/>
                </a:lnTo>
                <a:lnTo>
                  <a:pt x="1476883" y="185166"/>
                </a:lnTo>
                <a:lnTo>
                  <a:pt x="1515744" y="221869"/>
                </a:lnTo>
                <a:lnTo>
                  <a:pt x="1517173" y="221865"/>
                </a:lnTo>
                <a:lnTo>
                  <a:pt x="1531760" y="221299"/>
                </a:lnTo>
                <a:lnTo>
                  <a:pt x="1535588" y="183214"/>
                </a:lnTo>
                <a:lnTo>
                  <a:pt x="1524999" y="184664"/>
                </a:lnTo>
                <a:close/>
              </a:path>
              <a:path w="7168007" h="225678">
                <a:moveTo>
                  <a:pt x="496824" y="185166"/>
                </a:moveTo>
                <a:lnTo>
                  <a:pt x="496824" y="5461"/>
                </a:lnTo>
                <a:lnTo>
                  <a:pt x="452755" y="5461"/>
                </a:lnTo>
                <a:lnTo>
                  <a:pt x="452755" y="221869"/>
                </a:lnTo>
                <a:lnTo>
                  <a:pt x="606297" y="221869"/>
                </a:lnTo>
                <a:lnTo>
                  <a:pt x="606297" y="185166"/>
                </a:lnTo>
                <a:lnTo>
                  <a:pt x="496824" y="185166"/>
                </a:lnTo>
                <a:close/>
              </a:path>
              <a:path w="7168007" h="225678">
                <a:moveTo>
                  <a:pt x="2461133" y="130048"/>
                </a:moveTo>
                <a:lnTo>
                  <a:pt x="2461133" y="221869"/>
                </a:lnTo>
                <a:lnTo>
                  <a:pt x="2504948" y="221869"/>
                </a:lnTo>
                <a:lnTo>
                  <a:pt x="2504948" y="130301"/>
                </a:lnTo>
                <a:lnTo>
                  <a:pt x="2585212" y="3683"/>
                </a:lnTo>
                <a:lnTo>
                  <a:pt x="2534539" y="3683"/>
                </a:lnTo>
                <a:lnTo>
                  <a:pt x="2484119" y="90043"/>
                </a:lnTo>
                <a:lnTo>
                  <a:pt x="2432812" y="3683"/>
                </a:lnTo>
                <a:lnTo>
                  <a:pt x="2381123" y="3683"/>
                </a:lnTo>
                <a:lnTo>
                  <a:pt x="2461133" y="130048"/>
                </a:lnTo>
                <a:close/>
              </a:path>
              <a:path w="7168007" h="225678">
                <a:moveTo>
                  <a:pt x="1262751" y="220999"/>
                </a:moveTo>
                <a:lnTo>
                  <a:pt x="1274032" y="223528"/>
                </a:lnTo>
                <a:lnTo>
                  <a:pt x="1287417" y="225046"/>
                </a:lnTo>
                <a:lnTo>
                  <a:pt x="1302893" y="225551"/>
                </a:lnTo>
                <a:lnTo>
                  <a:pt x="1308074" y="225484"/>
                </a:lnTo>
                <a:lnTo>
                  <a:pt x="1322092" y="224500"/>
                </a:lnTo>
                <a:lnTo>
                  <a:pt x="1334335" y="222328"/>
                </a:lnTo>
                <a:lnTo>
                  <a:pt x="1344802" y="218948"/>
                </a:lnTo>
                <a:lnTo>
                  <a:pt x="1361625" y="209511"/>
                </a:lnTo>
                <a:lnTo>
                  <a:pt x="1370456" y="201168"/>
                </a:lnTo>
                <a:lnTo>
                  <a:pt x="1379632" y="186475"/>
                </a:lnTo>
                <a:lnTo>
                  <a:pt x="1383664" y="173736"/>
                </a:lnTo>
                <a:lnTo>
                  <a:pt x="1385570" y="161262"/>
                </a:lnTo>
                <a:lnTo>
                  <a:pt x="1386493" y="149354"/>
                </a:lnTo>
                <a:lnTo>
                  <a:pt x="1387040" y="135018"/>
                </a:lnTo>
                <a:lnTo>
                  <a:pt x="1387221" y="118237"/>
                </a:lnTo>
                <a:lnTo>
                  <a:pt x="1387221" y="3683"/>
                </a:lnTo>
                <a:lnTo>
                  <a:pt x="1343152" y="3683"/>
                </a:lnTo>
                <a:lnTo>
                  <a:pt x="1343152" y="124333"/>
                </a:lnTo>
                <a:lnTo>
                  <a:pt x="1342961" y="139251"/>
                </a:lnTo>
                <a:lnTo>
                  <a:pt x="1342327" y="152086"/>
                </a:lnTo>
                <a:lnTo>
                  <a:pt x="1341247" y="161417"/>
                </a:lnTo>
                <a:lnTo>
                  <a:pt x="1339977" y="168910"/>
                </a:lnTo>
                <a:lnTo>
                  <a:pt x="1336166" y="175133"/>
                </a:lnTo>
                <a:lnTo>
                  <a:pt x="1329816" y="180213"/>
                </a:lnTo>
                <a:lnTo>
                  <a:pt x="1316039" y="186524"/>
                </a:lnTo>
                <a:lnTo>
                  <a:pt x="1301495" y="187960"/>
                </a:lnTo>
                <a:lnTo>
                  <a:pt x="1295826" y="187757"/>
                </a:lnTo>
                <a:lnTo>
                  <a:pt x="1282743" y="185249"/>
                </a:lnTo>
                <a:lnTo>
                  <a:pt x="1272413" y="179832"/>
                </a:lnTo>
                <a:lnTo>
                  <a:pt x="1265301" y="174371"/>
                </a:lnTo>
                <a:lnTo>
                  <a:pt x="1260856" y="167259"/>
                </a:lnTo>
                <a:lnTo>
                  <a:pt x="1258951" y="158369"/>
                </a:lnTo>
                <a:lnTo>
                  <a:pt x="1258075" y="151376"/>
                </a:lnTo>
                <a:lnTo>
                  <a:pt x="1257488" y="138968"/>
                </a:lnTo>
                <a:lnTo>
                  <a:pt x="1257300" y="121793"/>
                </a:lnTo>
                <a:lnTo>
                  <a:pt x="1257300" y="3683"/>
                </a:lnTo>
                <a:lnTo>
                  <a:pt x="1213231" y="3683"/>
                </a:lnTo>
                <a:lnTo>
                  <a:pt x="1213264" y="126157"/>
                </a:lnTo>
                <a:lnTo>
                  <a:pt x="1213673" y="141305"/>
                </a:lnTo>
                <a:lnTo>
                  <a:pt x="1214536" y="154553"/>
                </a:lnTo>
                <a:lnTo>
                  <a:pt x="1215834" y="165911"/>
                </a:lnTo>
                <a:lnTo>
                  <a:pt x="1217549" y="175387"/>
                </a:lnTo>
                <a:lnTo>
                  <a:pt x="1222583" y="188626"/>
                </a:lnTo>
                <a:lnTo>
                  <a:pt x="1229995" y="199644"/>
                </a:lnTo>
                <a:lnTo>
                  <a:pt x="1243560" y="211854"/>
                </a:lnTo>
                <a:lnTo>
                  <a:pt x="1255395" y="218313"/>
                </a:lnTo>
                <a:lnTo>
                  <a:pt x="1262751" y="220999"/>
                </a:lnTo>
                <a:close/>
              </a:path>
              <a:path w="7168007" h="225678">
                <a:moveTo>
                  <a:pt x="1076706" y="221869"/>
                </a:moveTo>
                <a:lnTo>
                  <a:pt x="1120775" y="221869"/>
                </a:lnTo>
                <a:lnTo>
                  <a:pt x="1120775" y="40640"/>
                </a:lnTo>
                <a:lnTo>
                  <a:pt x="1185418" y="40640"/>
                </a:lnTo>
                <a:lnTo>
                  <a:pt x="1185418" y="3683"/>
                </a:lnTo>
                <a:lnTo>
                  <a:pt x="1012063" y="3683"/>
                </a:lnTo>
                <a:lnTo>
                  <a:pt x="1012063" y="40640"/>
                </a:lnTo>
                <a:lnTo>
                  <a:pt x="1076706" y="40640"/>
                </a:lnTo>
                <a:lnTo>
                  <a:pt x="1076706" y="221869"/>
                </a:lnTo>
                <a:close/>
              </a:path>
              <a:path w="7168007" h="225678">
                <a:moveTo>
                  <a:pt x="940943" y="3683"/>
                </a:moveTo>
                <a:lnTo>
                  <a:pt x="940943" y="221869"/>
                </a:lnTo>
                <a:lnTo>
                  <a:pt x="985012" y="221869"/>
                </a:lnTo>
                <a:lnTo>
                  <a:pt x="985012" y="3683"/>
                </a:lnTo>
                <a:lnTo>
                  <a:pt x="940943" y="3683"/>
                </a:lnTo>
                <a:close/>
              </a:path>
              <a:path w="7168007" h="225678">
                <a:moveTo>
                  <a:pt x="636143" y="3683"/>
                </a:moveTo>
                <a:lnTo>
                  <a:pt x="636143" y="221869"/>
                </a:lnTo>
                <a:lnTo>
                  <a:pt x="680212" y="221869"/>
                </a:lnTo>
                <a:lnTo>
                  <a:pt x="680212" y="3683"/>
                </a:lnTo>
                <a:lnTo>
                  <a:pt x="636143" y="3683"/>
                </a:lnTo>
                <a:close/>
              </a:path>
              <a:path w="7168007" h="225678">
                <a:moveTo>
                  <a:pt x="715137" y="114680"/>
                </a:moveTo>
                <a:lnTo>
                  <a:pt x="715494" y="126107"/>
                </a:lnTo>
                <a:lnTo>
                  <a:pt x="717036" y="140143"/>
                </a:lnTo>
                <a:lnTo>
                  <a:pt x="719797" y="153218"/>
                </a:lnTo>
                <a:lnTo>
                  <a:pt x="723778" y="165334"/>
                </a:lnTo>
                <a:lnTo>
                  <a:pt x="728984" y="176496"/>
                </a:lnTo>
                <a:lnTo>
                  <a:pt x="735416" y="186703"/>
                </a:lnTo>
                <a:lnTo>
                  <a:pt x="743076" y="195961"/>
                </a:lnTo>
                <a:lnTo>
                  <a:pt x="753539" y="205549"/>
                </a:lnTo>
                <a:lnTo>
                  <a:pt x="764053" y="212741"/>
                </a:lnTo>
                <a:lnTo>
                  <a:pt x="775398" y="218341"/>
                </a:lnTo>
                <a:lnTo>
                  <a:pt x="787577" y="222344"/>
                </a:lnTo>
                <a:lnTo>
                  <a:pt x="800594" y="224749"/>
                </a:lnTo>
                <a:lnTo>
                  <a:pt x="814451" y="225551"/>
                </a:lnTo>
                <a:lnTo>
                  <a:pt x="825479" y="225106"/>
                </a:lnTo>
                <a:lnTo>
                  <a:pt x="838865" y="223188"/>
                </a:lnTo>
                <a:lnTo>
                  <a:pt x="851157" y="219748"/>
                </a:lnTo>
                <a:lnTo>
                  <a:pt x="862363" y="214781"/>
                </a:lnTo>
                <a:lnTo>
                  <a:pt x="872489" y="208279"/>
                </a:lnTo>
                <a:lnTo>
                  <a:pt x="880496" y="201236"/>
                </a:lnTo>
                <a:lnTo>
                  <a:pt x="888293" y="192001"/>
                </a:lnTo>
                <a:lnTo>
                  <a:pt x="895002" y="181241"/>
                </a:lnTo>
                <a:lnTo>
                  <a:pt x="900616" y="168967"/>
                </a:lnTo>
                <a:lnTo>
                  <a:pt x="905128" y="155194"/>
                </a:lnTo>
                <a:lnTo>
                  <a:pt x="862457" y="141604"/>
                </a:lnTo>
                <a:lnTo>
                  <a:pt x="862030" y="143393"/>
                </a:lnTo>
                <a:lnTo>
                  <a:pt x="857572" y="157153"/>
                </a:lnTo>
                <a:lnTo>
                  <a:pt x="851652" y="168275"/>
                </a:lnTo>
                <a:lnTo>
                  <a:pt x="844295" y="176784"/>
                </a:lnTo>
                <a:lnTo>
                  <a:pt x="838682" y="181033"/>
                </a:lnTo>
                <a:lnTo>
                  <a:pt x="827122" y="186236"/>
                </a:lnTo>
                <a:lnTo>
                  <a:pt x="814069" y="187960"/>
                </a:lnTo>
                <a:lnTo>
                  <a:pt x="809218" y="187770"/>
                </a:lnTo>
                <a:lnTo>
                  <a:pt x="796326" y="185119"/>
                </a:lnTo>
                <a:lnTo>
                  <a:pt x="785024" y="179340"/>
                </a:lnTo>
                <a:lnTo>
                  <a:pt x="775334" y="170434"/>
                </a:lnTo>
                <a:lnTo>
                  <a:pt x="770816" y="163919"/>
                </a:lnTo>
                <a:lnTo>
                  <a:pt x="766292" y="153893"/>
                </a:lnTo>
                <a:lnTo>
                  <a:pt x="763061" y="141808"/>
                </a:lnTo>
                <a:lnTo>
                  <a:pt x="761122" y="127643"/>
                </a:lnTo>
                <a:lnTo>
                  <a:pt x="760476" y="111378"/>
                </a:lnTo>
                <a:lnTo>
                  <a:pt x="760732" y="101649"/>
                </a:lnTo>
                <a:lnTo>
                  <a:pt x="762309" y="86955"/>
                </a:lnTo>
                <a:lnTo>
                  <a:pt x="765316" y="74280"/>
                </a:lnTo>
                <a:lnTo>
                  <a:pt x="769745" y="63626"/>
                </a:lnTo>
                <a:lnTo>
                  <a:pt x="775588" y="54991"/>
                </a:lnTo>
                <a:lnTo>
                  <a:pt x="779170" y="51235"/>
                </a:lnTo>
                <a:lnTo>
                  <a:pt x="789509" y="43668"/>
                </a:lnTo>
                <a:lnTo>
                  <a:pt x="801451" y="39114"/>
                </a:lnTo>
                <a:lnTo>
                  <a:pt x="814958" y="37592"/>
                </a:lnTo>
                <a:lnTo>
                  <a:pt x="821513" y="37958"/>
                </a:lnTo>
                <a:lnTo>
                  <a:pt x="834040" y="41112"/>
                </a:lnTo>
                <a:lnTo>
                  <a:pt x="844803" y="47498"/>
                </a:lnTo>
                <a:lnTo>
                  <a:pt x="849040" y="51341"/>
                </a:lnTo>
                <a:lnTo>
                  <a:pt x="856390" y="61552"/>
                </a:lnTo>
                <a:lnTo>
                  <a:pt x="860932" y="74168"/>
                </a:lnTo>
                <a:lnTo>
                  <a:pt x="904494" y="63753"/>
                </a:lnTo>
                <a:lnTo>
                  <a:pt x="901767" y="55247"/>
                </a:lnTo>
                <a:lnTo>
                  <a:pt x="896408" y="42832"/>
                </a:lnTo>
                <a:lnTo>
                  <a:pt x="889914" y="32279"/>
                </a:lnTo>
                <a:lnTo>
                  <a:pt x="882269" y="23622"/>
                </a:lnTo>
                <a:lnTo>
                  <a:pt x="867879" y="12736"/>
                </a:lnTo>
                <a:lnTo>
                  <a:pt x="856728" y="7164"/>
                </a:lnTo>
                <a:lnTo>
                  <a:pt x="844578" y="3184"/>
                </a:lnTo>
                <a:lnTo>
                  <a:pt x="831420" y="796"/>
                </a:lnTo>
                <a:lnTo>
                  <a:pt x="817244" y="0"/>
                </a:lnTo>
                <a:lnTo>
                  <a:pt x="813004" y="65"/>
                </a:lnTo>
                <a:lnTo>
                  <a:pt x="799130" y="1271"/>
                </a:lnTo>
                <a:lnTo>
                  <a:pt x="786156" y="3996"/>
                </a:lnTo>
                <a:lnTo>
                  <a:pt x="774080" y="8242"/>
                </a:lnTo>
                <a:lnTo>
                  <a:pt x="762898" y="14008"/>
                </a:lnTo>
                <a:lnTo>
                  <a:pt x="752607" y="21293"/>
                </a:lnTo>
                <a:lnTo>
                  <a:pt x="743203" y="30099"/>
                </a:lnTo>
                <a:lnTo>
                  <a:pt x="735630" y="39336"/>
                </a:lnTo>
                <a:lnTo>
                  <a:pt x="729350" y="49418"/>
                </a:lnTo>
                <a:lnTo>
                  <a:pt x="724221" y="60489"/>
                </a:lnTo>
                <a:lnTo>
                  <a:pt x="720240" y="72551"/>
                </a:lnTo>
                <a:lnTo>
                  <a:pt x="717402" y="85604"/>
                </a:lnTo>
                <a:lnTo>
                  <a:pt x="715702" y="99647"/>
                </a:lnTo>
                <a:lnTo>
                  <a:pt x="715137" y="114680"/>
                </a:lnTo>
                <a:close/>
              </a:path>
              <a:path w="7168007" h="225678">
                <a:moveTo>
                  <a:pt x="357126" y="216937"/>
                </a:moveTo>
                <a:lnTo>
                  <a:pt x="368288" y="211285"/>
                </a:lnTo>
                <a:lnTo>
                  <a:pt x="378533" y="204209"/>
                </a:lnTo>
                <a:lnTo>
                  <a:pt x="387857" y="195707"/>
                </a:lnTo>
                <a:lnTo>
                  <a:pt x="394776" y="187632"/>
                </a:lnTo>
                <a:lnTo>
                  <a:pt x="401413" y="177645"/>
                </a:lnTo>
                <a:lnTo>
                  <a:pt x="406853" y="166680"/>
                </a:lnTo>
                <a:lnTo>
                  <a:pt x="411093" y="154735"/>
                </a:lnTo>
                <a:lnTo>
                  <a:pt x="414127" y="141812"/>
                </a:lnTo>
                <a:lnTo>
                  <a:pt x="415951" y="127910"/>
                </a:lnTo>
                <a:lnTo>
                  <a:pt x="416559" y="113029"/>
                </a:lnTo>
                <a:lnTo>
                  <a:pt x="416033" y="99108"/>
                </a:lnTo>
                <a:lnTo>
                  <a:pt x="414304" y="85151"/>
                </a:lnTo>
                <a:lnTo>
                  <a:pt x="411372" y="72152"/>
                </a:lnTo>
                <a:lnTo>
                  <a:pt x="407236" y="60118"/>
                </a:lnTo>
                <a:lnTo>
                  <a:pt x="401896" y="49052"/>
                </a:lnTo>
                <a:lnTo>
                  <a:pt x="395352" y="38960"/>
                </a:lnTo>
                <a:lnTo>
                  <a:pt x="387603" y="29845"/>
                </a:lnTo>
                <a:lnTo>
                  <a:pt x="373061" y="17543"/>
                </a:lnTo>
                <a:lnTo>
                  <a:pt x="362336" y="11220"/>
                </a:lnTo>
                <a:lnTo>
                  <a:pt x="350704" y="6307"/>
                </a:lnTo>
                <a:lnTo>
                  <a:pt x="338166" y="2801"/>
                </a:lnTo>
                <a:lnTo>
                  <a:pt x="324727" y="699"/>
                </a:lnTo>
                <a:lnTo>
                  <a:pt x="310388" y="0"/>
                </a:lnTo>
                <a:lnTo>
                  <a:pt x="299848" y="345"/>
                </a:lnTo>
                <a:lnTo>
                  <a:pt x="286813" y="1864"/>
                </a:lnTo>
                <a:lnTo>
                  <a:pt x="274667" y="4618"/>
                </a:lnTo>
                <a:lnTo>
                  <a:pt x="263397" y="8636"/>
                </a:lnTo>
                <a:lnTo>
                  <a:pt x="255561" y="12386"/>
                </a:lnTo>
                <a:lnTo>
                  <a:pt x="245017" y="19364"/>
                </a:lnTo>
                <a:lnTo>
                  <a:pt x="235203" y="28194"/>
                </a:lnTo>
                <a:lnTo>
                  <a:pt x="227975" y="36434"/>
                </a:lnTo>
                <a:lnTo>
                  <a:pt x="220757" y="46864"/>
                </a:lnTo>
                <a:lnTo>
                  <a:pt x="214883" y="58166"/>
                </a:lnTo>
                <a:lnTo>
                  <a:pt x="209330" y="74309"/>
                </a:lnTo>
                <a:lnTo>
                  <a:pt x="206836" y="86534"/>
                </a:lnTo>
                <a:lnTo>
                  <a:pt x="205345" y="99822"/>
                </a:lnTo>
                <a:lnTo>
                  <a:pt x="204850" y="114173"/>
                </a:lnTo>
                <a:lnTo>
                  <a:pt x="205273" y="126423"/>
                </a:lnTo>
                <a:lnTo>
                  <a:pt x="206916" y="140403"/>
                </a:lnTo>
                <a:lnTo>
                  <a:pt x="209794" y="153431"/>
                </a:lnTo>
                <a:lnTo>
                  <a:pt x="213901" y="165503"/>
                </a:lnTo>
                <a:lnTo>
                  <a:pt x="219233" y="176616"/>
                </a:lnTo>
                <a:lnTo>
                  <a:pt x="225785" y="186770"/>
                </a:lnTo>
                <a:lnTo>
                  <a:pt x="233552" y="195961"/>
                </a:lnTo>
                <a:lnTo>
                  <a:pt x="248120" y="208184"/>
                </a:lnTo>
                <a:lnTo>
                  <a:pt x="258823" y="214429"/>
                </a:lnTo>
                <a:lnTo>
                  <a:pt x="270462" y="219291"/>
                </a:lnTo>
                <a:lnTo>
                  <a:pt x="263094" y="163352"/>
                </a:lnTo>
                <a:lnTo>
                  <a:pt x="257515" y="153195"/>
                </a:lnTo>
                <a:lnTo>
                  <a:pt x="253521" y="141348"/>
                </a:lnTo>
                <a:lnTo>
                  <a:pt x="251119" y="127828"/>
                </a:lnTo>
                <a:lnTo>
                  <a:pt x="250316" y="112649"/>
                </a:lnTo>
                <a:lnTo>
                  <a:pt x="250620" y="102747"/>
                </a:lnTo>
                <a:lnTo>
                  <a:pt x="252357" y="88458"/>
                </a:lnTo>
                <a:lnTo>
                  <a:pt x="255648" y="75948"/>
                </a:lnTo>
                <a:lnTo>
                  <a:pt x="260508" y="65215"/>
                </a:lnTo>
                <a:lnTo>
                  <a:pt x="266953" y="56261"/>
                </a:lnTo>
                <a:lnTo>
                  <a:pt x="274097" y="49480"/>
                </a:lnTo>
                <a:lnTo>
                  <a:pt x="284860" y="42875"/>
                </a:lnTo>
                <a:lnTo>
                  <a:pt x="297135" y="38912"/>
                </a:lnTo>
                <a:lnTo>
                  <a:pt x="310895" y="37592"/>
                </a:lnTo>
                <a:lnTo>
                  <a:pt x="321213" y="38317"/>
                </a:lnTo>
                <a:lnTo>
                  <a:pt x="333858" y="41612"/>
                </a:lnTo>
                <a:lnTo>
                  <a:pt x="344972" y="47556"/>
                </a:lnTo>
                <a:lnTo>
                  <a:pt x="354583" y="56134"/>
                </a:lnTo>
                <a:lnTo>
                  <a:pt x="358499" y="61118"/>
                </a:lnTo>
                <a:lnTo>
                  <a:pt x="363953" y="71096"/>
                </a:lnTo>
                <a:lnTo>
                  <a:pt x="367850" y="82910"/>
                </a:lnTo>
                <a:lnTo>
                  <a:pt x="370187" y="96552"/>
                </a:lnTo>
                <a:lnTo>
                  <a:pt x="370966" y="112014"/>
                </a:lnTo>
                <a:lnTo>
                  <a:pt x="370618" y="122548"/>
                </a:lnTo>
                <a:lnTo>
                  <a:pt x="368812" y="136755"/>
                </a:lnTo>
                <a:lnTo>
                  <a:pt x="365457" y="149228"/>
                </a:lnTo>
                <a:lnTo>
                  <a:pt x="360548" y="159951"/>
                </a:lnTo>
                <a:lnTo>
                  <a:pt x="354075" y="168910"/>
                </a:lnTo>
                <a:lnTo>
                  <a:pt x="347200" y="175545"/>
                </a:lnTo>
                <a:lnTo>
                  <a:pt x="336453" y="182442"/>
                </a:lnTo>
                <a:lnTo>
                  <a:pt x="324357" y="186580"/>
                </a:lnTo>
                <a:lnTo>
                  <a:pt x="311022" y="225551"/>
                </a:lnTo>
                <a:lnTo>
                  <a:pt x="318168" y="225382"/>
                </a:lnTo>
                <a:lnTo>
                  <a:pt x="332064" y="223983"/>
                </a:lnTo>
                <a:lnTo>
                  <a:pt x="345051" y="221169"/>
                </a:lnTo>
                <a:lnTo>
                  <a:pt x="357126" y="216937"/>
                </a:lnTo>
                <a:close/>
              </a:path>
              <a:path w="7168007" h="225678">
                <a:moveTo>
                  <a:pt x="324357" y="186580"/>
                </a:moveTo>
                <a:lnTo>
                  <a:pt x="310895" y="187960"/>
                </a:lnTo>
                <a:lnTo>
                  <a:pt x="300708" y="187200"/>
                </a:lnTo>
                <a:lnTo>
                  <a:pt x="288257" y="183804"/>
                </a:lnTo>
                <a:lnTo>
                  <a:pt x="277138" y="177669"/>
                </a:lnTo>
                <a:lnTo>
                  <a:pt x="267334" y="168783"/>
                </a:lnTo>
                <a:lnTo>
                  <a:pt x="263094" y="163352"/>
                </a:lnTo>
                <a:lnTo>
                  <a:pt x="270462" y="219291"/>
                </a:lnTo>
                <a:lnTo>
                  <a:pt x="283039" y="222767"/>
                </a:lnTo>
                <a:lnTo>
                  <a:pt x="296559" y="224855"/>
                </a:lnTo>
                <a:lnTo>
                  <a:pt x="311022" y="225551"/>
                </a:lnTo>
                <a:lnTo>
                  <a:pt x="324357" y="186580"/>
                </a:lnTo>
                <a:close/>
              </a:path>
              <a:path w="7168007" h="225678">
                <a:moveTo>
                  <a:pt x="42799" y="146685"/>
                </a:moveTo>
                <a:lnTo>
                  <a:pt x="0" y="150875"/>
                </a:lnTo>
                <a:lnTo>
                  <a:pt x="2049" y="163247"/>
                </a:lnTo>
                <a:lnTo>
                  <a:pt x="5866" y="176296"/>
                </a:lnTo>
                <a:lnTo>
                  <a:pt x="11208" y="187871"/>
                </a:lnTo>
                <a:lnTo>
                  <a:pt x="18062" y="197979"/>
                </a:lnTo>
                <a:lnTo>
                  <a:pt x="26415" y="206628"/>
                </a:lnTo>
                <a:lnTo>
                  <a:pt x="37951" y="214534"/>
                </a:lnTo>
                <a:lnTo>
                  <a:pt x="48884" y="219410"/>
                </a:lnTo>
                <a:lnTo>
                  <a:pt x="61211" y="222892"/>
                </a:lnTo>
                <a:lnTo>
                  <a:pt x="74930" y="224982"/>
                </a:lnTo>
                <a:lnTo>
                  <a:pt x="90043" y="225678"/>
                </a:lnTo>
                <a:lnTo>
                  <a:pt x="101489" y="225344"/>
                </a:lnTo>
                <a:lnTo>
                  <a:pt x="114808" y="223951"/>
                </a:lnTo>
                <a:lnTo>
                  <a:pt x="126830" y="221447"/>
                </a:lnTo>
                <a:lnTo>
                  <a:pt x="137540" y="217804"/>
                </a:lnTo>
                <a:lnTo>
                  <a:pt x="149353" y="211484"/>
                </a:lnTo>
                <a:lnTo>
                  <a:pt x="159117" y="203377"/>
                </a:lnTo>
                <a:lnTo>
                  <a:pt x="167005" y="193421"/>
                </a:lnTo>
                <a:lnTo>
                  <a:pt x="172356" y="183202"/>
                </a:lnTo>
                <a:lnTo>
                  <a:pt x="176142" y="171061"/>
                </a:lnTo>
                <a:lnTo>
                  <a:pt x="177419" y="158369"/>
                </a:lnTo>
                <a:lnTo>
                  <a:pt x="176670" y="146817"/>
                </a:lnTo>
                <a:lnTo>
                  <a:pt x="173761" y="134366"/>
                </a:lnTo>
                <a:lnTo>
                  <a:pt x="168656" y="123571"/>
                </a:lnTo>
                <a:lnTo>
                  <a:pt x="164368" y="117515"/>
                </a:lnTo>
                <a:lnTo>
                  <a:pt x="155452" y="108552"/>
                </a:lnTo>
                <a:lnTo>
                  <a:pt x="144525" y="101346"/>
                </a:lnTo>
                <a:lnTo>
                  <a:pt x="136249" y="97558"/>
                </a:lnTo>
                <a:lnTo>
                  <a:pt x="125346" y="93565"/>
                </a:lnTo>
                <a:lnTo>
                  <a:pt x="112280" y="89620"/>
                </a:lnTo>
                <a:lnTo>
                  <a:pt x="97027" y="85725"/>
                </a:lnTo>
                <a:lnTo>
                  <a:pt x="89923" y="83977"/>
                </a:lnTo>
                <a:lnTo>
                  <a:pt x="74645" y="79593"/>
                </a:lnTo>
                <a:lnTo>
                  <a:pt x="63516" y="75313"/>
                </a:lnTo>
                <a:lnTo>
                  <a:pt x="56514" y="71120"/>
                </a:lnTo>
                <a:lnTo>
                  <a:pt x="52196" y="67437"/>
                </a:lnTo>
                <a:lnTo>
                  <a:pt x="49911" y="62992"/>
                </a:lnTo>
                <a:lnTo>
                  <a:pt x="49911" y="52197"/>
                </a:lnTo>
                <a:lnTo>
                  <a:pt x="52324" y="47751"/>
                </a:lnTo>
                <a:lnTo>
                  <a:pt x="57022" y="44323"/>
                </a:lnTo>
                <a:lnTo>
                  <a:pt x="61201" y="41754"/>
                </a:lnTo>
                <a:lnTo>
                  <a:pt x="72678" y="37784"/>
                </a:lnTo>
                <a:lnTo>
                  <a:pt x="86994" y="36449"/>
                </a:lnTo>
                <a:lnTo>
                  <a:pt x="91371" y="36555"/>
                </a:lnTo>
                <a:lnTo>
                  <a:pt x="104952" y="38745"/>
                </a:lnTo>
                <a:lnTo>
                  <a:pt x="114934" y="43815"/>
                </a:lnTo>
                <a:lnTo>
                  <a:pt x="123013" y="54283"/>
                </a:lnTo>
                <a:lnTo>
                  <a:pt x="127126" y="67945"/>
                </a:lnTo>
                <a:lnTo>
                  <a:pt x="171069" y="66040"/>
                </a:lnTo>
                <a:lnTo>
                  <a:pt x="169022" y="50306"/>
                </a:lnTo>
                <a:lnTo>
                  <a:pt x="164767" y="38132"/>
                </a:lnTo>
                <a:lnTo>
                  <a:pt x="158210" y="27374"/>
                </a:lnTo>
                <a:lnTo>
                  <a:pt x="149351" y="18034"/>
                </a:lnTo>
                <a:lnTo>
                  <a:pt x="139651" y="11196"/>
                </a:lnTo>
                <a:lnTo>
                  <a:pt x="128965" y="6289"/>
                </a:lnTo>
                <a:lnTo>
                  <a:pt x="116703" y="2791"/>
                </a:lnTo>
                <a:lnTo>
                  <a:pt x="102879" y="696"/>
                </a:lnTo>
                <a:lnTo>
                  <a:pt x="87502" y="0"/>
                </a:lnTo>
                <a:lnTo>
                  <a:pt x="81298" y="120"/>
                </a:lnTo>
                <a:lnTo>
                  <a:pt x="67794" y="1316"/>
                </a:lnTo>
                <a:lnTo>
                  <a:pt x="55548" y="3780"/>
                </a:lnTo>
                <a:lnTo>
                  <a:pt x="44576" y="7493"/>
                </a:lnTo>
                <a:lnTo>
                  <a:pt x="35275" y="12272"/>
                </a:lnTo>
                <a:lnTo>
                  <a:pt x="25196" y="20071"/>
                </a:lnTo>
                <a:lnTo>
                  <a:pt x="17271" y="29718"/>
                </a:lnTo>
                <a:lnTo>
                  <a:pt x="13630" y="36153"/>
                </a:lnTo>
                <a:lnTo>
                  <a:pt x="9320" y="48179"/>
                </a:lnTo>
                <a:lnTo>
                  <a:pt x="7874" y="60833"/>
                </a:lnTo>
                <a:lnTo>
                  <a:pt x="8774" y="71425"/>
                </a:lnTo>
                <a:lnTo>
                  <a:pt x="12401" y="83618"/>
                </a:lnTo>
                <a:lnTo>
                  <a:pt x="18794" y="94730"/>
                </a:lnTo>
                <a:lnTo>
                  <a:pt x="27939" y="104775"/>
                </a:lnTo>
                <a:lnTo>
                  <a:pt x="38276" y="112002"/>
                </a:lnTo>
                <a:lnTo>
                  <a:pt x="49086" y="117234"/>
                </a:lnTo>
                <a:lnTo>
                  <a:pt x="62200" y="122025"/>
                </a:lnTo>
                <a:lnTo>
                  <a:pt x="77596" y="126365"/>
                </a:lnTo>
                <a:lnTo>
                  <a:pt x="92617" y="130163"/>
                </a:lnTo>
                <a:lnTo>
                  <a:pt x="105179" y="133532"/>
                </a:lnTo>
                <a:lnTo>
                  <a:pt x="112902" y="135890"/>
                </a:lnTo>
                <a:lnTo>
                  <a:pt x="120522" y="138557"/>
                </a:lnTo>
                <a:lnTo>
                  <a:pt x="125730" y="141732"/>
                </a:lnTo>
                <a:lnTo>
                  <a:pt x="128777" y="145288"/>
                </a:lnTo>
                <a:lnTo>
                  <a:pt x="131825" y="148971"/>
                </a:lnTo>
                <a:lnTo>
                  <a:pt x="133350" y="153289"/>
                </a:lnTo>
                <a:lnTo>
                  <a:pt x="133350" y="166497"/>
                </a:lnTo>
                <a:lnTo>
                  <a:pt x="129666" y="173482"/>
                </a:lnTo>
                <a:lnTo>
                  <a:pt x="122555" y="179577"/>
                </a:lnTo>
                <a:lnTo>
                  <a:pt x="116799" y="183325"/>
                </a:lnTo>
                <a:lnTo>
                  <a:pt x="105138" y="187189"/>
                </a:lnTo>
                <a:lnTo>
                  <a:pt x="90424" y="188468"/>
                </a:lnTo>
                <a:lnTo>
                  <a:pt x="81287" y="187895"/>
                </a:lnTo>
                <a:lnTo>
                  <a:pt x="68727" y="184630"/>
                </a:lnTo>
                <a:lnTo>
                  <a:pt x="58546" y="178435"/>
                </a:lnTo>
                <a:lnTo>
                  <a:pt x="52493" y="171771"/>
                </a:lnTo>
                <a:lnTo>
                  <a:pt x="46650" y="160682"/>
                </a:lnTo>
                <a:lnTo>
                  <a:pt x="42799" y="146685"/>
                </a:lnTo>
                <a:close/>
              </a:path>
              <a:path w="7168007" h="225678">
                <a:moveTo>
                  <a:pt x="5502126" y="219776"/>
                </a:moveTo>
                <a:lnTo>
                  <a:pt x="5512562" y="217297"/>
                </a:lnTo>
                <a:lnTo>
                  <a:pt x="5523078" y="213310"/>
                </a:lnTo>
                <a:lnTo>
                  <a:pt x="5534353" y="207205"/>
                </a:lnTo>
                <a:lnTo>
                  <a:pt x="5543549" y="199898"/>
                </a:lnTo>
                <a:lnTo>
                  <a:pt x="5555502" y="185220"/>
                </a:lnTo>
                <a:lnTo>
                  <a:pt x="5561761" y="173971"/>
                </a:lnTo>
                <a:lnTo>
                  <a:pt x="5566918" y="161290"/>
                </a:lnTo>
                <a:lnTo>
                  <a:pt x="5569203" y="153681"/>
                </a:lnTo>
                <a:lnTo>
                  <a:pt x="5571663" y="141838"/>
                </a:lnTo>
                <a:lnTo>
                  <a:pt x="5573150" y="128880"/>
                </a:lnTo>
                <a:lnTo>
                  <a:pt x="5573648" y="114808"/>
                </a:lnTo>
                <a:lnTo>
                  <a:pt x="5573644" y="113320"/>
                </a:lnTo>
                <a:lnTo>
                  <a:pt x="5573128" y="99063"/>
                </a:lnTo>
                <a:lnTo>
                  <a:pt x="5571750" y="85972"/>
                </a:lnTo>
                <a:lnTo>
                  <a:pt x="5569510" y="74036"/>
                </a:lnTo>
                <a:lnTo>
                  <a:pt x="5566410" y="63246"/>
                </a:lnTo>
                <a:lnTo>
                  <a:pt x="5560062" y="48338"/>
                </a:lnTo>
                <a:lnTo>
                  <a:pt x="5553455" y="37529"/>
                </a:lnTo>
                <a:lnTo>
                  <a:pt x="5545582" y="27940"/>
                </a:lnTo>
                <a:lnTo>
                  <a:pt x="5535609" y="19124"/>
                </a:lnTo>
                <a:lnTo>
                  <a:pt x="5524756" y="12561"/>
                </a:lnTo>
                <a:lnTo>
                  <a:pt x="5512689" y="7874"/>
                </a:lnTo>
                <a:lnTo>
                  <a:pt x="5499517" y="5234"/>
                </a:lnTo>
                <a:lnTo>
                  <a:pt x="5486538" y="4070"/>
                </a:lnTo>
                <a:lnTo>
                  <a:pt x="5471160" y="3683"/>
                </a:lnTo>
                <a:lnTo>
                  <a:pt x="5390642" y="3683"/>
                </a:lnTo>
                <a:lnTo>
                  <a:pt x="5390642" y="221869"/>
                </a:lnTo>
                <a:lnTo>
                  <a:pt x="5473572" y="221869"/>
                </a:lnTo>
                <a:lnTo>
                  <a:pt x="5434711" y="185166"/>
                </a:lnTo>
                <a:lnTo>
                  <a:pt x="5434711" y="40640"/>
                </a:lnTo>
                <a:lnTo>
                  <a:pt x="5454522" y="40640"/>
                </a:lnTo>
                <a:lnTo>
                  <a:pt x="5469113" y="40814"/>
                </a:lnTo>
                <a:lnTo>
                  <a:pt x="5482113" y="41478"/>
                </a:lnTo>
                <a:lnTo>
                  <a:pt x="5490718" y="42672"/>
                </a:lnTo>
                <a:lnTo>
                  <a:pt x="5498972" y="44450"/>
                </a:lnTo>
                <a:lnTo>
                  <a:pt x="5505704" y="47878"/>
                </a:lnTo>
                <a:lnTo>
                  <a:pt x="5511038" y="52959"/>
                </a:lnTo>
                <a:lnTo>
                  <a:pt x="5516498" y="58039"/>
                </a:lnTo>
                <a:lnTo>
                  <a:pt x="5520563" y="65024"/>
                </a:lnTo>
                <a:lnTo>
                  <a:pt x="5523611" y="74041"/>
                </a:lnTo>
                <a:lnTo>
                  <a:pt x="5526162" y="84978"/>
                </a:lnTo>
                <a:lnTo>
                  <a:pt x="5527578" y="97695"/>
                </a:lnTo>
                <a:lnTo>
                  <a:pt x="5528056" y="112902"/>
                </a:lnTo>
                <a:lnTo>
                  <a:pt x="5528042" y="115580"/>
                </a:lnTo>
                <a:lnTo>
                  <a:pt x="5527439" y="130147"/>
                </a:lnTo>
                <a:lnTo>
                  <a:pt x="5525954" y="142589"/>
                </a:lnTo>
                <a:lnTo>
                  <a:pt x="5523611" y="152908"/>
                </a:lnTo>
                <a:lnTo>
                  <a:pt x="5520563" y="162687"/>
                </a:lnTo>
                <a:lnTo>
                  <a:pt x="5516753" y="169672"/>
                </a:lnTo>
                <a:lnTo>
                  <a:pt x="5512054" y="173990"/>
                </a:lnTo>
                <a:lnTo>
                  <a:pt x="5507355" y="178180"/>
                </a:lnTo>
                <a:lnTo>
                  <a:pt x="5501386" y="181228"/>
                </a:lnTo>
                <a:lnTo>
                  <a:pt x="5494273" y="183007"/>
                </a:lnTo>
                <a:lnTo>
                  <a:pt x="5493416" y="183214"/>
                </a:lnTo>
                <a:lnTo>
                  <a:pt x="5489588" y="221299"/>
                </a:lnTo>
                <a:lnTo>
                  <a:pt x="5502126" y="219776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2898838" y="848614"/>
            <a:ext cx="0" cy="218185"/>
          </a:xfrm>
          <a:custGeom>
            <a:avLst/>
            <a:gdLst/>
            <a:ahLst/>
            <a:cxnLst/>
            <a:rect l="l" t="t" r="r" b="b"/>
            <a:pathLst>
              <a:path h="218185">
                <a:moveTo>
                  <a:pt x="0" y="0"/>
                </a:moveTo>
                <a:lnTo>
                  <a:pt x="0" y="218185"/>
                </a:lnTo>
              </a:path>
            </a:pathLst>
          </a:custGeom>
          <a:ln w="45338">
            <a:solidFill>
              <a:srgbClr val="25252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2594038" y="848614"/>
            <a:ext cx="0" cy="218185"/>
          </a:xfrm>
          <a:custGeom>
            <a:avLst/>
            <a:gdLst/>
            <a:ahLst/>
            <a:cxnLst/>
            <a:rect l="l" t="t" r="r" b="b"/>
            <a:pathLst>
              <a:path h="218185">
                <a:moveTo>
                  <a:pt x="0" y="0"/>
                </a:moveTo>
                <a:lnTo>
                  <a:pt x="0" y="218185"/>
                </a:lnTo>
              </a:path>
            </a:pathLst>
          </a:custGeom>
          <a:ln w="45338">
            <a:solidFill>
              <a:srgbClr val="25252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8572500" y="3272663"/>
            <a:ext cx="1360170" cy="249186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706628" y="2091361"/>
            <a:ext cx="7796872" cy="3408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230"/>
              </a:lnSpc>
              <a:spcBef>
                <a:spcPts val="61"/>
              </a:spcBef>
            </a:pPr>
            <a:r>
              <a:rPr sz="1100" b="1" spc="-29" dirty="0">
                <a:latin typeface="Arial"/>
                <a:cs typeface="Arial"/>
              </a:rPr>
              <a:t>A</a:t>
            </a:r>
            <a:r>
              <a:rPr sz="1100" b="1" spc="4" dirty="0">
                <a:latin typeface="Arial"/>
                <a:cs typeface="Arial"/>
              </a:rPr>
              <a:t>PR</a:t>
            </a:r>
            <a:r>
              <a:rPr sz="1100" b="1" spc="0" dirty="0">
                <a:latin typeface="Arial"/>
                <a:cs typeface="Arial"/>
              </a:rPr>
              <a:t>E</a:t>
            </a:r>
            <a:r>
              <a:rPr sz="1100" b="1" spc="-4" dirty="0">
                <a:latin typeface="Arial"/>
                <a:cs typeface="Arial"/>
              </a:rPr>
              <a:t>C</a:t>
            </a:r>
            <a:r>
              <a:rPr sz="1100" b="1" spc="29" dirty="0">
                <a:latin typeface="Arial"/>
                <a:cs typeface="Arial"/>
              </a:rPr>
              <a:t>I</a:t>
            </a:r>
            <a:r>
              <a:rPr sz="1100" b="1" spc="-29" dirty="0">
                <a:latin typeface="Arial"/>
                <a:cs typeface="Arial"/>
              </a:rPr>
              <a:t>A</a:t>
            </a:r>
            <a:r>
              <a:rPr sz="1100" b="1" spc="-4" dirty="0">
                <a:latin typeface="Arial"/>
                <a:cs typeface="Arial"/>
              </a:rPr>
              <a:t>D</a:t>
            </a:r>
            <a:r>
              <a:rPr sz="1100" b="1" spc="0" dirty="0">
                <a:latin typeface="Arial"/>
                <a:cs typeface="Arial"/>
              </a:rPr>
              <a:t>O</a:t>
            </a:r>
            <a:r>
              <a:rPr sz="1100" b="1" spc="9" dirty="0">
                <a:latin typeface="Arial"/>
                <a:cs typeface="Arial"/>
              </a:rPr>
              <a:t> </a:t>
            </a:r>
            <a:r>
              <a:rPr sz="1100" b="1" spc="-4" dirty="0">
                <a:latin typeface="Arial"/>
                <a:cs typeface="Arial"/>
              </a:rPr>
              <a:t>ES</a:t>
            </a:r>
            <a:r>
              <a:rPr sz="1100" b="1" spc="-14" dirty="0">
                <a:latin typeface="Arial"/>
                <a:cs typeface="Arial"/>
              </a:rPr>
              <a:t>T</a:t>
            </a:r>
            <a:r>
              <a:rPr sz="1100" b="1" spc="-4" dirty="0">
                <a:latin typeface="Arial"/>
                <a:cs typeface="Arial"/>
              </a:rPr>
              <a:t>UD</a:t>
            </a:r>
            <a:r>
              <a:rPr sz="1100" b="1" spc="29" dirty="0">
                <a:latin typeface="Arial"/>
                <a:cs typeface="Arial"/>
              </a:rPr>
              <a:t>I</a:t>
            </a:r>
            <a:r>
              <a:rPr sz="1100" b="1" spc="-14" dirty="0">
                <a:latin typeface="Arial"/>
                <a:cs typeface="Arial"/>
              </a:rPr>
              <a:t>A</a:t>
            </a:r>
            <a:r>
              <a:rPr sz="1100" b="1" spc="-4" dirty="0">
                <a:latin typeface="Arial"/>
                <a:cs typeface="Arial"/>
              </a:rPr>
              <a:t>N</a:t>
            </a:r>
            <a:r>
              <a:rPr sz="1100" b="1" spc="-14" dirty="0">
                <a:latin typeface="Arial"/>
                <a:cs typeface="Arial"/>
              </a:rPr>
              <a:t>T</a:t>
            </a:r>
            <a:r>
              <a:rPr sz="1100" b="1" spc="-4" dirty="0">
                <a:latin typeface="Arial"/>
                <a:cs typeface="Arial"/>
              </a:rPr>
              <a:t>E</a:t>
            </a:r>
            <a:r>
              <a:rPr sz="1100" b="1" spc="0" dirty="0">
                <a:latin typeface="Arial"/>
                <a:cs typeface="Arial"/>
              </a:rPr>
              <a:t>,</a:t>
            </a:r>
            <a:r>
              <a:rPr sz="1100" b="1" spc="14" dirty="0">
                <a:latin typeface="Arial"/>
                <a:cs typeface="Arial"/>
              </a:rPr>
              <a:t> </a:t>
            </a:r>
            <a:r>
              <a:rPr sz="1100" spc="-4" dirty="0">
                <a:latin typeface="Arial"/>
                <a:cs typeface="Arial"/>
              </a:rPr>
              <a:t>S</a:t>
            </a:r>
            <a:r>
              <a:rPr sz="1100" spc="0" dirty="0">
                <a:latin typeface="Arial"/>
                <a:cs typeface="Arial"/>
              </a:rPr>
              <a:t>i </a:t>
            </a:r>
            <a:r>
              <a:rPr sz="1100" spc="-9" dirty="0">
                <a:latin typeface="Arial"/>
                <a:cs typeface="Arial"/>
              </a:rPr>
              <a:t>v</a:t>
            </a:r>
            <a:r>
              <a:rPr sz="1100" spc="0" dirty="0">
                <a:latin typeface="Arial"/>
                <a:cs typeface="Arial"/>
              </a:rPr>
              <a:t>a a</a:t>
            </a:r>
            <a:r>
              <a:rPr sz="1100" spc="9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a</a:t>
            </a:r>
            <a:r>
              <a:rPr sz="1100" spc="-4" dirty="0">
                <a:latin typeface="Arial"/>
                <a:cs typeface="Arial"/>
              </a:rPr>
              <a:t>pli</a:t>
            </a:r>
            <a:r>
              <a:rPr sz="1100" spc="0" dirty="0">
                <a:latin typeface="Arial"/>
                <a:cs typeface="Arial"/>
              </a:rPr>
              <a:t>car</a:t>
            </a:r>
            <a:r>
              <a:rPr sz="1100" spc="9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al p</a:t>
            </a:r>
            <a:r>
              <a:rPr sz="1100" spc="-9" dirty="0">
                <a:latin typeface="Arial"/>
                <a:cs typeface="Arial"/>
              </a:rPr>
              <a:t>r</a:t>
            </a:r>
            <a:r>
              <a:rPr sz="1100" spc="0" dirty="0">
                <a:latin typeface="Arial"/>
                <a:cs typeface="Arial"/>
              </a:rPr>
              <a:t>oc</a:t>
            </a:r>
            <a:r>
              <a:rPr sz="1100" spc="-4" dirty="0">
                <a:latin typeface="Arial"/>
                <a:cs typeface="Arial"/>
              </a:rPr>
              <a:t>e</a:t>
            </a:r>
            <a:r>
              <a:rPr sz="1100" spc="0" dirty="0">
                <a:latin typeface="Arial"/>
                <a:cs typeface="Arial"/>
              </a:rPr>
              <a:t>so de</a:t>
            </a:r>
            <a:r>
              <a:rPr sz="1100" spc="-4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grado</a:t>
            </a:r>
            <a:r>
              <a:rPr sz="1100" spc="-9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p</a:t>
            </a:r>
            <a:r>
              <a:rPr sz="1100" spc="-4" dirty="0">
                <a:latin typeface="Arial"/>
                <a:cs typeface="Arial"/>
              </a:rPr>
              <a:t>a</a:t>
            </a:r>
            <a:r>
              <a:rPr sz="1100" spc="4" dirty="0">
                <a:latin typeface="Arial"/>
                <a:cs typeface="Arial"/>
              </a:rPr>
              <a:t>r</a:t>
            </a:r>
            <a:r>
              <a:rPr sz="1100" spc="0" dirty="0">
                <a:latin typeface="Arial"/>
                <a:cs typeface="Arial"/>
              </a:rPr>
              <a:t>a</a:t>
            </a:r>
            <a:r>
              <a:rPr sz="1100" spc="-9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el</a:t>
            </a:r>
            <a:r>
              <a:rPr sz="1100" spc="-9" dirty="0">
                <a:latin typeface="Arial"/>
                <a:cs typeface="Arial"/>
              </a:rPr>
              <a:t> </a:t>
            </a:r>
            <a:r>
              <a:rPr sz="1100" spc="4" dirty="0" err="1">
                <a:latin typeface="Arial"/>
                <a:cs typeface="Arial"/>
              </a:rPr>
              <a:t>m</a:t>
            </a:r>
            <a:r>
              <a:rPr sz="1100" spc="0" dirty="0" err="1">
                <a:latin typeface="Arial"/>
                <a:cs typeface="Arial"/>
              </a:rPr>
              <a:t>es</a:t>
            </a:r>
            <a:r>
              <a:rPr sz="1100" spc="0" dirty="0">
                <a:latin typeface="Arial"/>
                <a:cs typeface="Arial"/>
              </a:rPr>
              <a:t> de</a:t>
            </a:r>
            <a:r>
              <a:rPr lang="es-CO" sz="1100" spc="-4" dirty="0">
                <a:latin typeface="Arial"/>
                <a:cs typeface="Arial"/>
              </a:rPr>
              <a:t> noviembre </a:t>
            </a:r>
            <a:r>
              <a:rPr sz="1100" spc="0" dirty="0">
                <a:latin typeface="Arial"/>
                <a:cs typeface="Arial"/>
              </a:rPr>
              <a:t> de</a:t>
            </a:r>
            <a:r>
              <a:rPr sz="1100" spc="-4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2</a:t>
            </a:r>
            <a:r>
              <a:rPr sz="1100" spc="-14" dirty="0">
                <a:latin typeface="Arial"/>
                <a:cs typeface="Arial"/>
              </a:rPr>
              <a:t>0</a:t>
            </a:r>
            <a:r>
              <a:rPr lang="es-CO" sz="1100" dirty="0">
                <a:latin typeface="Arial"/>
                <a:cs typeface="Arial"/>
              </a:rPr>
              <a:t>20</a:t>
            </a:r>
            <a:r>
              <a:rPr sz="1100" spc="4" dirty="0">
                <a:latin typeface="Arial"/>
                <a:cs typeface="Arial"/>
              </a:rPr>
              <a:t> </a:t>
            </a:r>
            <a:r>
              <a:rPr lang="es-CO" sz="1100" spc="4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p</a:t>
            </a:r>
            <a:r>
              <a:rPr sz="1100" spc="-4" dirty="0">
                <a:latin typeface="Arial"/>
                <a:cs typeface="Arial"/>
              </a:rPr>
              <a:t>o</a:t>
            </a:r>
            <a:r>
              <a:rPr sz="1100" spc="0" dirty="0">
                <a:latin typeface="Arial"/>
                <a:cs typeface="Arial"/>
              </a:rPr>
              <a:t>r </a:t>
            </a:r>
            <a:r>
              <a:rPr lang="es-CO" sz="1100" spc="0" dirty="0">
                <a:latin typeface="Arial"/>
                <a:cs typeface="Arial"/>
              </a:rPr>
              <a:t>  </a:t>
            </a:r>
            <a:r>
              <a:rPr sz="1100" spc="14" dirty="0">
                <a:latin typeface="Arial"/>
                <a:cs typeface="Arial"/>
              </a:rPr>
              <a:t>f</a:t>
            </a:r>
            <a:r>
              <a:rPr sz="1100" spc="0" dirty="0">
                <a:latin typeface="Arial"/>
                <a:cs typeface="Arial"/>
              </a:rPr>
              <a:t>a</a:t>
            </a:r>
            <a:r>
              <a:rPr sz="1100" spc="-14" dirty="0">
                <a:latin typeface="Arial"/>
                <a:cs typeface="Arial"/>
              </a:rPr>
              <a:t>v</a:t>
            </a:r>
            <a:r>
              <a:rPr sz="1100" spc="0" dirty="0">
                <a:latin typeface="Arial"/>
                <a:cs typeface="Arial"/>
              </a:rPr>
              <a:t>or </a:t>
            </a:r>
            <a:r>
              <a:rPr lang="es-CO" sz="1100" spc="0" dirty="0">
                <a:latin typeface="Arial"/>
                <a:cs typeface="Arial"/>
              </a:rPr>
              <a:t>  </a:t>
            </a:r>
            <a:r>
              <a:rPr sz="1100" spc="4" dirty="0" err="1">
                <a:latin typeface="Arial"/>
                <a:cs typeface="Arial"/>
              </a:rPr>
              <a:t>t</a:t>
            </a:r>
            <a:r>
              <a:rPr sz="1100" spc="0" dirty="0" err="1">
                <a:latin typeface="Arial"/>
                <a:cs typeface="Arial"/>
              </a:rPr>
              <a:t>e</a:t>
            </a:r>
            <a:r>
              <a:rPr sz="1100" spc="-4" dirty="0" err="1">
                <a:latin typeface="Arial"/>
                <a:cs typeface="Arial"/>
              </a:rPr>
              <a:t>n</a:t>
            </a:r>
            <a:r>
              <a:rPr sz="1100" spc="0" dirty="0" err="1">
                <a:latin typeface="Arial"/>
                <a:cs typeface="Arial"/>
              </a:rPr>
              <a:t>er</a:t>
            </a:r>
            <a:r>
              <a:rPr lang="es-CO" sz="1100" spc="0" dirty="0">
                <a:latin typeface="Arial"/>
                <a:cs typeface="Arial"/>
              </a:rPr>
              <a:t>  </a:t>
            </a:r>
            <a:r>
              <a:rPr sz="1100" spc="-4" dirty="0">
                <a:latin typeface="Arial"/>
                <a:cs typeface="Arial"/>
              </a:rPr>
              <a:t> </a:t>
            </a:r>
            <a:r>
              <a:rPr sz="1100" spc="0" dirty="0" err="1">
                <a:latin typeface="Arial"/>
                <a:cs typeface="Arial"/>
              </a:rPr>
              <a:t>en</a:t>
            </a:r>
            <a:r>
              <a:rPr sz="1100" spc="-9" dirty="0">
                <a:latin typeface="Arial"/>
                <a:cs typeface="Arial"/>
              </a:rPr>
              <a:t> </a:t>
            </a:r>
            <a:r>
              <a:rPr sz="1100" spc="0" dirty="0" err="1">
                <a:latin typeface="Arial"/>
                <a:cs typeface="Arial"/>
              </a:rPr>
              <a:t>c</a:t>
            </a:r>
            <a:r>
              <a:rPr sz="1100" spc="-14" dirty="0" err="1">
                <a:latin typeface="Arial"/>
                <a:cs typeface="Arial"/>
              </a:rPr>
              <a:t>u</a:t>
            </a:r>
            <a:r>
              <a:rPr sz="1100" spc="0" dirty="0" err="1">
                <a:latin typeface="Arial"/>
                <a:cs typeface="Arial"/>
              </a:rPr>
              <a:t>e</a:t>
            </a:r>
            <a:r>
              <a:rPr sz="1100" spc="-4" dirty="0" err="1">
                <a:latin typeface="Arial"/>
                <a:cs typeface="Arial"/>
              </a:rPr>
              <a:t>n</a:t>
            </a:r>
            <a:r>
              <a:rPr sz="1100" spc="4" dirty="0" err="1">
                <a:latin typeface="Arial"/>
                <a:cs typeface="Arial"/>
              </a:rPr>
              <a:t>t</a:t>
            </a:r>
            <a:r>
              <a:rPr sz="1100" spc="0" dirty="0" err="1">
                <a:latin typeface="Arial"/>
                <a:cs typeface="Arial"/>
              </a:rPr>
              <a:t>a</a:t>
            </a:r>
            <a:r>
              <a:rPr lang="es-CO" sz="1100" spc="0" dirty="0">
                <a:latin typeface="Arial"/>
                <a:cs typeface="Arial"/>
              </a:rPr>
              <a:t> </a:t>
            </a:r>
            <a:r>
              <a:rPr sz="1100" spc="-4" dirty="0">
                <a:latin typeface="Arial"/>
                <a:cs typeface="Arial"/>
              </a:rPr>
              <a:t>l</a:t>
            </a:r>
            <a:r>
              <a:rPr sz="1100" spc="0" dirty="0">
                <a:latin typeface="Arial"/>
                <a:cs typeface="Arial"/>
              </a:rPr>
              <a:t>as </a:t>
            </a:r>
            <a:r>
              <a:rPr sz="1100" spc="0" dirty="0" err="1">
                <a:latin typeface="Arial"/>
                <a:cs typeface="Arial"/>
              </a:rPr>
              <a:t>si</a:t>
            </a:r>
            <a:r>
              <a:rPr sz="1100" spc="9" dirty="0" err="1">
                <a:latin typeface="Arial"/>
                <a:cs typeface="Arial"/>
              </a:rPr>
              <a:t>g</a:t>
            </a:r>
            <a:r>
              <a:rPr sz="1100" spc="0" dirty="0" err="1">
                <a:latin typeface="Arial"/>
                <a:cs typeface="Arial"/>
              </a:rPr>
              <a:t>u</a:t>
            </a:r>
            <a:r>
              <a:rPr sz="1100" spc="-4" dirty="0" err="1">
                <a:latin typeface="Arial"/>
                <a:cs typeface="Arial"/>
              </a:rPr>
              <a:t>i</a:t>
            </a:r>
            <a:r>
              <a:rPr sz="1100" spc="0" dirty="0" err="1">
                <a:latin typeface="Arial"/>
                <a:cs typeface="Arial"/>
              </a:rPr>
              <a:t>e</a:t>
            </a:r>
            <a:r>
              <a:rPr sz="1100" spc="-4" dirty="0" err="1">
                <a:latin typeface="Arial"/>
                <a:cs typeface="Arial"/>
              </a:rPr>
              <a:t>n</a:t>
            </a:r>
            <a:r>
              <a:rPr sz="1100" spc="4" dirty="0" err="1">
                <a:latin typeface="Arial"/>
                <a:cs typeface="Arial"/>
              </a:rPr>
              <a:t>t</a:t>
            </a:r>
            <a:r>
              <a:rPr sz="1100" spc="-14" dirty="0" err="1">
                <a:latin typeface="Arial"/>
                <a:cs typeface="Arial"/>
              </a:rPr>
              <a:t>e</a:t>
            </a:r>
            <a:r>
              <a:rPr sz="1100" spc="0" dirty="0" err="1">
                <a:latin typeface="Arial"/>
                <a:cs typeface="Arial"/>
              </a:rPr>
              <a:t>s</a:t>
            </a:r>
            <a:r>
              <a:rPr sz="1100" spc="4" dirty="0">
                <a:latin typeface="Arial"/>
                <a:cs typeface="Arial"/>
              </a:rPr>
              <a:t> </a:t>
            </a:r>
            <a:r>
              <a:rPr sz="1100" spc="-4" dirty="0" err="1">
                <a:latin typeface="Arial"/>
                <a:cs typeface="Arial"/>
              </a:rPr>
              <a:t>i</a:t>
            </a:r>
            <a:r>
              <a:rPr sz="1100" spc="0" dirty="0" err="1">
                <a:latin typeface="Arial"/>
                <a:cs typeface="Arial"/>
              </a:rPr>
              <a:t>ns</a:t>
            </a:r>
            <a:r>
              <a:rPr sz="1100" spc="-9" dirty="0" err="1">
                <a:latin typeface="Arial"/>
                <a:cs typeface="Arial"/>
              </a:rPr>
              <a:t>t</a:t>
            </a:r>
            <a:r>
              <a:rPr sz="1100" spc="4" dirty="0" err="1">
                <a:latin typeface="Arial"/>
                <a:cs typeface="Arial"/>
              </a:rPr>
              <a:t>r</a:t>
            </a:r>
            <a:r>
              <a:rPr sz="1100" spc="0" dirty="0" err="1">
                <a:latin typeface="Arial"/>
                <a:cs typeface="Arial"/>
              </a:rPr>
              <a:t>ucc</a:t>
            </a:r>
            <a:r>
              <a:rPr sz="1100" spc="-4" dirty="0" err="1">
                <a:latin typeface="Arial"/>
                <a:cs typeface="Arial"/>
              </a:rPr>
              <a:t>i</a:t>
            </a:r>
            <a:r>
              <a:rPr sz="1100" spc="0" dirty="0" err="1">
                <a:latin typeface="Arial"/>
                <a:cs typeface="Arial"/>
              </a:rPr>
              <a:t>o</a:t>
            </a:r>
            <a:r>
              <a:rPr sz="1100" spc="-14" dirty="0" err="1">
                <a:latin typeface="Arial"/>
                <a:cs typeface="Arial"/>
              </a:rPr>
              <a:t>n</a:t>
            </a:r>
            <a:r>
              <a:rPr sz="1100" spc="0" dirty="0" err="1">
                <a:latin typeface="Arial"/>
                <a:cs typeface="Arial"/>
              </a:rPr>
              <a:t>es</a:t>
            </a:r>
            <a:r>
              <a:rPr lang="es-CO" sz="1100" spc="0" dirty="0">
                <a:latin typeface="Arial"/>
                <a:cs typeface="Arial"/>
              </a:rPr>
              <a:t>: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485648" y="2542111"/>
            <a:ext cx="176580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5"/>
              </a:lnSpc>
              <a:spcBef>
                <a:spcPts val="66"/>
              </a:spcBef>
            </a:pPr>
            <a:r>
              <a:rPr sz="1200" b="1" spc="4" dirty="0">
                <a:latin typeface="Arial"/>
                <a:cs typeface="Arial"/>
              </a:rPr>
              <a:t>1.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714248" y="2551990"/>
            <a:ext cx="7863160" cy="7261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6592" algn="just">
              <a:lnSpc>
                <a:spcPts val="1230"/>
              </a:lnSpc>
              <a:spcBef>
                <a:spcPts val="61"/>
              </a:spcBef>
            </a:pPr>
            <a:r>
              <a:rPr sz="1100" b="1" spc="-4" dirty="0">
                <a:latin typeface="Arial"/>
                <a:cs typeface="Arial"/>
              </a:rPr>
              <a:t>H</a:t>
            </a:r>
            <a:r>
              <a:rPr sz="1100" b="1" spc="4" dirty="0">
                <a:latin typeface="Arial"/>
                <a:cs typeface="Arial"/>
              </a:rPr>
              <a:t>O</a:t>
            </a:r>
            <a:r>
              <a:rPr sz="1100" b="1" spc="-9" dirty="0">
                <a:latin typeface="Arial"/>
                <a:cs typeface="Arial"/>
              </a:rPr>
              <a:t>M</a:t>
            </a:r>
            <a:r>
              <a:rPr sz="1100" b="1" spc="4" dirty="0">
                <a:latin typeface="Arial"/>
                <a:cs typeface="Arial"/>
              </a:rPr>
              <a:t>O</a:t>
            </a:r>
            <a:r>
              <a:rPr sz="1100" b="1" spc="-14" dirty="0">
                <a:latin typeface="Arial"/>
                <a:cs typeface="Arial"/>
              </a:rPr>
              <a:t>L</a:t>
            </a:r>
            <a:r>
              <a:rPr sz="1100" b="1" spc="4" dirty="0">
                <a:latin typeface="Arial"/>
                <a:cs typeface="Arial"/>
              </a:rPr>
              <a:t>O</a:t>
            </a:r>
            <a:r>
              <a:rPr sz="1100" b="1" spc="14" dirty="0">
                <a:latin typeface="Arial"/>
                <a:cs typeface="Arial"/>
              </a:rPr>
              <a:t>G</a:t>
            </a:r>
            <a:r>
              <a:rPr sz="1100" b="1" spc="-39" dirty="0">
                <a:latin typeface="Arial"/>
                <a:cs typeface="Arial"/>
              </a:rPr>
              <a:t>A</a:t>
            </a:r>
            <a:r>
              <a:rPr sz="1100" b="1" spc="-4" dirty="0">
                <a:latin typeface="Arial"/>
                <a:cs typeface="Arial"/>
              </a:rPr>
              <a:t>C</a:t>
            </a:r>
            <a:r>
              <a:rPr sz="1100" b="1" spc="4" dirty="0">
                <a:latin typeface="Arial"/>
                <a:cs typeface="Arial"/>
              </a:rPr>
              <a:t>IO</a:t>
            </a:r>
            <a:r>
              <a:rPr sz="1100" b="1" spc="0" dirty="0">
                <a:latin typeface="Arial"/>
                <a:cs typeface="Arial"/>
              </a:rPr>
              <a:t>N:</a:t>
            </a:r>
            <a:r>
              <a:rPr sz="1100" b="1" spc="-9" dirty="0">
                <a:latin typeface="Arial"/>
                <a:cs typeface="Arial"/>
              </a:rPr>
              <a:t> </a:t>
            </a:r>
            <a:r>
              <a:rPr sz="1100" spc="-4" dirty="0">
                <a:latin typeface="Arial"/>
                <a:cs typeface="Arial"/>
              </a:rPr>
              <a:t>S</a:t>
            </a:r>
            <a:r>
              <a:rPr sz="1100" spc="0" dirty="0">
                <a:latin typeface="Arial"/>
                <a:cs typeface="Arial"/>
              </a:rPr>
              <a:t>i</a:t>
            </a:r>
            <a:r>
              <a:rPr sz="1100" spc="-34" dirty="0">
                <a:latin typeface="Arial"/>
                <a:cs typeface="Arial"/>
              </a:rPr>
              <a:t> </a:t>
            </a:r>
            <a:r>
              <a:rPr sz="1100" spc="4" dirty="0">
                <a:latin typeface="Arial"/>
                <a:cs typeface="Arial"/>
              </a:rPr>
              <a:t>r</a:t>
            </a:r>
            <a:r>
              <a:rPr sz="1100" spc="-14" dirty="0">
                <a:latin typeface="Arial"/>
                <a:cs typeface="Arial"/>
              </a:rPr>
              <a:t>e</a:t>
            </a:r>
            <a:r>
              <a:rPr sz="1100" spc="9" dirty="0">
                <a:latin typeface="Arial"/>
                <a:cs typeface="Arial"/>
              </a:rPr>
              <a:t>q</a:t>
            </a:r>
            <a:r>
              <a:rPr sz="1100" spc="0" dirty="0">
                <a:latin typeface="Arial"/>
                <a:cs typeface="Arial"/>
              </a:rPr>
              <a:t>u</a:t>
            </a:r>
            <a:r>
              <a:rPr sz="1100" spc="-4" dirty="0">
                <a:latin typeface="Arial"/>
                <a:cs typeface="Arial"/>
              </a:rPr>
              <a:t>i</a:t>
            </a:r>
            <a:r>
              <a:rPr sz="1100" spc="0" dirty="0">
                <a:latin typeface="Arial"/>
                <a:cs typeface="Arial"/>
              </a:rPr>
              <a:t>ere</a:t>
            </a:r>
            <a:r>
              <a:rPr sz="1100" spc="-25" dirty="0">
                <a:latin typeface="Arial"/>
                <a:cs typeface="Arial"/>
              </a:rPr>
              <a:t> </a:t>
            </a:r>
            <a:r>
              <a:rPr sz="1100" spc="4" dirty="0">
                <a:latin typeface="Arial"/>
                <a:cs typeface="Arial"/>
              </a:rPr>
              <a:t>r</a:t>
            </a:r>
            <a:r>
              <a:rPr sz="1100" spc="0" dirty="0">
                <a:latin typeface="Arial"/>
                <a:cs typeface="Arial"/>
              </a:rPr>
              <a:t>e</a:t>
            </a:r>
            <a:r>
              <a:rPr sz="1100" spc="-4" dirty="0">
                <a:latin typeface="Arial"/>
                <a:cs typeface="Arial"/>
              </a:rPr>
              <a:t>ali</a:t>
            </a:r>
            <a:r>
              <a:rPr sz="1100" spc="-9" dirty="0">
                <a:latin typeface="Arial"/>
                <a:cs typeface="Arial"/>
              </a:rPr>
              <a:t>z</a:t>
            </a:r>
            <a:r>
              <a:rPr sz="1100" spc="0" dirty="0">
                <a:latin typeface="Arial"/>
                <a:cs typeface="Arial"/>
              </a:rPr>
              <a:t>ar</a:t>
            </a:r>
            <a:r>
              <a:rPr sz="1100" spc="-14" dirty="0">
                <a:latin typeface="Arial"/>
                <a:cs typeface="Arial"/>
              </a:rPr>
              <a:t> p</a:t>
            </a:r>
            <a:r>
              <a:rPr sz="1100" spc="4" dirty="0">
                <a:latin typeface="Arial"/>
                <a:cs typeface="Arial"/>
              </a:rPr>
              <a:t>r</a:t>
            </a:r>
            <a:r>
              <a:rPr sz="1100" spc="0" dirty="0">
                <a:latin typeface="Arial"/>
                <a:cs typeface="Arial"/>
              </a:rPr>
              <a:t>oc</a:t>
            </a:r>
            <a:r>
              <a:rPr sz="1100" spc="-4" dirty="0">
                <a:latin typeface="Arial"/>
                <a:cs typeface="Arial"/>
              </a:rPr>
              <a:t>e</a:t>
            </a:r>
            <a:r>
              <a:rPr sz="1100" spc="0" dirty="0">
                <a:latin typeface="Arial"/>
                <a:cs typeface="Arial"/>
              </a:rPr>
              <a:t>so</a:t>
            </a:r>
            <a:r>
              <a:rPr sz="1100" spc="-29" dirty="0">
                <a:latin typeface="Arial"/>
                <a:cs typeface="Arial"/>
              </a:rPr>
              <a:t> </a:t>
            </a:r>
            <a:r>
              <a:rPr sz="1100" spc="-14" dirty="0">
                <a:latin typeface="Arial"/>
                <a:cs typeface="Arial"/>
              </a:rPr>
              <a:t>d</a:t>
            </a:r>
            <a:r>
              <a:rPr sz="1100" spc="0" dirty="0">
                <a:latin typeface="Arial"/>
                <a:cs typeface="Arial"/>
              </a:rPr>
              <a:t>e</a:t>
            </a:r>
            <a:r>
              <a:rPr sz="1100" spc="-19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h</a:t>
            </a:r>
            <a:r>
              <a:rPr sz="1100" spc="-4" dirty="0">
                <a:latin typeface="Arial"/>
                <a:cs typeface="Arial"/>
              </a:rPr>
              <a:t>o</a:t>
            </a:r>
            <a:r>
              <a:rPr sz="1100" spc="4" dirty="0">
                <a:latin typeface="Arial"/>
                <a:cs typeface="Arial"/>
              </a:rPr>
              <a:t>m</a:t>
            </a:r>
            <a:r>
              <a:rPr sz="1100" spc="0" dirty="0">
                <a:latin typeface="Arial"/>
                <a:cs typeface="Arial"/>
              </a:rPr>
              <a:t>o</a:t>
            </a:r>
            <a:r>
              <a:rPr sz="1100" spc="-4" dirty="0">
                <a:latin typeface="Arial"/>
                <a:cs typeface="Arial"/>
              </a:rPr>
              <a:t>l</a:t>
            </a:r>
            <a:r>
              <a:rPr sz="1100" spc="-14" dirty="0">
                <a:latin typeface="Arial"/>
                <a:cs typeface="Arial"/>
              </a:rPr>
              <a:t>o</a:t>
            </a:r>
            <a:r>
              <a:rPr sz="1100" spc="9" dirty="0">
                <a:latin typeface="Arial"/>
                <a:cs typeface="Arial"/>
              </a:rPr>
              <a:t>g</a:t>
            </a:r>
            <a:r>
              <a:rPr sz="1100" spc="0" dirty="0">
                <a:latin typeface="Arial"/>
                <a:cs typeface="Arial"/>
              </a:rPr>
              <a:t>ac</a:t>
            </a:r>
            <a:r>
              <a:rPr sz="1100" spc="-4" dirty="0">
                <a:latin typeface="Arial"/>
                <a:cs typeface="Arial"/>
              </a:rPr>
              <a:t>i</a:t>
            </a:r>
            <a:r>
              <a:rPr sz="1100" spc="0" dirty="0">
                <a:latin typeface="Arial"/>
                <a:cs typeface="Arial"/>
              </a:rPr>
              <a:t>ón</a:t>
            </a:r>
            <a:r>
              <a:rPr sz="1100" spc="-29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p</a:t>
            </a:r>
            <a:r>
              <a:rPr sz="1100" spc="-4" dirty="0">
                <a:latin typeface="Arial"/>
                <a:cs typeface="Arial"/>
              </a:rPr>
              <a:t>a</a:t>
            </a:r>
            <a:r>
              <a:rPr sz="1100" spc="4" dirty="0">
                <a:latin typeface="Arial"/>
                <a:cs typeface="Arial"/>
              </a:rPr>
              <a:t>r</a:t>
            </a:r>
            <a:r>
              <a:rPr sz="1100" spc="0" dirty="0">
                <a:latin typeface="Arial"/>
                <a:cs typeface="Arial"/>
              </a:rPr>
              <a:t>a</a:t>
            </a:r>
            <a:r>
              <a:rPr sz="1100" spc="-29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d</a:t>
            </a:r>
            <a:r>
              <a:rPr sz="1100" spc="-4" dirty="0">
                <a:latin typeface="Arial"/>
                <a:cs typeface="Arial"/>
              </a:rPr>
              <a:t>a</a:t>
            </a:r>
            <a:r>
              <a:rPr sz="1100" spc="0" dirty="0">
                <a:latin typeface="Arial"/>
                <a:cs typeface="Arial"/>
              </a:rPr>
              <a:t>r</a:t>
            </a:r>
            <a:r>
              <a:rPr sz="1100" spc="-24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c</a:t>
            </a:r>
            <a:r>
              <a:rPr sz="1100" spc="-14" dirty="0">
                <a:latin typeface="Arial"/>
                <a:cs typeface="Arial"/>
              </a:rPr>
              <a:t>u</a:t>
            </a:r>
            <a:r>
              <a:rPr sz="1100" spc="4" dirty="0">
                <a:latin typeface="Arial"/>
                <a:cs typeface="Arial"/>
              </a:rPr>
              <a:t>m</a:t>
            </a:r>
            <a:r>
              <a:rPr sz="1100" spc="0" dirty="0">
                <a:latin typeface="Arial"/>
                <a:cs typeface="Arial"/>
              </a:rPr>
              <a:t>p</a:t>
            </a:r>
            <a:r>
              <a:rPr sz="1100" spc="-4" dirty="0">
                <a:latin typeface="Arial"/>
                <a:cs typeface="Arial"/>
              </a:rPr>
              <a:t>li</a:t>
            </a:r>
            <a:r>
              <a:rPr sz="1100" spc="4" dirty="0">
                <a:latin typeface="Arial"/>
                <a:cs typeface="Arial"/>
              </a:rPr>
              <a:t>m</a:t>
            </a:r>
            <a:r>
              <a:rPr sz="1100" spc="-4" dirty="0">
                <a:latin typeface="Arial"/>
                <a:cs typeface="Arial"/>
              </a:rPr>
              <a:t>i</a:t>
            </a:r>
            <a:r>
              <a:rPr sz="1100" spc="0" dirty="0">
                <a:latin typeface="Arial"/>
                <a:cs typeface="Arial"/>
              </a:rPr>
              <a:t>e</a:t>
            </a:r>
            <a:r>
              <a:rPr sz="1100" spc="-4" dirty="0">
                <a:latin typeface="Arial"/>
                <a:cs typeface="Arial"/>
              </a:rPr>
              <a:t>n</a:t>
            </a:r>
            <a:r>
              <a:rPr sz="1100" spc="4" dirty="0">
                <a:latin typeface="Arial"/>
                <a:cs typeface="Arial"/>
              </a:rPr>
              <a:t>t</a:t>
            </a:r>
            <a:r>
              <a:rPr sz="1100" spc="0" dirty="0">
                <a:latin typeface="Arial"/>
                <a:cs typeface="Arial"/>
              </a:rPr>
              <a:t>o</a:t>
            </a:r>
            <a:r>
              <a:rPr sz="1100" spc="-19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al</a:t>
            </a:r>
            <a:r>
              <a:rPr sz="1100" spc="-34" dirty="0">
                <a:latin typeface="Arial"/>
                <a:cs typeface="Arial"/>
              </a:rPr>
              <a:t> </a:t>
            </a:r>
            <a:r>
              <a:rPr sz="1100" spc="4" dirty="0">
                <a:latin typeface="Arial"/>
                <a:cs typeface="Arial"/>
              </a:rPr>
              <a:t>r</a:t>
            </a:r>
            <a:r>
              <a:rPr sz="1100" spc="-14" dirty="0">
                <a:latin typeface="Arial"/>
                <a:cs typeface="Arial"/>
              </a:rPr>
              <a:t>e</a:t>
            </a:r>
            <a:r>
              <a:rPr sz="1100" spc="9" dirty="0">
                <a:latin typeface="Arial"/>
                <a:cs typeface="Arial"/>
              </a:rPr>
              <a:t>q</a:t>
            </a:r>
            <a:r>
              <a:rPr sz="1100" spc="0" dirty="0">
                <a:latin typeface="Arial"/>
                <a:cs typeface="Arial"/>
              </a:rPr>
              <a:t>u</a:t>
            </a:r>
            <a:r>
              <a:rPr sz="1100" spc="-4" dirty="0">
                <a:latin typeface="Arial"/>
                <a:cs typeface="Arial"/>
              </a:rPr>
              <a:t>i</a:t>
            </a:r>
            <a:r>
              <a:rPr sz="1100" spc="0" dirty="0">
                <a:latin typeface="Arial"/>
                <a:cs typeface="Arial"/>
              </a:rPr>
              <a:t>s</a:t>
            </a:r>
            <a:r>
              <a:rPr sz="1100" spc="-4" dirty="0">
                <a:latin typeface="Arial"/>
                <a:cs typeface="Arial"/>
              </a:rPr>
              <a:t>it</a:t>
            </a:r>
            <a:r>
              <a:rPr sz="1100" spc="0" dirty="0">
                <a:latin typeface="Arial"/>
                <a:cs typeface="Arial"/>
              </a:rPr>
              <a:t>o</a:t>
            </a:r>
            <a:r>
              <a:rPr sz="1100" spc="-19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de</a:t>
            </a:r>
            <a:r>
              <a:rPr sz="1100" spc="-29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s</a:t>
            </a:r>
            <a:r>
              <a:rPr sz="1100" spc="-14" dirty="0">
                <a:latin typeface="Arial"/>
                <a:cs typeface="Arial"/>
              </a:rPr>
              <a:t>e</a:t>
            </a:r>
            <a:r>
              <a:rPr sz="1100" spc="9" dirty="0">
                <a:latin typeface="Arial"/>
                <a:cs typeface="Arial"/>
              </a:rPr>
              <a:t>g</a:t>
            </a:r>
            <a:r>
              <a:rPr sz="1100" spc="0" dirty="0">
                <a:latin typeface="Arial"/>
                <a:cs typeface="Arial"/>
              </a:rPr>
              <a:t>u</a:t>
            </a:r>
            <a:r>
              <a:rPr sz="1100" spc="-4" dirty="0">
                <a:latin typeface="Arial"/>
                <a:cs typeface="Arial"/>
              </a:rPr>
              <a:t>n</a:t>
            </a:r>
            <a:r>
              <a:rPr sz="1100" spc="0" dirty="0">
                <a:latin typeface="Arial"/>
                <a:cs typeface="Arial"/>
              </a:rPr>
              <a:t>da</a:t>
            </a:r>
            <a:r>
              <a:rPr sz="1100" spc="-19" dirty="0">
                <a:latin typeface="Arial"/>
                <a:cs typeface="Arial"/>
              </a:rPr>
              <a:t> </a:t>
            </a:r>
            <a:r>
              <a:rPr sz="1100" spc="-4" dirty="0">
                <a:latin typeface="Arial"/>
                <a:cs typeface="Arial"/>
              </a:rPr>
              <a:t>l</a:t>
            </a:r>
            <a:r>
              <a:rPr sz="1100" spc="0" dirty="0">
                <a:latin typeface="Arial"/>
                <a:cs typeface="Arial"/>
              </a:rPr>
              <a:t>e</a:t>
            </a:r>
            <a:r>
              <a:rPr sz="1100" spc="-14" dirty="0">
                <a:latin typeface="Arial"/>
                <a:cs typeface="Arial"/>
              </a:rPr>
              <a:t>n</a:t>
            </a:r>
            <a:r>
              <a:rPr sz="1100" spc="9" dirty="0">
                <a:latin typeface="Arial"/>
                <a:cs typeface="Arial"/>
              </a:rPr>
              <a:t>g</a:t>
            </a:r>
            <a:r>
              <a:rPr sz="1100" spc="0" dirty="0">
                <a:latin typeface="Arial"/>
                <a:cs typeface="Arial"/>
              </a:rPr>
              <a:t>ua</a:t>
            </a:r>
            <a:r>
              <a:rPr sz="1100" spc="-29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d</a:t>
            </a:r>
            <a:r>
              <a:rPr sz="1100" spc="-14" dirty="0">
                <a:latin typeface="Arial"/>
                <a:cs typeface="Arial"/>
              </a:rPr>
              <a:t>e</a:t>
            </a:r>
            <a:r>
              <a:rPr sz="1100" spc="0" dirty="0">
                <a:latin typeface="Arial"/>
                <a:cs typeface="Arial"/>
              </a:rPr>
              <a:t>b</a:t>
            </a:r>
            <a:r>
              <a:rPr sz="1100" spc="-4" dirty="0">
                <a:latin typeface="Arial"/>
                <a:cs typeface="Arial"/>
              </a:rPr>
              <a:t>e</a:t>
            </a:r>
            <a:r>
              <a:rPr sz="1100" spc="0" dirty="0">
                <a:latin typeface="Arial"/>
                <a:cs typeface="Arial"/>
              </a:rPr>
              <a:t>n</a:t>
            </a:r>
            <a:endParaRPr sz="1100" dirty="0">
              <a:latin typeface="Arial"/>
              <a:cs typeface="Arial"/>
            </a:endParaRPr>
          </a:p>
          <a:p>
            <a:pPr marL="12700" algn="just">
              <a:lnSpc>
                <a:spcPts val="1273"/>
              </a:lnSpc>
              <a:spcBef>
                <a:spcPts val="53"/>
              </a:spcBef>
            </a:pPr>
            <a:r>
              <a:rPr sz="1100" spc="-4" dirty="0">
                <a:latin typeface="Arial"/>
                <a:cs typeface="Arial"/>
              </a:rPr>
              <a:t>i</a:t>
            </a:r>
            <a:r>
              <a:rPr sz="1100" spc="0" dirty="0">
                <a:latin typeface="Arial"/>
                <a:cs typeface="Arial"/>
              </a:rPr>
              <a:t>n</a:t>
            </a:r>
            <a:r>
              <a:rPr sz="1100" spc="9" dirty="0">
                <a:latin typeface="Arial"/>
                <a:cs typeface="Arial"/>
              </a:rPr>
              <a:t>g</a:t>
            </a:r>
            <a:r>
              <a:rPr sz="1100" spc="4" dirty="0">
                <a:latin typeface="Arial"/>
                <a:cs typeface="Arial"/>
              </a:rPr>
              <a:t>r</a:t>
            </a:r>
            <a:r>
              <a:rPr sz="1100" spc="0" dirty="0">
                <a:latin typeface="Arial"/>
                <a:cs typeface="Arial"/>
              </a:rPr>
              <a:t>es</a:t>
            </a:r>
            <a:r>
              <a:rPr sz="1100" spc="-14" dirty="0">
                <a:latin typeface="Arial"/>
                <a:cs typeface="Arial"/>
              </a:rPr>
              <a:t>a</a:t>
            </a:r>
            <a:r>
              <a:rPr sz="1100" spc="0" dirty="0">
                <a:latin typeface="Arial"/>
                <a:cs typeface="Arial"/>
              </a:rPr>
              <a:t>r</a:t>
            </a:r>
            <a:r>
              <a:rPr sz="1100" spc="19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a </a:t>
            </a:r>
            <a:r>
              <a:rPr sz="1100" spc="-4" dirty="0">
                <a:latin typeface="Arial"/>
                <a:cs typeface="Arial"/>
              </a:rPr>
              <a:t>l</a:t>
            </a:r>
            <a:r>
              <a:rPr sz="1100" spc="0" dirty="0">
                <a:latin typeface="Arial"/>
                <a:cs typeface="Arial"/>
              </a:rPr>
              <a:t>a</a:t>
            </a:r>
            <a:r>
              <a:rPr sz="1100" spc="14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p</a:t>
            </a:r>
            <a:r>
              <a:rPr sz="1100" spc="-14" dirty="0">
                <a:latin typeface="Arial"/>
                <a:cs typeface="Arial"/>
              </a:rPr>
              <a:t>á</a:t>
            </a:r>
            <a:r>
              <a:rPr sz="1100" spc="9" dirty="0">
                <a:latin typeface="Arial"/>
                <a:cs typeface="Arial"/>
              </a:rPr>
              <a:t>g</a:t>
            </a:r>
            <a:r>
              <a:rPr sz="1100" spc="-4" dirty="0">
                <a:latin typeface="Arial"/>
                <a:cs typeface="Arial"/>
              </a:rPr>
              <a:t>i</a:t>
            </a:r>
            <a:r>
              <a:rPr sz="1100" spc="0" dirty="0">
                <a:latin typeface="Arial"/>
                <a:cs typeface="Arial"/>
              </a:rPr>
              <a:t>na </a:t>
            </a:r>
            <a:r>
              <a:rPr sz="1100" spc="-14" dirty="0">
                <a:latin typeface="Arial"/>
                <a:cs typeface="Arial"/>
              </a:rPr>
              <a:t>w</a:t>
            </a:r>
            <a:r>
              <a:rPr sz="1100" spc="9" dirty="0">
                <a:latin typeface="Arial"/>
                <a:cs typeface="Arial"/>
              </a:rPr>
              <a:t>e</a:t>
            </a:r>
            <a:r>
              <a:rPr sz="1100" spc="0" dirty="0">
                <a:latin typeface="Arial"/>
                <a:cs typeface="Arial"/>
              </a:rPr>
              <a:t>b</a:t>
            </a:r>
            <a:r>
              <a:rPr sz="1100" spc="25" dirty="0">
                <a:latin typeface="Arial"/>
                <a:cs typeface="Arial"/>
              </a:rPr>
              <a:t> </a:t>
            </a:r>
            <a:r>
              <a:rPr sz="1100" i="1" spc="-4" dirty="0">
                <a:latin typeface="Arial"/>
                <a:cs typeface="Arial"/>
                <a:hlinkClick r:id="rId5"/>
              </a:rPr>
              <a:t>www</a:t>
            </a:r>
            <a:r>
              <a:rPr sz="1100" i="1" spc="4" dirty="0">
                <a:latin typeface="Arial"/>
                <a:cs typeface="Arial"/>
                <a:hlinkClick r:id="rId5"/>
              </a:rPr>
              <a:t>.</a:t>
            </a:r>
            <a:r>
              <a:rPr sz="1100" i="1" spc="0" dirty="0">
                <a:latin typeface="Arial"/>
                <a:cs typeface="Arial"/>
                <a:hlinkClick r:id="rId5"/>
              </a:rPr>
              <a:t>umn</a:t>
            </a:r>
            <a:r>
              <a:rPr sz="1100" i="1" spc="-14" dirty="0">
                <a:latin typeface="Arial"/>
                <a:cs typeface="Arial"/>
                <a:hlinkClick r:id="rId5"/>
              </a:rPr>
              <a:t>g</a:t>
            </a:r>
            <a:r>
              <a:rPr sz="1100" i="1" spc="4" dirty="0">
                <a:latin typeface="Arial"/>
                <a:cs typeface="Arial"/>
                <a:hlinkClick r:id="rId5"/>
              </a:rPr>
              <a:t>.</a:t>
            </a:r>
            <a:r>
              <a:rPr sz="1100" i="1" spc="0" dirty="0">
                <a:latin typeface="Arial"/>
                <a:cs typeface="Arial"/>
                <a:hlinkClick r:id="rId5"/>
              </a:rPr>
              <a:t>e</a:t>
            </a:r>
            <a:r>
              <a:rPr sz="1100" i="1" spc="-4" dirty="0">
                <a:latin typeface="Arial"/>
                <a:cs typeface="Arial"/>
                <a:hlinkClick r:id="rId5"/>
              </a:rPr>
              <a:t>d</a:t>
            </a:r>
            <a:r>
              <a:rPr sz="1100" i="1" spc="0" dirty="0">
                <a:latin typeface="Arial"/>
                <a:cs typeface="Arial"/>
                <a:hlinkClick r:id="rId5"/>
              </a:rPr>
              <a:t>u.c</a:t>
            </a:r>
            <a:r>
              <a:rPr sz="1100" i="1" spc="-9" dirty="0">
                <a:latin typeface="Arial"/>
                <a:cs typeface="Arial"/>
                <a:hlinkClick r:id="rId5"/>
              </a:rPr>
              <a:t>o</a:t>
            </a:r>
            <a:r>
              <a:rPr sz="1100" i="1" spc="0" dirty="0">
                <a:latin typeface="Arial"/>
                <a:cs typeface="Arial"/>
                <a:hlinkClick r:id="rId5"/>
              </a:rPr>
              <a:t>:</a:t>
            </a:r>
            <a:r>
              <a:rPr sz="1100" i="1" spc="14" dirty="0">
                <a:latin typeface="Arial"/>
                <a:cs typeface="Arial"/>
              </a:rPr>
              <a:t> </a:t>
            </a:r>
            <a:r>
              <a:rPr lang="es-CO" sz="1100" b="1" i="1" spc="-4" dirty="0">
                <a:latin typeface="Arial"/>
                <a:cs typeface="Arial"/>
              </a:rPr>
              <a:t>Proyección Social </a:t>
            </a:r>
            <a:r>
              <a:rPr sz="1100" b="1" i="1" spc="0" dirty="0">
                <a:latin typeface="Arial"/>
                <a:cs typeface="Arial"/>
              </a:rPr>
              <a:t>/</a:t>
            </a:r>
            <a:r>
              <a:rPr sz="1100" b="1" i="1" spc="19" dirty="0">
                <a:latin typeface="Arial"/>
                <a:cs typeface="Arial"/>
              </a:rPr>
              <a:t> </a:t>
            </a:r>
            <a:r>
              <a:rPr sz="1100" b="1" i="1" spc="-4" dirty="0">
                <a:latin typeface="Arial"/>
                <a:cs typeface="Arial"/>
              </a:rPr>
              <a:t>D</a:t>
            </a:r>
            <a:r>
              <a:rPr sz="1100" b="1" i="1" spc="-14" dirty="0">
                <a:latin typeface="Arial"/>
                <a:cs typeface="Arial"/>
              </a:rPr>
              <a:t>e</a:t>
            </a:r>
            <a:r>
              <a:rPr sz="1100" b="1" i="1" spc="0" dirty="0">
                <a:latin typeface="Arial"/>
                <a:cs typeface="Arial"/>
              </a:rPr>
              <a:t>p</a:t>
            </a:r>
            <a:r>
              <a:rPr sz="1100" b="1" i="1" spc="-4" dirty="0">
                <a:latin typeface="Arial"/>
                <a:cs typeface="Arial"/>
              </a:rPr>
              <a:t>a</a:t>
            </a:r>
            <a:r>
              <a:rPr sz="1100" b="1" i="1" spc="0" dirty="0">
                <a:latin typeface="Arial"/>
                <a:cs typeface="Arial"/>
              </a:rPr>
              <a:t>r</a:t>
            </a:r>
            <a:r>
              <a:rPr sz="1100" b="1" i="1" spc="4" dirty="0">
                <a:latin typeface="Arial"/>
                <a:cs typeface="Arial"/>
              </a:rPr>
              <a:t>t</a:t>
            </a:r>
            <a:r>
              <a:rPr sz="1100" b="1" i="1" spc="0" dirty="0">
                <a:latin typeface="Arial"/>
                <a:cs typeface="Arial"/>
              </a:rPr>
              <a:t>ame</a:t>
            </a:r>
            <a:r>
              <a:rPr sz="1100" b="1" i="1" spc="-14" dirty="0">
                <a:latin typeface="Arial"/>
                <a:cs typeface="Arial"/>
              </a:rPr>
              <a:t>n</a:t>
            </a:r>
            <a:r>
              <a:rPr sz="1100" b="1" i="1" spc="4" dirty="0">
                <a:latin typeface="Arial"/>
                <a:cs typeface="Arial"/>
              </a:rPr>
              <a:t>t</a:t>
            </a:r>
            <a:r>
              <a:rPr sz="1100" b="1" i="1" spc="0" dirty="0">
                <a:latin typeface="Arial"/>
                <a:cs typeface="Arial"/>
              </a:rPr>
              <a:t>o</a:t>
            </a:r>
            <a:r>
              <a:rPr sz="1100" b="1" i="1" spc="9" dirty="0">
                <a:latin typeface="Arial"/>
                <a:cs typeface="Arial"/>
              </a:rPr>
              <a:t> </a:t>
            </a:r>
            <a:r>
              <a:rPr sz="1100" b="1" i="1" spc="0" dirty="0">
                <a:latin typeface="Arial"/>
                <a:cs typeface="Arial"/>
              </a:rPr>
              <a:t>de e</a:t>
            </a:r>
            <a:r>
              <a:rPr sz="1100" b="1" i="1" spc="-14" dirty="0">
                <a:latin typeface="Arial"/>
                <a:cs typeface="Arial"/>
              </a:rPr>
              <a:t>s</a:t>
            </a:r>
            <a:r>
              <a:rPr sz="1100" b="1" i="1" spc="4" dirty="0">
                <a:latin typeface="Arial"/>
                <a:cs typeface="Arial"/>
              </a:rPr>
              <a:t>t</a:t>
            </a:r>
            <a:r>
              <a:rPr sz="1100" b="1" i="1" spc="0" dirty="0">
                <a:latin typeface="Arial"/>
                <a:cs typeface="Arial"/>
              </a:rPr>
              <a:t>u</a:t>
            </a:r>
            <a:r>
              <a:rPr sz="1100" b="1" i="1" spc="-4" dirty="0">
                <a:latin typeface="Arial"/>
                <a:cs typeface="Arial"/>
              </a:rPr>
              <a:t>d</a:t>
            </a:r>
            <a:r>
              <a:rPr sz="1100" b="1" i="1" spc="4" dirty="0">
                <a:latin typeface="Arial"/>
                <a:cs typeface="Arial"/>
              </a:rPr>
              <a:t>i</a:t>
            </a:r>
            <a:r>
              <a:rPr sz="1100" b="1" i="1" spc="-14" dirty="0">
                <a:latin typeface="Arial"/>
                <a:cs typeface="Arial"/>
              </a:rPr>
              <a:t>o</a:t>
            </a:r>
            <a:r>
              <a:rPr sz="1100" b="1" i="1" spc="0" dirty="0">
                <a:latin typeface="Arial"/>
                <a:cs typeface="Arial"/>
              </a:rPr>
              <a:t>s</a:t>
            </a:r>
            <a:r>
              <a:rPr sz="1100" b="1" i="1" spc="14" dirty="0">
                <a:latin typeface="Arial"/>
                <a:cs typeface="Arial"/>
              </a:rPr>
              <a:t> </a:t>
            </a:r>
            <a:r>
              <a:rPr sz="1100" b="1" i="1" spc="4" dirty="0">
                <a:latin typeface="Arial"/>
                <a:cs typeface="Arial"/>
              </a:rPr>
              <a:t>i</a:t>
            </a:r>
            <a:r>
              <a:rPr sz="1100" b="1" i="1" spc="-14" dirty="0">
                <a:latin typeface="Arial"/>
                <a:cs typeface="Arial"/>
              </a:rPr>
              <a:t>n</a:t>
            </a:r>
            <a:r>
              <a:rPr sz="1100" b="1" i="1" spc="4" dirty="0">
                <a:latin typeface="Arial"/>
                <a:cs typeface="Arial"/>
              </a:rPr>
              <a:t>t</a:t>
            </a:r>
            <a:r>
              <a:rPr sz="1100" b="1" i="1" spc="0" dirty="0">
                <a:latin typeface="Arial"/>
                <a:cs typeface="Arial"/>
              </a:rPr>
              <a:t>erc</a:t>
            </a:r>
            <a:r>
              <a:rPr sz="1100" b="1" i="1" spc="-14" dirty="0">
                <a:latin typeface="Arial"/>
                <a:cs typeface="Arial"/>
              </a:rPr>
              <a:t>u</a:t>
            </a:r>
            <a:r>
              <a:rPr sz="1100" b="1" i="1" spc="4" dirty="0">
                <a:latin typeface="Arial"/>
                <a:cs typeface="Arial"/>
              </a:rPr>
              <a:t>lt</a:t>
            </a:r>
            <a:r>
              <a:rPr sz="1100" b="1" i="1" spc="0" dirty="0">
                <a:latin typeface="Arial"/>
                <a:cs typeface="Arial"/>
              </a:rPr>
              <a:t>ur</a:t>
            </a:r>
            <a:r>
              <a:rPr sz="1100" b="1" i="1" spc="-14" dirty="0">
                <a:latin typeface="Arial"/>
                <a:cs typeface="Arial"/>
              </a:rPr>
              <a:t>a</a:t>
            </a:r>
            <a:r>
              <a:rPr sz="1100" b="1" i="1" spc="4" dirty="0">
                <a:latin typeface="Arial"/>
                <a:cs typeface="Arial"/>
              </a:rPr>
              <a:t>l</a:t>
            </a:r>
            <a:r>
              <a:rPr sz="1100" b="1" i="1" spc="0" dirty="0">
                <a:latin typeface="Arial"/>
                <a:cs typeface="Arial"/>
              </a:rPr>
              <a:t>e</a:t>
            </a:r>
            <a:r>
              <a:rPr sz="1100" b="1" i="1" spc="-4" dirty="0">
                <a:latin typeface="Arial"/>
                <a:cs typeface="Arial"/>
              </a:rPr>
              <a:t>s</a:t>
            </a:r>
            <a:r>
              <a:rPr sz="1100" b="1" i="1" spc="0" dirty="0">
                <a:latin typeface="Arial"/>
                <a:cs typeface="Arial"/>
              </a:rPr>
              <a:t>/</a:t>
            </a:r>
            <a:r>
              <a:rPr sz="1100" b="1" i="1" spc="9" dirty="0">
                <a:latin typeface="Arial"/>
                <a:cs typeface="Arial"/>
              </a:rPr>
              <a:t> </a:t>
            </a:r>
            <a:r>
              <a:rPr sz="1100" b="1" i="1" spc="0" dirty="0">
                <a:latin typeface="Arial"/>
                <a:cs typeface="Arial"/>
              </a:rPr>
              <a:t>Tr</a:t>
            </a:r>
            <a:r>
              <a:rPr sz="1100" b="1" i="1" spc="-14" dirty="0">
                <a:latin typeface="Arial"/>
                <a:cs typeface="Arial"/>
              </a:rPr>
              <a:t>á</a:t>
            </a:r>
            <a:r>
              <a:rPr sz="1100" b="1" i="1" spc="0" dirty="0">
                <a:latin typeface="Arial"/>
                <a:cs typeface="Arial"/>
              </a:rPr>
              <a:t>m</a:t>
            </a:r>
            <a:r>
              <a:rPr sz="1100" b="1" i="1" spc="-4" dirty="0">
                <a:latin typeface="Arial"/>
                <a:cs typeface="Arial"/>
              </a:rPr>
              <a:t>i</a:t>
            </a:r>
            <a:r>
              <a:rPr sz="1100" b="1" i="1" spc="4" dirty="0">
                <a:latin typeface="Arial"/>
                <a:cs typeface="Arial"/>
              </a:rPr>
              <a:t>t</a:t>
            </a:r>
            <a:r>
              <a:rPr sz="1100" b="1" i="1" spc="-14" dirty="0">
                <a:latin typeface="Arial"/>
                <a:cs typeface="Arial"/>
              </a:rPr>
              <a:t>e</a:t>
            </a:r>
            <a:r>
              <a:rPr sz="1100" b="1" i="1" spc="0" dirty="0">
                <a:latin typeface="Arial"/>
                <a:cs typeface="Arial"/>
              </a:rPr>
              <a:t>s o</a:t>
            </a:r>
            <a:r>
              <a:rPr sz="1100" b="1" i="1" spc="-4" dirty="0">
                <a:latin typeface="Arial"/>
                <a:cs typeface="Arial"/>
              </a:rPr>
              <a:t>n</a:t>
            </a:r>
            <a:r>
              <a:rPr sz="1100" b="1" i="1" spc="4" dirty="0">
                <a:latin typeface="Arial"/>
                <a:cs typeface="Arial"/>
              </a:rPr>
              <a:t>li</a:t>
            </a:r>
            <a:r>
              <a:rPr sz="1100" b="1" i="1" spc="0" dirty="0">
                <a:latin typeface="Arial"/>
                <a:cs typeface="Arial"/>
              </a:rPr>
              <a:t>ne</a:t>
            </a:r>
            <a:r>
              <a:rPr sz="1100" b="1" i="1" spc="-9" dirty="0">
                <a:latin typeface="Arial"/>
                <a:cs typeface="Arial"/>
              </a:rPr>
              <a:t> </a:t>
            </a:r>
            <a:r>
              <a:rPr sz="1100" b="1" i="1" spc="0" dirty="0">
                <a:latin typeface="Arial"/>
                <a:cs typeface="Arial"/>
              </a:rPr>
              <a:t>/</a:t>
            </a:r>
            <a:r>
              <a:rPr sz="1100" b="1" i="1" spc="9" dirty="0">
                <a:latin typeface="Arial"/>
                <a:cs typeface="Arial"/>
              </a:rPr>
              <a:t> </a:t>
            </a:r>
            <a:r>
              <a:rPr sz="1100" b="1" i="1" spc="-4" dirty="0">
                <a:latin typeface="Arial"/>
                <a:cs typeface="Arial"/>
              </a:rPr>
              <a:t>H</a:t>
            </a:r>
            <a:r>
              <a:rPr sz="1100" b="1" i="1" spc="0" dirty="0">
                <a:latin typeface="Arial"/>
                <a:cs typeface="Arial"/>
              </a:rPr>
              <a:t>om</a:t>
            </a:r>
            <a:r>
              <a:rPr sz="1100" b="1" i="1" spc="-14" dirty="0">
                <a:latin typeface="Arial"/>
                <a:cs typeface="Arial"/>
              </a:rPr>
              <a:t>o</a:t>
            </a:r>
            <a:r>
              <a:rPr sz="1100" b="1" i="1" spc="4" dirty="0">
                <a:latin typeface="Arial"/>
                <a:cs typeface="Arial"/>
              </a:rPr>
              <a:t>l</a:t>
            </a:r>
            <a:r>
              <a:rPr sz="1100" b="1" i="1" spc="0" dirty="0">
                <a:latin typeface="Arial"/>
                <a:cs typeface="Arial"/>
              </a:rPr>
              <a:t>o</a:t>
            </a:r>
            <a:r>
              <a:rPr sz="1100" b="1" i="1" spc="-4" dirty="0">
                <a:latin typeface="Arial"/>
                <a:cs typeface="Arial"/>
              </a:rPr>
              <a:t>g</a:t>
            </a:r>
            <a:r>
              <a:rPr sz="1100" b="1" i="1" spc="0" dirty="0">
                <a:latin typeface="Arial"/>
                <a:cs typeface="Arial"/>
              </a:rPr>
              <a:t>a</a:t>
            </a:r>
            <a:r>
              <a:rPr sz="1100" b="1" i="1" spc="-4" dirty="0">
                <a:latin typeface="Arial"/>
                <a:cs typeface="Arial"/>
              </a:rPr>
              <a:t>c</a:t>
            </a:r>
            <a:r>
              <a:rPr sz="1100" b="1" i="1" spc="4" dirty="0">
                <a:latin typeface="Arial"/>
                <a:cs typeface="Arial"/>
              </a:rPr>
              <a:t>i</a:t>
            </a:r>
            <a:r>
              <a:rPr sz="1100" b="1" i="1" spc="0" dirty="0">
                <a:latin typeface="Arial"/>
                <a:cs typeface="Arial"/>
              </a:rPr>
              <a:t>o</a:t>
            </a:r>
            <a:r>
              <a:rPr sz="1100" b="1" i="1" spc="-14" dirty="0">
                <a:latin typeface="Arial"/>
                <a:cs typeface="Arial"/>
              </a:rPr>
              <a:t>n</a:t>
            </a:r>
            <a:r>
              <a:rPr sz="1100" b="1" i="1" spc="0" dirty="0">
                <a:latin typeface="Arial"/>
                <a:cs typeface="Arial"/>
              </a:rPr>
              <a:t>es</a:t>
            </a:r>
            <a:r>
              <a:rPr sz="1100" i="1" spc="0" dirty="0">
                <a:latin typeface="Arial"/>
                <a:cs typeface="Arial"/>
              </a:rPr>
              <a:t>,</a:t>
            </a:r>
            <a:r>
              <a:rPr sz="1100" i="1" spc="9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a</a:t>
            </a:r>
            <a:r>
              <a:rPr sz="1100" spc="-4" dirty="0">
                <a:latin typeface="Arial"/>
                <a:cs typeface="Arial"/>
              </a:rPr>
              <a:t>l</a:t>
            </a:r>
            <a:r>
              <a:rPr sz="1100" spc="4" dirty="0">
                <a:latin typeface="Arial"/>
                <a:cs typeface="Arial"/>
              </a:rPr>
              <a:t>l</a:t>
            </a:r>
            <a:r>
              <a:rPr sz="1100" spc="0" dirty="0">
                <a:latin typeface="Arial"/>
                <a:cs typeface="Arial"/>
              </a:rPr>
              <a:t>í</a:t>
            </a:r>
            <a:r>
              <a:rPr sz="1100" spc="-9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d</a:t>
            </a:r>
            <a:r>
              <a:rPr sz="1100" spc="-4" dirty="0">
                <a:latin typeface="Arial"/>
                <a:cs typeface="Arial"/>
              </a:rPr>
              <a:t>e</a:t>
            </a:r>
            <a:r>
              <a:rPr sz="1100" spc="0" dirty="0">
                <a:latin typeface="Arial"/>
                <a:cs typeface="Arial"/>
              </a:rPr>
              <a:t>be</a:t>
            </a:r>
            <a:r>
              <a:rPr sz="1100" spc="4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d</a:t>
            </a:r>
            <a:r>
              <a:rPr sz="1100" spc="-4" dirty="0">
                <a:latin typeface="Arial"/>
                <a:cs typeface="Arial"/>
              </a:rPr>
              <a:t>ili</a:t>
            </a:r>
            <a:r>
              <a:rPr sz="1100" spc="9" dirty="0">
                <a:latin typeface="Arial"/>
                <a:cs typeface="Arial"/>
              </a:rPr>
              <a:t>g</a:t>
            </a:r>
            <a:r>
              <a:rPr sz="1100" spc="0" dirty="0">
                <a:latin typeface="Arial"/>
                <a:cs typeface="Arial"/>
              </a:rPr>
              <a:t>e</a:t>
            </a:r>
            <a:r>
              <a:rPr sz="1100" spc="-4" dirty="0">
                <a:latin typeface="Arial"/>
                <a:cs typeface="Arial"/>
              </a:rPr>
              <a:t>n</a:t>
            </a:r>
            <a:r>
              <a:rPr sz="1100" spc="0" dirty="0">
                <a:latin typeface="Arial"/>
                <a:cs typeface="Arial"/>
              </a:rPr>
              <a:t>c</a:t>
            </a:r>
            <a:r>
              <a:rPr sz="1100" spc="-4" dirty="0">
                <a:latin typeface="Arial"/>
                <a:cs typeface="Arial"/>
              </a:rPr>
              <a:t>i</a:t>
            </a:r>
            <a:r>
              <a:rPr sz="1100" spc="0" dirty="0">
                <a:latin typeface="Arial"/>
                <a:cs typeface="Arial"/>
              </a:rPr>
              <a:t>ar</a:t>
            </a:r>
            <a:r>
              <a:rPr sz="1100" spc="9" dirty="0">
                <a:latin typeface="Arial"/>
                <a:cs typeface="Arial"/>
              </a:rPr>
              <a:t> </a:t>
            </a:r>
            <a:r>
              <a:rPr sz="1100" spc="4" dirty="0">
                <a:latin typeface="Arial"/>
                <a:cs typeface="Arial"/>
              </a:rPr>
              <a:t>e</a:t>
            </a:r>
            <a:r>
              <a:rPr sz="1100" spc="0" dirty="0">
                <a:latin typeface="Arial"/>
                <a:cs typeface="Arial"/>
              </a:rPr>
              <a:t>l </a:t>
            </a:r>
            <a:r>
              <a:rPr sz="1100" spc="14" dirty="0">
                <a:latin typeface="Arial"/>
                <a:cs typeface="Arial"/>
              </a:rPr>
              <a:t>f</a:t>
            </a:r>
            <a:r>
              <a:rPr sz="1100" spc="-14" dirty="0">
                <a:latin typeface="Arial"/>
                <a:cs typeface="Arial"/>
              </a:rPr>
              <a:t>o</a:t>
            </a:r>
            <a:r>
              <a:rPr sz="1100" spc="4" dirty="0">
                <a:latin typeface="Arial"/>
                <a:cs typeface="Arial"/>
              </a:rPr>
              <a:t>rm</a:t>
            </a:r>
            <a:r>
              <a:rPr sz="1100" spc="0" dirty="0">
                <a:latin typeface="Arial"/>
                <a:cs typeface="Arial"/>
              </a:rPr>
              <a:t>u</a:t>
            </a:r>
            <a:r>
              <a:rPr sz="1100" spc="-4" dirty="0">
                <a:latin typeface="Arial"/>
                <a:cs typeface="Arial"/>
              </a:rPr>
              <a:t>l</a:t>
            </a:r>
            <a:r>
              <a:rPr sz="1100" spc="0" dirty="0">
                <a:latin typeface="Arial"/>
                <a:cs typeface="Arial"/>
              </a:rPr>
              <a:t>ario y </a:t>
            </a:r>
            <a:r>
              <a:rPr sz="1100" spc="4" dirty="0">
                <a:latin typeface="Arial"/>
                <a:cs typeface="Arial"/>
              </a:rPr>
              <a:t>r</a:t>
            </a:r>
            <a:r>
              <a:rPr sz="1100" spc="-14" dirty="0">
                <a:latin typeface="Arial"/>
                <a:cs typeface="Arial"/>
              </a:rPr>
              <a:t>e</a:t>
            </a:r>
            <a:r>
              <a:rPr sz="1100" spc="9" dirty="0">
                <a:latin typeface="Arial"/>
                <a:cs typeface="Arial"/>
              </a:rPr>
              <a:t>g</a:t>
            </a:r>
            <a:r>
              <a:rPr sz="1100" spc="-4" dirty="0">
                <a:latin typeface="Arial"/>
                <a:cs typeface="Arial"/>
              </a:rPr>
              <a:t>i</a:t>
            </a:r>
            <a:r>
              <a:rPr sz="1100" spc="0" dirty="0">
                <a:latin typeface="Arial"/>
                <a:cs typeface="Arial"/>
              </a:rPr>
              <a:t>s</a:t>
            </a:r>
            <a:r>
              <a:rPr sz="1100" spc="-4" dirty="0">
                <a:latin typeface="Arial"/>
                <a:cs typeface="Arial"/>
              </a:rPr>
              <a:t>t</a:t>
            </a:r>
            <a:r>
              <a:rPr sz="1100" spc="4" dirty="0">
                <a:latin typeface="Arial"/>
                <a:cs typeface="Arial"/>
              </a:rPr>
              <a:t>r</a:t>
            </a:r>
            <a:r>
              <a:rPr sz="1100" spc="0" dirty="0">
                <a:latin typeface="Arial"/>
                <a:cs typeface="Arial"/>
              </a:rPr>
              <a:t>ar</a:t>
            </a:r>
            <a:r>
              <a:rPr sz="1100" spc="14" dirty="0">
                <a:latin typeface="Arial"/>
                <a:cs typeface="Arial"/>
              </a:rPr>
              <a:t> </a:t>
            </a:r>
            <a:r>
              <a:rPr sz="1100" spc="-4" dirty="0">
                <a:latin typeface="Arial"/>
                <a:cs typeface="Arial"/>
              </a:rPr>
              <a:t>l</a:t>
            </a:r>
            <a:r>
              <a:rPr sz="1100" spc="-14" dirty="0">
                <a:latin typeface="Arial"/>
                <a:cs typeface="Arial"/>
              </a:rPr>
              <a:t>o</a:t>
            </a:r>
            <a:r>
              <a:rPr sz="1100" spc="0" dirty="0">
                <a:latin typeface="Arial"/>
                <a:cs typeface="Arial"/>
              </a:rPr>
              <a:t>s</a:t>
            </a:r>
            <a:r>
              <a:rPr sz="1100" spc="4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d</a:t>
            </a:r>
            <a:r>
              <a:rPr sz="1100" spc="-4" dirty="0">
                <a:latin typeface="Arial"/>
                <a:cs typeface="Arial"/>
              </a:rPr>
              <a:t>o</a:t>
            </a:r>
            <a:r>
              <a:rPr sz="1100" spc="0" dirty="0">
                <a:latin typeface="Arial"/>
                <a:cs typeface="Arial"/>
              </a:rPr>
              <a:t>cume</a:t>
            </a:r>
            <a:r>
              <a:rPr sz="1100" spc="-14" dirty="0">
                <a:latin typeface="Arial"/>
                <a:cs typeface="Arial"/>
              </a:rPr>
              <a:t>n</a:t>
            </a:r>
            <a:r>
              <a:rPr sz="1100" spc="4" dirty="0">
                <a:latin typeface="Arial"/>
                <a:cs typeface="Arial"/>
              </a:rPr>
              <a:t>t</a:t>
            </a:r>
            <a:r>
              <a:rPr sz="1100" spc="0" dirty="0">
                <a:latin typeface="Arial"/>
                <a:cs typeface="Arial"/>
              </a:rPr>
              <a:t>os</a:t>
            </a:r>
            <a:r>
              <a:rPr sz="1100" spc="9" dirty="0">
                <a:latin typeface="Arial"/>
                <a:cs typeface="Arial"/>
              </a:rPr>
              <a:t> </a:t>
            </a:r>
            <a:r>
              <a:rPr sz="1100" spc="4" dirty="0">
                <a:latin typeface="Arial"/>
                <a:cs typeface="Arial"/>
              </a:rPr>
              <a:t>r</a:t>
            </a:r>
            <a:r>
              <a:rPr sz="1100" spc="-14" dirty="0">
                <a:latin typeface="Arial"/>
                <a:cs typeface="Arial"/>
              </a:rPr>
              <a:t>e</a:t>
            </a:r>
            <a:r>
              <a:rPr sz="1100" spc="9" dirty="0">
                <a:latin typeface="Arial"/>
                <a:cs typeface="Arial"/>
              </a:rPr>
              <a:t>q</a:t>
            </a:r>
            <a:r>
              <a:rPr sz="1100" spc="0" dirty="0">
                <a:latin typeface="Arial"/>
                <a:cs typeface="Arial"/>
              </a:rPr>
              <a:t>u</a:t>
            </a:r>
            <a:r>
              <a:rPr sz="1100" spc="-14" dirty="0">
                <a:latin typeface="Arial"/>
                <a:cs typeface="Arial"/>
              </a:rPr>
              <a:t>e</a:t>
            </a:r>
            <a:r>
              <a:rPr sz="1100" spc="4" dirty="0">
                <a:latin typeface="Arial"/>
                <a:cs typeface="Arial"/>
              </a:rPr>
              <a:t>r</a:t>
            </a:r>
            <a:r>
              <a:rPr sz="1100" spc="-4" dirty="0">
                <a:latin typeface="Arial"/>
                <a:cs typeface="Arial"/>
              </a:rPr>
              <a:t>i</a:t>
            </a:r>
            <a:r>
              <a:rPr sz="1100" spc="0" dirty="0">
                <a:latin typeface="Arial"/>
                <a:cs typeface="Arial"/>
              </a:rPr>
              <a:t>d</a:t>
            </a:r>
            <a:r>
              <a:rPr sz="1100" spc="-14" dirty="0">
                <a:latin typeface="Arial"/>
                <a:cs typeface="Arial"/>
              </a:rPr>
              <a:t>o</a:t>
            </a:r>
            <a:r>
              <a:rPr sz="1100" spc="0" dirty="0">
                <a:latin typeface="Arial"/>
                <a:cs typeface="Arial"/>
              </a:rPr>
              <a:t>s</a:t>
            </a:r>
            <a:r>
              <a:rPr sz="1100" spc="9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de</a:t>
            </a:r>
            <a:r>
              <a:rPr sz="1100" spc="4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so</a:t>
            </a:r>
            <a:r>
              <a:rPr sz="1100" spc="-4" dirty="0">
                <a:latin typeface="Arial"/>
                <a:cs typeface="Arial"/>
              </a:rPr>
              <a:t>p</a:t>
            </a:r>
            <a:r>
              <a:rPr sz="1100" spc="0" dirty="0">
                <a:latin typeface="Arial"/>
                <a:cs typeface="Arial"/>
              </a:rPr>
              <a:t>o</a:t>
            </a:r>
            <a:r>
              <a:rPr sz="1100" spc="-9" dirty="0">
                <a:latin typeface="Arial"/>
                <a:cs typeface="Arial"/>
              </a:rPr>
              <a:t>r</a:t>
            </a:r>
            <a:r>
              <a:rPr sz="1100" spc="4" dirty="0">
                <a:latin typeface="Arial"/>
                <a:cs typeface="Arial"/>
              </a:rPr>
              <a:t>t</a:t>
            </a:r>
            <a:r>
              <a:rPr sz="1100" spc="0" dirty="0">
                <a:latin typeface="Arial"/>
                <a:cs typeface="Arial"/>
              </a:rPr>
              <a:t>e</a:t>
            </a:r>
            <a:r>
              <a:rPr sz="1100" spc="4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de</a:t>
            </a:r>
            <a:r>
              <a:rPr sz="1100" spc="4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ac</a:t>
            </a:r>
            <a:r>
              <a:rPr sz="1100" spc="-4" dirty="0">
                <a:latin typeface="Arial"/>
                <a:cs typeface="Arial"/>
              </a:rPr>
              <a:t>u</a:t>
            </a:r>
            <a:r>
              <a:rPr sz="1100" spc="0" dirty="0">
                <a:latin typeface="Arial"/>
                <a:cs typeface="Arial"/>
              </a:rPr>
              <a:t>erdo</a:t>
            </a:r>
            <a:r>
              <a:rPr sz="1100" spc="-19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a la </a:t>
            </a:r>
            <a:r>
              <a:rPr sz="1100" b="1" u="heavy" spc="0" dirty="0">
                <a:latin typeface="Arial"/>
                <a:cs typeface="Arial"/>
              </a:rPr>
              <a:t>res</a:t>
            </a:r>
            <a:r>
              <a:rPr sz="1100" b="1" u="heavy" spc="-4" dirty="0">
                <a:latin typeface="Arial"/>
                <a:cs typeface="Arial"/>
              </a:rPr>
              <a:t>o</a:t>
            </a:r>
            <a:r>
              <a:rPr sz="1100" b="1" u="heavy" spc="4" dirty="0">
                <a:latin typeface="Arial"/>
                <a:cs typeface="Arial"/>
              </a:rPr>
              <a:t>l</a:t>
            </a:r>
            <a:r>
              <a:rPr sz="1100" b="1" u="heavy" spc="0" dirty="0">
                <a:latin typeface="Arial"/>
                <a:cs typeface="Arial"/>
              </a:rPr>
              <a:t>u</a:t>
            </a:r>
            <a:r>
              <a:rPr sz="1100" b="1" u="heavy" spc="-4" dirty="0">
                <a:latin typeface="Arial"/>
                <a:cs typeface="Arial"/>
              </a:rPr>
              <a:t>c</a:t>
            </a:r>
            <a:r>
              <a:rPr sz="1100" b="1" u="heavy" spc="4" dirty="0">
                <a:latin typeface="Arial"/>
                <a:cs typeface="Arial"/>
              </a:rPr>
              <a:t>i</a:t>
            </a:r>
            <a:r>
              <a:rPr sz="1100" b="1" u="heavy" spc="0" dirty="0">
                <a:latin typeface="Arial"/>
                <a:cs typeface="Arial"/>
              </a:rPr>
              <a:t>ón</a:t>
            </a:r>
            <a:r>
              <a:rPr sz="1100" b="1" u="heavy" spc="59" dirty="0">
                <a:latin typeface="Arial"/>
                <a:cs typeface="Arial"/>
              </a:rPr>
              <a:t> </a:t>
            </a:r>
            <a:r>
              <a:rPr sz="1100" b="1" u="heavy" spc="0" dirty="0">
                <a:latin typeface="Arial"/>
                <a:cs typeface="Arial"/>
              </a:rPr>
              <a:t>5</a:t>
            </a:r>
            <a:r>
              <a:rPr sz="1100" b="1" u="heavy" spc="-4" dirty="0">
                <a:latin typeface="Arial"/>
                <a:cs typeface="Arial"/>
              </a:rPr>
              <a:t>2</a:t>
            </a:r>
            <a:r>
              <a:rPr sz="1100" b="1" u="heavy" spc="0" dirty="0">
                <a:latin typeface="Arial"/>
                <a:cs typeface="Arial"/>
              </a:rPr>
              <a:t>54</a:t>
            </a:r>
            <a:r>
              <a:rPr sz="1100" b="1" u="heavy" spc="74" dirty="0">
                <a:latin typeface="Arial"/>
                <a:cs typeface="Arial"/>
              </a:rPr>
              <a:t> </a:t>
            </a:r>
            <a:r>
              <a:rPr sz="1100" b="1" u="heavy" spc="0" dirty="0">
                <a:latin typeface="Arial"/>
                <a:cs typeface="Arial"/>
              </a:rPr>
              <a:t>de</a:t>
            </a:r>
            <a:r>
              <a:rPr sz="1100" b="1" u="heavy" spc="69" dirty="0">
                <a:latin typeface="Arial"/>
                <a:cs typeface="Arial"/>
              </a:rPr>
              <a:t> </a:t>
            </a:r>
            <a:r>
              <a:rPr sz="1100" b="1" u="heavy" spc="0" dirty="0">
                <a:latin typeface="Arial"/>
                <a:cs typeface="Arial"/>
              </a:rPr>
              <a:t>2</a:t>
            </a:r>
            <a:r>
              <a:rPr sz="1100" b="1" u="heavy" spc="-4" dirty="0">
                <a:latin typeface="Arial"/>
                <a:cs typeface="Arial"/>
              </a:rPr>
              <a:t>0</a:t>
            </a:r>
            <a:r>
              <a:rPr sz="1100" b="1" u="heavy" spc="-14" dirty="0">
                <a:latin typeface="Arial"/>
                <a:cs typeface="Arial"/>
              </a:rPr>
              <a:t>1</a:t>
            </a:r>
            <a:r>
              <a:rPr sz="1100" b="1" u="heavy" spc="0" dirty="0">
                <a:latin typeface="Arial"/>
                <a:cs typeface="Arial"/>
              </a:rPr>
              <a:t>6</a:t>
            </a:r>
            <a:r>
              <a:rPr sz="1100" b="1" u="heavy" spc="79" dirty="0">
                <a:latin typeface="Arial"/>
                <a:cs typeface="Arial"/>
              </a:rPr>
              <a:t> </a:t>
            </a:r>
            <a:r>
              <a:rPr sz="1100" b="1" u="heavy" spc="4" dirty="0">
                <a:latin typeface="Arial"/>
                <a:cs typeface="Arial"/>
              </a:rPr>
              <a:t>(</a:t>
            </a:r>
            <a:r>
              <a:rPr sz="1100" b="1" i="1" u="heavy" spc="0" dirty="0">
                <a:latin typeface="Arial"/>
                <a:cs typeface="Arial"/>
              </a:rPr>
              <a:t>c</a:t>
            </a:r>
            <a:r>
              <a:rPr sz="1100" b="1" i="1" u="heavy" spc="-4" dirty="0">
                <a:latin typeface="Arial"/>
                <a:cs typeface="Arial"/>
              </a:rPr>
              <a:t>e</a:t>
            </a:r>
            <a:r>
              <a:rPr sz="1100" b="1" i="1" u="heavy" spc="-9" dirty="0">
                <a:latin typeface="Arial"/>
                <a:cs typeface="Arial"/>
              </a:rPr>
              <a:t>r</a:t>
            </a:r>
            <a:r>
              <a:rPr sz="1100" b="1" i="1" u="heavy" spc="4" dirty="0">
                <a:latin typeface="Arial"/>
                <a:cs typeface="Arial"/>
              </a:rPr>
              <a:t>t</a:t>
            </a:r>
            <a:r>
              <a:rPr sz="1100" b="1" i="1" u="heavy" spc="-4" dirty="0">
                <a:latin typeface="Arial"/>
                <a:cs typeface="Arial"/>
              </a:rPr>
              <a:t>i</a:t>
            </a:r>
            <a:r>
              <a:rPr sz="1100" b="1" i="1" u="heavy" spc="4" dirty="0">
                <a:latin typeface="Arial"/>
                <a:cs typeface="Arial"/>
              </a:rPr>
              <a:t>fi</a:t>
            </a:r>
            <a:r>
              <a:rPr sz="1100" b="1" i="1" u="heavy" spc="0" dirty="0">
                <a:latin typeface="Arial"/>
                <a:cs typeface="Arial"/>
              </a:rPr>
              <a:t>c</a:t>
            </a:r>
            <a:r>
              <a:rPr sz="1100" b="1" i="1" u="heavy" spc="-4" dirty="0">
                <a:latin typeface="Arial"/>
                <a:cs typeface="Arial"/>
              </a:rPr>
              <a:t>a</a:t>
            </a:r>
            <a:r>
              <a:rPr sz="1100" b="1" i="1" u="heavy" spc="-14" dirty="0">
                <a:latin typeface="Arial"/>
                <a:cs typeface="Arial"/>
              </a:rPr>
              <a:t>c</a:t>
            </a:r>
            <a:r>
              <a:rPr sz="1100" b="1" i="1" u="heavy" spc="4" dirty="0">
                <a:latin typeface="Arial"/>
                <a:cs typeface="Arial"/>
              </a:rPr>
              <a:t>i</a:t>
            </a:r>
            <a:r>
              <a:rPr sz="1100" b="1" i="1" u="heavy" spc="0" dirty="0">
                <a:latin typeface="Arial"/>
                <a:cs typeface="Arial"/>
              </a:rPr>
              <a:t>o</a:t>
            </a:r>
            <a:r>
              <a:rPr sz="1100" b="1" i="1" u="heavy" spc="-4" dirty="0">
                <a:latin typeface="Arial"/>
                <a:cs typeface="Arial"/>
              </a:rPr>
              <a:t>n</a:t>
            </a:r>
            <a:r>
              <a:rPr sz="1100" b="1" i="1" u="heavy" spc="0" dirty="0">
                <a:latin typeface="Arial"/>
                <a:cs typeface="Arial"/>
              </a:rPr>
              <a:t>es</a:t>
            </a:r>
            <a:r>
              <a:rPr sz="1100" b="1" i="1" u="heavy" spc="74" dirty="0">
                <a:latin typeface="Arial"/>
                <a:cs typeface="Arial"/>
              </a:rPr>
              <a:t> </a:t>
            </a:r>
            <a:r>
              <a:rPr sz="1100" b="1" i="1" u="heavy" spc="0" dirty="0">
                <a:latin typeface="Arial"/>
                <a:cs typeface="Arial"/>
              </a:rPr>
              <a:t>de</a:t>
            </a:r>
            <a:r>
              <a:rPr sz="1100" b="1" i="1" u="heavy" spc="69" dirty="0">
                <a:latin typeface="Arial"/>
                <a:cs typeface="Arial"/>
              </a:rPr>
              <a:t> </a:t>
            </a:r>
            <a:r>
              <a:rPr sz="1100" b="1" i="1" u="heavy" spc="-14" dirty="0">
                <a:latin typeface="Arial"/>
                <a:cs typeface="Arial"/>
              </a:rPr>
              <a:t>c</a:t>
            </a:r>
            <a:r>
              <a:rPr sz="1100" b="1" i="1" u="heavy" spc="0" dirty="0">
                <a:latin typeface="Arial"/>
                <a:cs typeface="Arial"/>
              </a:rPr>
              <a:t>urs</a:t>
            </a:r>
            <a:r>
              <a:rPr sz="1100" b="1" i="1" u="heavy" spc="-4" dirty="0">
                <a:latin typeface="Arial"/>
                <a:cs typeface="Arial"/>
              </a:rPr>
              <a:t>o</a:t>
            </a:r>
            <a:r>
              <a:rPr sz="1100" b="1" i="1" u="heavy" spc="0" dirty="0">
                <a:latin typeface="Arial"/>
                <a:cs typeface="Arial"/>
              </a:rPr>
              <a:t>s, </a:t>
            </a:r>
            <a:r>
              <a:rPr sz="1100" b="1" i="1" u="heavy" spc="159" dirty="0">
                <a:latin typeface="Arial"/>
                <a:cs typeface="Arial"/>
              </a:rPr>
              <a:t> </a:t>
            </a:r>
            <a:r>
              <a:rPr sz="1100" b="1" i="1" u="heavy" spc="0" dirty="0">
                <a:latin typeface="Arial"/>
                <a:cs typeface="Arial"/>
              </a:rPr>
              <a:t>e</a:t>
            </a:r>
            <a:r>
              <a:rPr sz="1100" b="1" i="1" u="heavy" spc="-4" dirty="0">
                <a:latin typeface="Arial"/>
                <a:cs typeface="Arial"/>
              </a:rPr>
              <a:t>x</a:t>
            </a:r>
            <a:r>
              <a:rPr sz="1100" b="1" i="1" u="heavy" spc="-14" dirty="0">
                <a:latin typeface="Arial"/>
                <a:cs typeface="Arial"/>
              </a:rPr>
              <a:t>á</a:t>
            </a:r>
            <a:r>
              <a:rPr sz="1100" b="1" i="1" u="heavy" spc="0" dirty="0">
                <a:latin typeface="Arial"/>
                <a:cs typeface="Arial"/>
              </a:rPr>
              <a:t>men</a:t>
            </a:r>
            <a:r>
              <a:rPr sz="1100" b="1" i="1" u="heavy" spc="-4" dirty="0">
                <a:latin typeface="Arial"/>
                <a:cs typeface="Arial"/>
              </a:rPr>
              <a:t>e</a:t>
            </a:r>
            <a:r>
              <a:rPr sz="1100" b="1" i="1" u="heavy" spc="0" dirty="0">
                <a:latin typeface="Arial"/>
                <a:cs typeface="Arial"/>
              </a:rPr>
              <a:t>s</a:t>
            </a:r>
            <a:r>
              <a:rPr sz="1100" b="1" i="1" u="heavy" spc="75" dirty="0">
                <a:latin typeface="Arial"/>
                <a:cs typeface="Arial"/>
              </a:rPr>
              <a:t> </a:t>
            </a:r>
            <a:r>
              <a:rPr sz="1100" b="1" i="1" u="heavy" spc="4" dirty="0">
                <a:latin typeface="Arial"/>
                <a:cs typeface="Arial"/>
              </a:rPr>
              <a:t>i</a:t>
            </a:r>
            <a:r>
              <a:rPr sz="1100" b="1" i="1" u="heavy" spc="0" dirty="0">
                <a:latin typeface="Arial"/>
                <a:cs typeface="Arial"/>
              </a:rPr>
              <a:t>nte</a:t>
            </a:r>
            <a:r>
              <a:rPr sz="1100" b="1" i="1" u="heavy" spc="-9" dirty="0">
                <a:latin typeface="Arial"/>
                <a:cs typeface="Arial"/>
              </a:rPr>
              <a:t>r</a:t>
            </a:r>
            <a:r>
              <a:rPr sz="1100" b="1" i="1" u="heavy" spc="0" dirty="0">
                <a:latin typeface="Arial"/>
                <a:cs typeface="Arial"/>
              </a:rPr>
              <a:t>n</a:t>
            </a:r>
            <a:r>
              <a:rPr sz="1100" b="1" i="1" u="heavy" spc="-4" dirty="0">
                <a:latin typeface="Arial"/>
                <a:cs typeface="Arial"/>
              </a:rPr>
              <a:t>a</a:t>
            </a:r>
            <a:r>
              <a:rPr sz="1100" b="1" i="1" u="heavy" spc="0" dirty="0">
                <a:latin typeface="Arial"/>
                <a:cs typeface="Arial"/>
              </a:rPr>
              <a:t>cion</a:t>
            </a:r>
            <a:r>
              <a:rPr sz="1100" b="1" i="1" u="heavy" spc="-4" dirty="0">
                <a:latin typeface="Arial"/>
                <a:cs typeface="Arial"/>
              </a:rPr>
              <a:t>a</a:t>
            </a:r>
            <a:r>
              <a:rPr sz="1100" b="1" i="1" u="heavy" spc="4" dirty="0">
                <a:latin typeface="Arial"/>
                <a:cs typeface="Arial"/>
              </a:rPr>
              <a:t>l</a:t>
            </a:r>
            <a:r>
              <a:rPr sz="1100" b="1" i="1" u="heavy" spc="0" dirty="0">
                <a:latin typeface="Arial"/>
                <a:cs typeface="Arial"/>
              </a:rPr>
              <a:t>e</a:t>
            </a:r>
            <a:r>
              <a:rPr sz="1100" b="1" i="1" u="heavy" spc="-9" dirty="0">
                <a:latin typeface="Arial"/>
                <a:cs typeface="Arial"/>
              </a:rPr>
              <a:t>s</a:t>
            </a:r>
            <a:r>
              <a:rPr sz="1100" b="1" i="1" u="heavy" spc="0" dirty="0">
                <a:latin typeface="Arial"/>
                <a:cs typeface="Arial"/>
              </a:rPr>
              <a:t>,</a:t>
            </a:r>
            <a:r>
              <a:rPr sz="1100" b="1" i="1" u="heavy" spc="79" dirty="0">
                <a:latin typeface="Arial"/>
                <a:cs typeface="Arial"/>
              </a:rPr>
              <a:t> </a:t>
            </a:r>
            <a:r>
              <a:rPr sz="1100" b="1" i="1" u="heavy" spc="0" dirty="0">
                <a:latin typeface="Arial"/>
                <a:cs typeface="Arial"/>
              </a:rPr>
              <a:t>s</a:t>
            </a:r>
            <a:r>
              <a:rPr sz="1100" b="1" i="1" u="heavy" spc="-4" dirty="0">
                <a:latin typeface="Arial"/>
                <a:cs typeface="Arial"/>
              </a:rPr>
              <a:t>u</a:t>
            </a:r>
            <a:r>
              <a:rPr sz="1100" b="1" i="1" u="heavy" spc="-9" dirty="0">
                <a:latin typeface="Arial"/>
                <a:cs typeface="Arial"/>
              </a:rPr>
              <a:t>f</a:t>
            </a:r>
            <a:r>
              <a:rPr sz="1100" b="1" i="1" u="heavy" spc="4" dirty="0">
                <a:latin typeface="Arial"/>
                <a:cs typeface="Arial"/>
              </a:rPr>
              <a:t>i</a:t>
            </a:r>
            <a:r>
              <a:rPr sz="1100" b="1" i="1" u="heavy" spc="0" dirty="0">
                <a:latin typeface="Arial"/>
                <a:cs typeface="Arial"/>
              </a:rPr>
              <a:t>cien</a:t>
            </a:r>
            <a:r>
              <a:rPr sz="1100" b="1" i="1" u="heavy" spc="-14" dirty="0">
                <a:latin typeface="Arial"/>
                <a:cs typeface="Arial"/>
              </a:rPr>
              <a:t>c</a:t>
            </a:r>
            <a:r>
              <a:rPr sz="1100" b="1" i="1" u="heavy" spc="4" dirty="0">
                <a:latin typeface="Arial"/>
                <a:cs typeface="Arial"/>
              </a:rPr>
              <a:t>i</a:t>
            </a:r>
            <a:r>
              <a:rPr sz="1100" b="1" i="1" u="heavy" spc="0" dirty="0">
                <a:latin typeface="Arial"/>
                <a:cs typeface="Arial"/>
              </a:rPr>
              <a:t>a</a:t>
            </a:r>
            <a:r>
              <a:rPr sz="1100" b="1" i="1" u="heavy" spc="64" dirty="0">
                <a:latin typeface="Arial"/>
                <a:cs typeface="Arial"/>
              </a:rPr>
              <a:t> </a:t>
            </a:r>
            <a:r>
              <a:rPr sz="1100" b="1" i="1" u="heavy" spc="0" dirty="0">
                <a:latin typeface="Arial"/>
                <a:cs typeface="Arial"/>
              </a:rPr>
              <a:t>y</a:t>
            </a:r>
            <a:r>
              <a:rPr sz="1100" b="1" i="1" u="heavy" spc="75" dirty="0">
                <a:latin typeface="Arial"/>
                <a:cs typeface="Arial"/>
              </a:rPr>
              <a:t> </a:t>
            </a:r>
            <a:r>
              <a:rPr sz="1100" b="1" i="1" u="heavy" spc="-4" dirty="0">
                <a:latin typeface="Arial"/>
                <a:cs typeface="Arial"/>
              </a:rPr>
              <a:t>S</a:t>
            </a:r>
            <a:r>
              <a:rPr sz="1100" b="1" i="1" u="heavy" spc="0" dirty="0">
                <a:latin typeface="Arial"/>
                <a:cs typeface="Arial"/>
              </a:rPr>
              <a:t>a</a:t>
            </a:r>
            <a:r>
              <a:rPr sz="1100" b="1" i="1" u="heavy" spc="-4" dirty="0">
                <a:latin typeface="Arial"/>
                <a:cs typeface="Arial"/>
              </a:rPr>
              <a:t>b</a:t>
            </a:r>
            <a:r>
              <a:rPr sz="1100" b="1" i="1" u="heavy" spc="0" dirty="0">
                <a:latin typeface="Arial"/>
                <a:cs typeface="Arial"/>
              </a:rPr>
              <a:t>er</a:t>
            </a:r>
            <a:r>
              <a:rPr sz="1100" b="1" i="1" u="heavy" spc="74" dirty="0">
                <a:latin typeface="Arial"/>
                <a:cs typeface="Arial"/>
              </a:rPr>
              <a:t> </a:t>
            </a:r>
            <a:r>
              <a:rPr sz="1100" b="1" i="1" u="heavy" spc="-4" dirty="0">
                <a:latin typeface="Arial"/>
                <a:cs typeface="Arial"/>
              </a:rPr>
              <a:t>P</a:t>
            </a:r>
            <a:r>
              <a:rPr sz="1100" b="1" i="1" u="heavy" spc="0" dirty="0">
                <a:latin typeface="Arial"/>
                <a:cs typeface="Arial"/>
              </a:rPr>
              <a:t>ro</a:t>
            </a:r>
            <a:r>
              <a:rPr sz="1100" b="1" i="1" u="heavy" spc="74" dirty="0">
                <a:latin typeface="Arial"/>
                <a:cs typeface="Arial"/>
              </a:rPr>
              <a:t> </a:t>
            </a:r>
            <a:r>
              <a:rPr sz="1100" b="1" i="1" u="heavy" spc="0" dirty="0">
                <a:latin typeface="Arial"/>
                <a:cs typeface="Arial"/>
              </a:rPr>
              <a:t>h</a:t>
            </a:r>
            <a:r>
              <a:rPr sz="1100" b="1" i="1" u="heavy" spc="-4" dirty="0">
                <a:latin typeface="Arial"/>
                <a:cs typeface="Arial"/>
              </a:rPr>
              <a:t>a</a:t>
            </a:r>
            <a:r>
              <a:rPr sz="1100" b="1" i="1" u="heavy" spc="-14" dirty="0">
                <a:latin typeface="Arial"/>
                <a:cs typeface="Arial"/>
              </a:rPr>
              <a:t>s</a:t>
            </a:r>
            <a:r>
              <a:rPr sz="1100" b="1" i="1" u="heavy" spc="4" dirty="0">
                <a:latin typeface="Arial"/>
                <a:cs typeface="Arial"/>
              </a:rPr>
              <a:t>t</a:t>
            </a:r>
            <a:r>
              <a:rPr sz="1100" b="1" i="1" u="heavy" spc="0" dirty="0">
                <a:latin typeface="Arial"/>
                <a:cs typeface="Arial"/>
              </a:rPr>
              <a:t>a</a:t>
            </a:r>
            <a:r>
              <a:rPr sz="1100" b="1" i="1" u="heavy" spc="75" dirty="0">
                <a:latin typeface="Arial"/>
                <a:cs typeface="Arial"/>
              </a:rPr>
              <a:t> </a:t>
            </a:r>
            <a:r>
              <a:rPr sz="1100" b="1" i="1" u="heavy" spc="0" dirty="0">
                <a:latin typeface="Arial"/>
                <a:cs typeface="Arial"/>
              </a:rPr>
              <a:t>2</a:t>
            </a:r>
            <a:r>
              <a:rPr sz="1100" b="1" i="1" u="heavy" spc="-4" dirty="0">
                <a:latin typeface="Arial"/>
                <a:cs typeface="Arial"/>
              </a:rPr>
              <a:t>0</a:t>
            </a:r>
            <a:r>
              <a:rPr sz="1100" b="1" i="1" u="heavy" spc="-14" dirty="0">
                <a:latin typeface="Arial"/>
                <a:cs typeface="Arial"/>
              </a:rPr>
              <a:t>1</a:t>
            </a:r>
            <a:r>
              <a:rPr sz="1100" b="1" i="1" u="heavy" spc="9" dirty="0">
                <a:latin typeface="Arial"/>
                <a:cs typeface="Arial"/>
              </a:rPr>
              <a:t>8</a:t>
            </a:r>
            <a:r>
              <a:rPr sz="1100" b="1" u="heavy" spc="-9" dirty="0">
                <a:latin typeface="Arial"/>
                <a:cs typeface="Arial"/>
              </a:rPr>
              <a:t>)</a:t>
            </a:r>
            <a:r>
              <a:rPr sz="1100" spc="0" dirty="0">
                <a:latin typeface="Arial"/>
                <a:cs typeface="Arial"/>
              </a:rPr>
              <a:t>;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714248" y="3245410"/>
            <a:ext cx="7873727" cy="1656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230"/>
              </a:lnSpc>
              <a:spcBef>
                <a:spcPts val="61"/>
              </a:spcBef>
            </a:pPr>
            <a:r>
              <a:rPr sz="1100" spc="4" dirty="0">
                <a:latin typeface="Arial"/>
                <a:cs typeface="Arial"/>
              </a:rPr>
              <a:t>t</a:t>
            </a:r>
            <a:r>
              <a:rPr sz="1100" spc="0" dirty="0">
                <a:latin typeface="Arial"/>
                <a:cs typeface="Arial"/>
              </a:rPr>
              <a:t>e</a:t>
            </a:r>
            <a:r>
              <a:rPr sz="1100" spc="-14" dirty="0">
                <a:latin typeface="Arial"/>
                <a:cs typeface="Arial"/>
              </a:rPr>
              <a:t>n</a:t>
            </a:r>
            <a:r>
              <a:rPr sz="1100" spc="9" dirty="0">
                <a:latin typeface="Arial"/>
                <a:cs typeface="Arial"/>
              </a:rPr>
              <a:t>g</a:t>
            </a:r>
            <a:r>
              <a:rPr sz="1100" spc="0" dirty="0">
                <a:latin typeface="Arial"/>
                <a:cs typeface="Arial"/>
              </a:rPr>
              <a:t>a</a:t>
            </a:r>
            <a:r>
              <a:rPr sz="1100" spc="114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en</a:t>
            </a:r>
            <a:r>
              <a:rPr sz="1100" spc="100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cu</a:t>
            </a:r>
            <a:r>
              <a:rPr sz="1100" spc="-4" dirty="0">
                <a:latin typeface="Arial"/>
                <a:cs typeface="Arial"/>
              </a:rPr>
              <a:t>e</a:t>
            </a:r>
            <a:r>
              <a:rPr sz="1100" spc="0" dirty="0">
                <a:latin typeface="Arial"/>
                <a:cs typeface="Arial"/>
              </a:rPr>
              <a:t>nta</a:t>
            </a:r>
            <a:r>
              <a:rPr sz="1100" spc="89" dirty="0">
                <a:latin typeface="Arial"/>
                <a:cs typeface="Arial"/>
              </a:rPr>
              <a:t> </a:t>
            </a:r>
            <a:r>
              <a:rPr sz="1100" spc="9" dirty="0">
                <a:latin typeface="Arial"/>
                <a:cs typeface="Arial"/>
              </a:rPr>
              <a:t>q</a:t>
            </a:r>
            <a:r>
              <a:rPr sz="1100" spc="0" dirty="0">
                <a:latin typeface="Arial"/>
                <a:cs typeface="Arial"/>
              </a:rPr>
              <a:t>ue</a:t>
            </a:r>
            <a:r>
              <a:rPr sz="1100" spc="109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e</a:t>
            </a:r>
            <a:r>
              <a:rPr sz="1100" spc="-14" dirty="0">
                <a:latin typeface="Arial"/>
                <a:cs typeface="Arial"/>
              </a:rPr>
              <a:t>s</a:t>
            </a:r>
            <a:r>
              <a:rPr sz="1100" spc="-4" dirty="0">
                <a:latin typeface="Arial"/>
                <a:cs typeface="Arial"/>
              </a:rPr>
              <a:t>t</a:t>
            </a:r>
            <a:r>
              <a:rPr sz="1100" spc="0" dirty="0">
                <a:latin typeface="Arial"/>
                <a:cs typeface="Arial"/>
              </a:rPr>
              <a:t>e</a:t>
            </a:r>
            <a:r>
              <a:rPr sz="1100" spc="114" dirty="0">
                <a:latin typeface="Arial"/>
                <a:cs typeface="Arial"/>
              </a:rPr>
              <a:t> </a:t>
            </a:r>
            <a:r>
              <a:rPr sz="1100" spc="4" dirty="0">
                <a:latin typeface="Arial"/>
                <a:cs typeface="Arial"/>
              </a:rPr>
              <a:t>tr</a:t>
            </a:r>
            <a:r>
              <a:rPr sz="1100" spc="-14" dirty="0">
                <a:latin typeface="Arial"/>
                <a:cs typeface="Arial"/>
              </a:rPr>
              <a:t>á</a:t>
            </a:r>
            <a:r>
              <a:rPr sz="1100" spc="4" dirty="0">
                <a:latin typeface="Arial"/>
                <a:cs typeface="Arial"/>
              </a:rPr>
              <a:t>m</a:t>
            </a:r>
            <a:r>
              <a:rPr sz="1100" spc="-4" dirty="0">
                <a:latin typeface="Arial"/>
                <a:cs typeface="Arial"/>
              </a:rPr>
              <a:t>i</a:t>
            </a:r>
            <a:r>
              <a:rPr sz="1100" spc="4" dirty="0">
                <a:latin typeface="Arial"/>
                <a:cs typeface="Arial"/>
              </a:rPr>
              <a:t>t</a:t>
            </a:r>
            <a:r>
              <a:rPr sz="1100" spc="0" dirty="0">
                <a:latin typeface="Arial"/>
                <a:cs typeface="Arial"/>
              </a:rPr>
              <a:t>e</a:t>
            </a:r>
            <a:r>
              <a:rPr sz="1100" spc="99" dirty="0">
                <a:latin typeface="Arial"/>
                <a:cs typeface="Arial"/>
              </a:rPr>
              <a:t> </a:t>
            </a:r>
            <a:r>
              <a:rPr sz="1100" spc="4" dirty="0">
                <a:latin typeface="Arial"/>
                <a:cs typeface="Arial"/>
              </a:rPr>
              <a:t>t</a:t>
            </a:r>
            <a:r>
              <a:rPr sz="1100" spc="-14" dirty="0">
                <a:latin typeface="Arial"/>
                <a:cs typeface="Arial"/>
              </a:rPr>
              <a:t>o</a:t>
            </a:r>
            <a:r>
              <a:rPr sz="1100" spc="4" dirty="0">
                <a:latin typeface="Arial"/>
                <a:cs typeface="Arial"/>
              </a:rPr>
              <a:t>m</a:t>
            </a:r>
            <a:r>
              <a:rPr sz="1100" spc="0" dirty="0">
                <a:latin typeface="Arial"/>
                <a:cs typeface="Arial"/>
              </a:rPr>
              <a:t>a </a:t>
            </a:r>
            <a:r>
              <a:rPr sz="1100" b="1" spc="-174" dirty="0">
                <a:latin typeface="Arial"/>
                <a:cs typeface="Arial"/>
              </a:rPr>
              <a:t> </a:t>
            </a:r>
            <a:r>
              <a:rPr sz="1100" b="1" u="heavy" spc="0" dirty="0">
                <a:latin typeface="Arial"/>
                <a:cs typeface="Arial"/>
              </a:rPr>
              <a:t>15</a:t>
            </a:r>
            <a:r>
              <a:rPr sz="1100" b="1" u="heavy" spc="94" dirty="0">
                <a:latin typeface="Arial"/>
                <a:cs typeface="Arial"/>
              </a:rPr>
              <a:t> </a:t>
            </a:r>
            <a:r>
              <a:rPr sz="1100" b="1" u="heavy" spc="0" dirty="0">
                <a:latin typeface="Arial"/>
                <a:cs typeface="Arial"/>
              </a:rPr>
              <a:t>días</a:t>
            </a:r>
            <a:r>
              <a:rPr sz="1100" b="1" u="heavy" spc="89" dirty="0">
                <a:latin typeface="Arial"/>
                <a:cs typeface="Arial"/>
              </a:rPr>
              <a:t> </a:t>
            </a:r>
            <a:r>
              <a:rPr sz="1100" b="1" u="heavy" spc="0" dirty="0">
                <a:latin typeface="Arial"/>
                <a:cs typeface="Arial"/>
              </a:rPr>
              <a:t>h</a:t>
            </a:r>
            <a:r>
              <a:rPr sz="1100" b="1" u="heavy" spc="-4" dirty="0">
                <a:latin typeface="Arial"/>
                <a:cs typeface="Arial"/>
              </a:rPr>
              <a:t>á</a:t>
            </a:r>
            <a:r>
              <a:rPr sz="1100" b="1" u="heavy" spc="0" dirty="0">
                <a:latin typeface="Arial"/>
                <a:cs typeface="Arial"/>
              </a:rPr>
              <a:t>bi</a:t>
            </a:r>
            <a:r>
              <a:rPr sz="1100" b="1" u="heavy" spc="4" dirty="0">
                <a:latin typeface="Arial"/>
                <a:cs typeface="Arial"/>
              </a:rPr>
              <a:t>l</a:t>
            </a:r>
            <a:r>
              <a:rPr sz="1100" b="1" u="heavy" spc="0" dirty="0">
                <a:latin typeface="Arial"/>
                <a:cs typeface="Arial"/>
              </a:rPr>
              <a:t>es</a:t>
            </a:r>
            <a:r>
              <a:rPr sz="1100" b="1" spc="104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p</a:t>
            </a:r>
            <a:r>
              <a:rPr sz="1100" spc="-4" dirty="0">
                <a:latin typeface="Arial"/>
                <a:cs typeface="Arial"/>
              </a:rPr>
              <a:t>o</a:t>
            </a:r>
            <a:r>
              <a:rPr sz="1100" spc="0" dirty="0">
                <a:latin typeface="Arial"/>
                <a:cs typeface="Arial"/>
              </a:rPr>
              <a:t>r</a:t>
            </a:r>
            <a:r>
              <a:rPr sz="1100" spc="114" dirty="0">
                <a:latin typeface="Arial"/>
                <a:cs typeface="Arial"/>
              </a:rPr>
              <a:t> </a:t>
            </a:r>
            <a:r>
              <a:rPr sz="1100" spc="-4" dirty="0">
                <a:latin typeface="Arial"/>
                <a:cs typeface="Arial"/>
              </a:rPr>
              <a:t>l</a:t>
            </a:r>
            <a:r>
              <a:rPr sz="1100" spc="0" dirty="0">
                <a:latin typeface="Arial"/>
                <a:cs typeface="Arial"/>
              </a:rPr>
              <a:t>o</a:t>
            </a:r>
            <a:r>
              <a:rPr sz="1100" spc="89" dirty="0">
                <a:latin typeface="Arial"/>
                <a:cs typeface="Arial"/>
              </a:rPr>
              <a:t> </a:t>
            </a:r>
            <a:r>
              <a:rPr sz="1100" spc="9" dirty="0">
                <a:latin typeface="Arial"/>
                <a:cs typeface="Arial"/>
              </a:rPr>
              <a:t>q</a:t>
            </a:r>
            <a:r>
              <a:rPr sz="1100" spc="0" dirty="0">
                <a:latin typeface="Arial"/>
                <a:cs typeface="Arial"/>
              </a:rPr>
              <a:t>ue</a:t>
            </a:r>
            <a:r>
              <a:rPr sz="1100" spc="114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se</a:t>
            </a:r>
            <a:r>
              <a:rPr sz="1100" spc="100" dirty="0">
                <a:latin typeface="Arial"/>
                <a:cs typeface="Arial"/>
              </a:rPr>
              <a:t> </a:t>
            </a:r>
            <a:r>
              <a:rPr sz="1100" spc="-9" dirty="0">
                <a:latin typeface="Arial"/>
                <a:cs typeface="Arial"/>
              </a:rPr>
              <a:t>r</a:t>
            </a:r>
            <a:r>
              <a:rPr sz="1100" spc="0" dirty="0">
                <a:latin typeface="Arial"/>
                <a:cs typeface="Arial"/>
              </a:rPr>
              <a:t>ec</a:t>
            </a:r>
            <a:r>
              <a:rPr sz="1100" spc="-4" dirty="0">
                <a:latin typeface="Arial"/>
                <a:cs typeface="Arial"/>
              </a:rPr>
              <a:t>o</a:t>
            </a:r>
            <a:r>
              <a:rPr sz="1100" spc="4" dirty="0">
                <a:latin typeface="Arial"/>
                <a:cs typeface="Arial"/>
              </a:rPr>
              <a:t>m</a:t>
            </a:r>
            <a:r>
              <a:rPr sz="1100" spc="-4" dirty="0">
                <a:latin typeface="Arial"/>
                <a:cs typeface="Arial"/>
              </a:rPr>
              <a:t>i</a:t>
            </a:r>
            <a:r>
              <a:rPr sz="1100" spc="4" dirty="0">
                <a:latin typeface="Arial"/>
                <a:cs typeface="Arial"/>
              </a:rPr>
              <a:t>e</a:t>
            </a:r>
            <a:r>
              <a:rPr sz="1100" spc="0" dirty="0">
                <a:latin typeface="Arial"/>
                <a:cs typeface="Arial"/>
              </a:rPr>
              <a:t>nda</a:t>
            </a:r>
            <a:r>
              <a:rPr sz="1100" spc="114" dirty="0">
                <a:latin typeface="Arial"/>
                <a:cs typeface="Arial"/>
              </a:rPr>
              <a:t> </a:t>
            </a:r>
            <a:r>
              <a:rPr sz="1100" spc="4" dirty="0">
                <a:latin typeface="Arial"/>
                <a:cs typeface="Arial"/>
              </a:rPr>
              <a:t>r</a:t>
            </a:r>
            <a:r>
              <a:rPr sz="1100" spc="-14" dirty="0">
                <a:latin typeface="Arial"/>
                <a:cs typeface="Arial"/>
              </a:rPr>
              <a:t>e</a:t>
            </a:r>
            <a:r>
              <a:rPr sz="1100" spc="9" dirty="0">
                <a:latin typeface="Arial"/>
                <a:cs typeface="Arial"/>
              </a:rPr>
              <a:t>g</a:t>
            </a:r>
            <a:r>
              <a:rPr sz="1100" spc="-4" dirty="0">
                <a:latin typeface="Arial"/>
                <a:cs typeface="Arial"/>
              </a:rPr>
              <a:t>i</a:t>
            </a:r>
            <a:r>
              <a:rPr sz="1100" spc="-9" dirty="0">
                <a:latin typeface="Arial"/>
                <a:cs typeface="Arial"/>
              </a:rPr>
              <a:t>s</a:t>
            </a:r>
            <a:r>
              <a:rPr sz="1100" spc="4" dirty="0">
                <a:latin typeface="Arial"/>
                <a:cs typeface="Arial"/>
              </a:rPr>
              <a:t>tr</a:t>
            </a:r>
            <a:r>
              <a:rPr sz="1100" spc="-14" dirty="0">
                <a:latin typeface="Arial"/>
                <a:cs typeface="Arial"/>
              </a:rPr>
              <a:t>a</a:t>
            </a:r>
            <a:r>
              <a:rPr sz="1100" spc="0" dirty="0">
                <a:latin typeface="Arial"/>
                <a:cs typeface="Arial"/>
              </a:rPr>
              <a:t>r</a:t>
            </a:r>
            <a:r>
              <a:rPr sz="1100" spc="114" dirty="0">
                <a:latin typeface="Arial"/>
                <a:cs typeface="Arial"/>
              </a:rPr>
              <a:t> </a:t>
            </a:r>
            <a:r>
              <a:rPr sz="1100" spc="-4" dirty="0">
                <a:latin typeface="Arial"/>
                <a:cs typeface="Arial"/>
              </a:rPr>
              <a:t>l</a:t>
            </a:r>
            <a:r>
              <a:rPr sz="1100" spc="0" dirty="0">
                <a:latin typeface="Arial"/>
                <a:cs typeface="Arial"/>
              </a:rPr>
              <a:t>os</a:t>
            </a:r>
            <a:r>
              <a:rPr sz="1100" spc="100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d</a:t>
            </a:r>
            <a:r>
              <a:rPr sz="1100" spc="-4" dirty="0">
                <a:latin typeface="Arial"/>
                <a:cs typeface="Arial"/>
              </a:rPr>
              <a:t>o</a:t>
            </a:r>
            <a:r>
              <a:rPr sz="1100" spc="0" dirty="0">
                <a:latin typeface="Arial"/>
                <a:cs typeface="Arial"/>
              </a:rPr>
              <a:t>cumen</a:t>
            </a:r>
            <a:r>
              <a:rPr sz="1100" spc="4" dirty="0">
                <a:latin typeface="Arial"/>
                <a:cs typeface="Arial"/>
              </a:rPr>
              <a:t>t</a:t>
            </a:r>
            <a:r>
              <a:rPr sz="1100" spc="-14" dirty="0">
                <a:latin typeface="Arial"/>
                <a:cs typeface="Arial"/>
              </a:rPr>
              <a:t>o</a:t>
            </a:r>
            <a:r>
              <a:rPr sz="1100" spc="0" dirty="0">
                <a:latin typeface="Arial"/>
                <a:cs typeface="Arial"/>
              </a:rPr>
              <a:t>s</a:t>
            </a:r>
            <a:r>
              <a:rPr sz="1100" spc="114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a</a:t>
            </a:r>
            <a:r>
              <a:rPr sz="1100" spc="-14" dirty="0">
                <a:latin typeface="Arial"/>
                <a:cs typeface="Arial"/>
              </a:rPr>
              <a:t>n</a:t>
            </a:r>
            <a:r>
              <a:rPr sz="1100" spc="4" dirty="0">
                <a:latin typeface="Arial"/>
                <a:cs typeface="Arial"/>
              </a:rPr>
              <a:t>t</a:t>
            </a:r>
            <a:r>
              <a:rPr sz="1100" spc="0" dirty="0">
                <a:latin typeface="Arial"/>
                <a:cs typeface="Arial"/>
              </a:rPr>
              <a:t>es</a:t>
            </a:r>
            <a:r>
              <a:rPr sz="1100" spc="114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d</a:t>
            </a:r>
            <a:r>
              <a:rPr sz="1100" spc="-4" dirty="0">
                <a:latin typeface="Arial"/>
                <a:cs typeface="Arial"/>
              </a:rPr>
              <a:t>e</a:t>
            </a:r>
            <a:r>
              <a:rPr sz="1100" spc="0" dirty="0">
                <a:latin typeface="Arial"/>
                <a:cs typeface="Arial"/>
              </a:rPr>
              <a:t>l </a:t>
            </a:r>
            <a:r>
              <a:rPr lang="es-CO" sz="1100" b="1" u="heavy" spc="0" dirty="0">
                <a:latin typeface="Arial"/>
                <a:cs typeface="Arial"/>
              </a:rPr>
              <a:t>05</a:t>
            </a:r>
            <a:r>
              <a:rPr sz="1100" b="1" u="heavy" spc="94" dirty="0">
                <a:latin typeface="Arial"/>
                <a:cs typeface="Arial"/>
              </a:rPr>
              <a:t> </a:t>
            </a:r>
            <a:r>
              <a:rPr sz="1100" b="1" u="heavy" spc="0" dirty="0">
                <a:latin typeface="Arial"/>
                <a:cs typeface="Arial"/>
              </a:rPr>
              <a:t>de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714248" y="3427950"/>
            <a:ext cx="7877913" cy="2280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0"/>
              </a:lnSpc>
              <a:spcBef>
                <a:spcPts val="86"/>
              </a:spcBef>
            </a:pPr>
            <a:r>
              <a:rPr lang="es-CO" sz="1100" b="1" u="heavy" dirty="0">
                <a:latin typeface="Arial"/>
                <a:cs typeface="Arial"/>
              </a:rPr>
              <a:t>Octubre</a:t>
            </a:r>
            <a:r>
              <a:rPr lang="es-CO" sz="1100" b="1" u="heavy" spc="0" dirty="0">
                <a:latin typeface="Arial"/>
                <a:cs typeface="Arial"/>
              </a:rPr>
              <a:t> </a:t>
            </a:r>
            <a:r>
              <a:rPr sz="1100" b="1" u="heavy" spc="54" dirty="0">
                <a:latin typeface="Arial"/>
                <a:cs typeface="Arial"/>
              </a:rPr>
              <a:t> </a:t>
            </a:r>
            <a:r>
              <a:rPr sz="1100" b="1" u="heavy" spc="0" dirty="0">
                <a:latin typeface="Arial"/>
                <a:cs typeface="Arial"/>
              </a:rPr>
              <a:t>de</a:t>
            </a:r>
            <a:r>
              <a:rPr sz="1100" b="1" u="heavy" spc="34" dirty="0">
                <a:latin typeface="Arial"/>
                <a:cs typeface="Arial"/>
              </a:rPr>
              <a:t> </a:t>
            </a:r>
            <a:r>
              <a:rPr sz="1100" b="1" u="heavy" spc="0" dirty="0">
                <a:latin typeface="Arial"/>
                <a:cs typeface="Arial"/>
              </a:rPr>
              <a:t>2</a:t>
            </a:r>
            <a:r>
              <a:rPr sz="1100" b="1" u="heavy" spc="-4" dirty="0">
                <a:latin typeface="Arial"/>
                <a:cs typeface="Arial"/>
              </a:rPr>
              <a:t>0</a:t>
            </a:r>
            <a:r>
              <a:rPr lang="es-CO" sz="1100" b="1" u="heavy" dirty="0">
                <a:latin typeface="Arial"/>
                <a:cs typeface="Arial"/>
              </a:rPr>
              <a:t>20</a:t>
            </a:r>
            <a:r>
              <a:rPr sz="1100" b="1" u="heavy" spc="0" dirty="0">
                <a:latin typeface="Arial"/>
                <a:cs typeface="Arial"/>
              </a:rPr>
              <a:t> </a:t>
            </a:r>
            <a:r>
              <a:rPr sz="1100" b="1" spc="79" dirty="0">
                <a:latin typeface="Arial"/>
                <a:cs typeface="Arial"/>
              </a:rPr>
              <a:t> </a:t>
            </a:r>
            <a:r>
              <a:rPr sz="1600" b="1" i="1" spc="-4" dirty="0">
                <a:latin typeface="Arial"/>
                <a:cs typeface="Arial"/>
              </a:rPr>
              <a:t>(</a:t>
            </a:r>
            <a:r>
              <a:rPr sz="1600" b="1" i="1" u="heavy" spc="0" dirty="0">
                <a:latin typeface="Arial"/>
                <a:cs typeface="Arial"/>
              </a:rPr>
              <a:t>no</a:t>
            </a:r>
            <a:r>
              <a:rPr sz="1600" b="1" i="1" u="heavy" spc="40" dirty="0">
                <a:latin typeface="Arial"/>
                <a:cs typeface="Arial"/>
              </a:rPr>
              <a:t> </a:t>
            </a:r>
            <a:r>
              <a:rPr sz="1600" b="1" i="1" u="heavy" spc="0" dirty="0">
                <a:latin typeface="Arial"/>
                <a:cs typeface="Arial"/>
              </a:rPr>
              <a:t>se</a:t>
            </a:r>
            <a:r>
              <a:rPr sz="1600" b="1" i="1" u="heavy" spc="52" dirty="0">
                <a:latin typeface="Arial"/>
                <a:cs typeface="Arial"/>
              </a:rPr>
              <a:t> </a:t>
            </a:r>
            <a:r>
              <a:rPr sz="1600" b="1" i="1" u="heavy" spc="0" dirty="0">
                <a:latin typeface="Arial"/>
                <a:cs typeface="Arial"/>
              </a:rPr>
              <a:t>tram</a:t>
            </a:r>
            <a:r>
              <a:rPr sz="1600" b="1" i="1" u="heavy" spc="9" dirty="0">
                <a:latin typeface="Arial"/>
                <a:cs typeface="Arial"/>
              </a:rPr>
              <a:t>i</a:t>
            </a:r>
            <a:r>
              <a:rPr sz="1600" b="1" i="1" u="heavy" spc="0" dirty="0">
                <a:latin typeface="Arial"/>
                <a:cs typeface="Arial"/>
              </a:rPr>
              <a:t>tar</a:t>
            </a:r>
            <a:r>
              <a:rPr sz="1600" b="1" i="1" u="heavy" spc="9" dirty="0">
                <a:latin typeface="Arial"/>
                <a:cs typeface="Arial"/>
              </a:rPr>
              <a:t>á</a:t>
            </a:r>
            <a:r>
              <a:rPr sz="1600" b="1" i="1" u="heavy" spc="0" dirty="0">
                <a:latin typeface="Arial"/>
                <a:cs typeface="Arial"/>
              </a:rPr>
              <a:t>n</a:t>
            </a:r>
            <a:r>
              <a:rPr sz="1600" b="1" i="1" u="heavy" spc="-13" dirty="0">
                <a:latin typeface="Arial"/>
                <a:cs typeface="Arial"/>
              </a:rPr>
              <a:t> </a:t>
            </a:r>
            <a:r>
              <a:rPr sz="1600" b="1" i="1" u="heavy" spc="9" dirty="0">
                <a:latin typeface="Arial"/>
                <a:cs typeface="Arial"/>
              </a:rPr>
              <a:t>h</a:t>
            </a:r>
            <a:r>
              <a:rPr sz="1600" b="1" i="1" u="heavy" spc="0" dirty="0">
                <a:latin typeface="Arial"/>
                <a:cs typeface="Arial"/>
              </a:rPr>
              <a:t>o</a:t>
            </a:r>
            <a:r>
              <a:rPr sz="1600" b="1" i="1" u="heavy" spc="-4" dirty="0">
                <a:latin typeface="Arial"/>
                <a:cs typeface="Arial"/>
              </a:rPr>
              <a:t>m</a:t>
            </a:r>
            <a:r>
              <a:rPr sz="1600" b="1" i="1" u="heavy" spc="9" dirty="0">
                <a:latin typeface="Arial"/>
                <a:cs typeface="Arial"/>
              </a:rPr>
              <a:t>o</a:t>
            </a:r>
            <a:r>
              <a:rPr sz="1600" b="1" i="1" u="heavy" spc="0" dirty="0">
                <a:latin typeface="Arial"/>
                <a:cs typeface="Arial"/>
              </a:rPr>
              <a:t>lo</a:t>
            </a:r>
            <a:r>
              <a:rPr sz="1600" b="1" i="1" u="heavy" spc="4" dirty="0">
                <a:latin typeface="Arial"/>
                <a:cs typeface="Arial"/>
              </a:rPr>
              <a:t>g</a:t>
            </a:r>
            <a:r>
              <a:rPr sz="1600" b="1" i="1" u="heavy" spc="0" dirty="0">
                <a:latin typeface="Arial"/>
                <a:cs typeface="Arial"/>
              </a:rPr>
              <a:t>aci</a:t>
            </a:r>
            <a:r>
              <a:rPr sz="1600" b="1" i="1" u="heavy" spc="9" dirty="0">
                <a:latin typeface="Arial"/>
                <a:cs typeface="Arial"/>
              </a:rPr>
              <a:t>o</a:t>
            </a:r>
            <a:r>
              <a:rPr sz="1600" b="1" i="1" u="heavy" spc="0" dirty="0">
                <a:latin typeface="Arial"/>
                <a:cs typeface="Arial"/>
              </a:rPr>
              <a:t>nes</a:t>
            </a:r>
            <a:r>
              <a:rPr sz="1600" b="1" i="1" u="heavy" spc="-46" dirty="0">
                <a:latin typeface="Arial"/>
                <a:cs typeface="Arial"/>
              </a:rPr>
              <a:t> </a:t>
            </a:r>
            <a:r>
              <a:rPr sz="1600" b="1" i="1" u="heavy" spc="0" dirty="0">
                <a:latin typeface="Arial"/>
                <a:cs typeface="Arial"/>
              </a:rPr>
              <a:t>des</a:t>
            </a:r>
            <a:r>
              <a:rPr sz="1600" b="1" i="1" u="heavy" spc="4" dirty="0">
                <a:latin typeface="Arial"/>
                <a:cs typeface="Arial"/>
              </a:rPr>
              <a:t>p</a:t>
            </a:r>
            <a:r>
              <a:rPr sz="1600" b="1" i="1" u="heavy" spc="0" dirty="0">
                <a:latin typeface="Arial"/>
                <a:cs typeface="Arial"/>
              </a:rPr>
              <a:t>ués</a:t>
            </a:r>
            <a:r>
              <a:rPr sz="1600" b="1" i="1" u="heavy" spc="4" dirty="0">
                <a:latin typeface="Arial"/>
                <a:cs typeface="Arial"/>
              </a:rPr>
              <a:t> </a:t>
            </a:r>
            <a:r>
              <a:rPr sz="1600" b="1" i="1" u="heavy" spc="0" dirty="0">
                <a:latin typeface="Arial"/>
                <a:cs typeface="Arial"/>
              </a:rPr>
              <a:t>de</a:t>
            </a:r>
            <a:r>
              <a:rPr sz="1600" b="1" i="1" u="heavy" spc="51" dirty="0">
                <a:latin typeface="Arial"/>
                <a:cs typeface="Arial"/>
              </a:rPr>
              <a:t> </a:t>
            </a:r>
            <a:r>
              <a:rPr sz="1600" b="1" i="1" u="heavy" spc="0" dirty="0">
                <a:latin typeface="Arial"/>
                <a:cs typeface="Arial"/>
              </a:rPr>
              <a:t>la</a:t>
            </a:r>
            <a:r>
              <a:rPr sz="1600" b="1" i="1" u="heavy" spc="71" dirty="0">
                <a:latin typeface="Arial"/>
                <a:cs typeface="Arial"/>
              </a:rPr>
              <a:t> </a:t>
            </a:r>
            <a:r>
              <a:rPr sz="1600" b="1" i="1" u="heavy" spc="4" dirty="0">
                <a:latin typeface="Arial"/>
                <a:cs typeface="Arial"/>
              </a:rPr>
              <a:t>f</a:t>
            </a:r>
            <a:r>
              <a:rPr sz="1600" b="1" i="1" u="heavy" spc="0" dirty="0">
                <a:latin typeface="Arial"/>
                <a:cs typeface="Arial"/>
              </a:rPr>
              <a:t>echa</a:t>
            </a:r>
            <a:r>
              <a:rPr sz="1600" b="1" i="1" u="heavy" spc="28" dirty="0">
                <a:latin typeface="Arial"/>
                <a:cs typeface="Arial"/>
              </a:rPr>
              <a:t> </a:t>
            </a:r>
            <a:r>
              <a:rPr sz="1600" b="1" i="1" u="heavy" spc="0" dirty="0">
                <a:latin typeface="Arial"/>
                <a:cs typeface="Arial"/>
              </a:rPr>
              <a:t>i</a:t>
            </a:r>
            <a:r>
              <a:rPr sz="1600" b="1" i="1" u="heavy" spc="9" dirty="0">
                <a:latin typeface="Arial"/>
                <a:cs typeface="Arial"/>
              </a:rPr>
              <a:t>n</a:t>
            </a:r>
            <a:r>
              <a:rPr sz="1600" b="1" i="1" u="heavy" spc="0" dirty="0">
                <a:latin typeface="Arial"/>
                <a:cs typeface="Arial"/>
              </a:rPr>
              <a:t>dica</a:t>
            </a:r>
            <a:r>
              <a:rPr sz="1600" b="1" i="1" u="heavy" spc="4" dirty="0">
                <a:latin typeface="Arial"/>
                <a:cs typeface="Arial"/>
              </a:rPr>
              <a:t>d</a:t>
            </a:r>
            <a:r>
              <a:rPr sz="1600" b="1" i="1" u="heavy" spc="0" dirty="0">
                <a:latin typeface="Arial"/>
                <a:cs typeface="Arial"/>
              </a:rPr>
              <a:t>a</a:t>
            </a:r>
            <a:r>
              <a:rPr sz="1600" b="1" i="1" u="heavy" spc="5" dirty="0">
                <a:latin typeface="Arial"/>
                <a:cs typeface="Arial"/>
              </a:rPr>
              <a:t> </a:t>
            </a:r>
            <a:r>
              <a:rPr sz="1600" b="1" i="1" u="heavy" spc="9" dirty="0">
                <a:latin typeface="Arial"/>
                <a:cs typeface="Arial"/>
              </a:rPr>
              <a:t>p</a:t>
            </a:r>
            <a:r>
              <a:rPr sz="1600" b="1" i="1" u="heavy" spc="0" dirty="0">
                <a:latin typeface="Arial"/>
                <a:cs typeface="Arial"/>
              </a:rPr>
              <a:t>or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714248" y="3679410"/>
            <a:ext cx="4392176" cy="2280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0"/>
              </a:lnSpc>
              <a:spcBef>
                <a:spcPts val="86"/>
              </a:spcBef>
            </a:pPr>
            <a:r>
              <a:rPr sz="1600" b="1" i="1" u="heavy" spc="0" dirty="0">
                <a:latin typeface="Arial"/>
                <a:cs typeface="Arial"/>
              </a:rPr>
              <a:t>el</a:t>
            </a:r>
            <a:r>
              <a:rPr sz="1600" b="1" i="1" u="heavy" spc="-13" dirty="0">
                <a:latin typeface="Arial"/>
                <a:cs typeface="Arial"/>
              </a:rPr>
              <a:t> </a:t>
            </a:r>
            <a:r>
              <a:rPr sz="1600" b="1" i="1" u="heavy" spc="0" dirty="0">
                <a:latin typeface="Arial"/>
                <a:cs typeface="Arial"/>
              </a:rPr>
              <a:t>proc</a:t>
            </a:r>
            <a:r>
              <a:rPr sz="1600" b="1" i="1" u="heavy" spc="9" dirty="0">
                <a:latin typeface="Arial"/>
                <a:cs typeface="Arial"/>
              </a:rPr>
              <a:t>e</a:t>
            </a:r>
            <a:r>
              <a:rPr sz="1600" b="1" i="1" u="heavy" spc="0" dirty="0">
                <a:latin typeface="Arial"/>
                <a:cs typeface="Arial"/>
              </a:rPr>
              <a:t>so</a:t>
            </a:r>
            <a:r>
              <a:rPr sz="1600" b="1" i="1" u="heavy" spc="-62" dirty="0">
                <a:latin typeface="Arial"/>
                <a:cs typeface="Arial"/>
              </a:rPr>
              <a:t> </a:t>
            </a:r>
            <a:r>
              <a:rPr sz="1600" b="1" i="1" u="heavy" spc="4" dirty="0">
                <a:latin typeface="Arial"/>
                <a:cs typeface="Arial"/>
              </a:rPr>
              <a:t>d</a:t>
            </a:r>
            <a:r>
              <a:rPr sz="1600" b="1" i="1" u="heavy" spc="0" dirty="0">
                <a:latin typeface="Arial"/>
                <a:cs typeface="Arial"/>
              </a:rPr>
              <a:t>e</a:t>
            </a:r>
            <a:r>
              <a:rPr sz="1600" b="1" i="1" u="heavy" spc="-18" dirty="0">
                <a:latin typeface="Arial"/>
                <a:cs typeface="Arial"/>
              </a:rPr>
              <a:t> </a:t>
            </a:r>
            <a:r>
              <a:rPr sz="1600" b="1" i="1" u="heavy" spc="9" dirty="0">
                <a:latin typeface="Arial"/>
                <a:cs typeface="Arial"/>
              </a:rPr>
              <a:t>o</a:t>
            </a:r>
            <a:r>
              <a:rPr sz="1600" b="1" i="1" u="heavy" spc="4" dirty="0">
                <a:latin typeface="Arial"/>
                <a:cs typeface="Arial"/>
              </a:rPr>
              <a:t>t</a:t>
            </a:r>
            <a:r>
              <a:rPr sz="1600" b="1" i="1" u="heavy" spc="0" dirty="0">
                <a:latin typeface="Arial"/>
                <a:cs typeface="Arial"/>
              </a:rPr>
              <a:t>org</a:t>
            </a:r>
            <a:r>
              <a:rPr sz="1600" b="1" i="1" u="heavy" spc="9" dirty="0">
                <a:latin typeface="Arial"/>
                <a:cs typeface="Arial"/>
              </a:rPr>
              <a:t>a</a:t>
            </a:r>
            <a:r>
              <a:rPr sz="1600" b="1" i="1" u="heavy" spc="0" dirty="0">
                <a:latin typeface="Arial"/>
                <a:cs typeface="Arial"/>
              </a:rPr>
              <a:t>mie</a:t>
            </a:r>
            <a:r>
              <a:rPr sz="1600" b="1" i="1" u="heavy" spc="4" dirty="0">
                <a:latin typeface="Arial"/>
                <a:cs typeface="Arial"/>
              </a:rPr>
              <a:t>n</a:t>
            </a:r>
            <a:r>
              <a:rPr sz="1600" b="1" i="1" u="heavy" spc="0" dirty="0">
                <a:latin typeface="Arial"/>
                <a:cs typeface="Arial"/>
              </a:rPr>
              <a:t>to</a:t>
            </a:r>
            <a:r>
              <a:rPr sz="1600" b="1" i="1" u="heavy" spc="366" dirty="0">
                <a:latin typeface="Arial"/>
                <a:cs typeface="Arial"/>
              </a:rPr>
              <a:t> </a:t>
            </a:r>
            <a:r>
              <a:rPr sz="1600" b="1" i="1" u="heavy" spc="0" dirty="0">
                <a:latin typeface="Arial"/>
                <a:cs typeface="Arial"/>
              </a:rPr>
              <a:t>de</a:t>
            </a:r>
            <a:r>
              <a:rPr sz="1600" b="1" i="1" u="heavy" spc="-8" dirty="0">
                <a:latin typeface="Arial"/>
                <a:cs typeface="Arial"/>
              </a:rPr>
              <a:t> </a:t>
            </a:r>
            <a:r>
              <a:rPr sz="1600" b="1" i="1" u="heavy" spc="0" dirty="0">
                <a:latin typeface="Arial"/>
                <a:cs typeface="Arial"/>
              </a:rPr>
              <a:t>paz</a:t>
            </a:r>
            <a:r>
              <a:rPr sz="1600" b="1" i="1" u="heavy" spc="-26" dirty="0">
                <a:latin typeface="Arial"/>
                <a:cs typeface="Arial"/>
              </a:rPr>
              <a:t> </a:t>
            </a:r>
            <a:r>
              <a:rPr sz="1600" b="1" i="1" u="heavy" spc="0" dirty="0">
                <a:latin typeface="Arial"/>
                <a:cs typeface="Arial"/>
              </a:rPr>
              <a:t>y</a:t>
            </a:r>
            <a:r>
              <a:rPr sz="1600" b="1" i="1" u="heavy" spc="-8" dirty="0">
                <a:latin typeface="Arial"/>
                <a:cs typeface="Arial"/>
              </a:rPr>
              <a:t> </a:t>
            </a:r>
            <a:r>
              <a:rPr sz="1600" b="1" i="1" u="heavy" spc="4" dirty="0">
                <a:latin typeface="Arial"/>
                <a:cs typeface="Arial"/>
              </a:rPr>
              <a:t>s</a:t>
            </a:r>
            <a:r>
              <a:rPr sz="1600" b="1" i="1" u="heavy" spc="0" dirty="0">
                <a:latin typeface="Arial"/>
                <a:cs typeface="Arial"/>
              </a:rPr>
              <a:t>al</a:t>
            </a:r>
            <a:r>
              <a:rPr sz="1600" b="1" i="1" u="heavy" spc="9" dirty="0">
                <a:latin typeface="Arial"/>
                <a:cs typeface="Arial"/>
              </a:rPr>
              <a:t>v</a:t>
            </a:r>
            <a:r>
              <a:rPr sz="1600" b="1" i="1" u="heavy" spc="0" dirty="0">
                <a:latin typeface="Arial"/>
                <a:cs typeface="Arial"/>
              </a:rPr>
              <a:t>os)</a:t>
            </a:r>
            <a:endParaRPr sz="16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485648" y="4112820"/>
            <a:ext cx="162902" cy="1656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230"/>
              </a:lnSpc>
              <a:spcBef>
                <a:spcPts val="61"/>
              </a:spcBef>
            </a:pPr>
            <a:r>
              <a:rPr sz="1100" b="1" spc="0" dirty="0">
                <a:latin typeface="Arial"/>
                <a:cs typeface="Arial"/>
              </a:rPr>
              <a:t>2.</a:t>
            </a:r>
            <a:endParaRPr sz="11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14248" y="4112820"/>
            <a:ext cx="5152165" cy="1656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230"/>
              </a:lnSpc>
              <a:spcBef>
                <a:spcPts val="61"/>
              </a:spcBef>
            </a:pPr>
            <a:r>
              <a:rPr sz="1100" b="1" spc="0" dirty="0">
                <a:latin typeface="Arial"/>
                <a:cs typeface="Arial"/>
              </a:rPr>
              <a:t>LOS</a:t>
            </a:r>
            <a:r>
              <a:rPr sz="1100" b="1" spc="14" dirty="0">
                <a:latin typeface="Arial"/>
                <a:cs typeface="Arial"/>
              </a:rPr>
              <a:t> </a:t>
            </a:r>
            <a:r>
              <a:rPr sz="1100" b="1" spc="-4" dirty="0">
                <a:latin typeface="Arial"/>
                <a:cs typeface="Arial"/>
              </a:rPr>
              <a:t>ES</a:t>
            </a:r>
            <a:r>
              <a:rPr sz="1100" b="1" spc="-14" dirty="0">
                <a:latin typeface="Arial"/>
                <a:cs typeface="Arial"/>
              </a:rPr>
              <a:t>T</a:t>
            </a:r>
            <a:r>
              <a:rPr sz="1100" b="1" spc="-4" dirty="0">
                <a:latin typeface="Arial"/>
                <a:cs typeface="Arial"/>
              </a:rPr>
              <a:t>UD</a:t>
            </a:r>
            <a:r>
              <a:rPr sz="1100" b="1" spc="29" dirty="0">
                <a:latin typeface="Arial"/>
                <a:cs typeface="Arial"/>
              </a:rPr>
              <a:t>I</a:t>
            </a:r>
            <a:r>
              <a:rPr sz="1100" b="1" spc="-29" dirty="0">
                <a:latin typeface="Arial"/>
                <a:cs typeface="Arial"/>
              </a:rPr>
              <a:t>A</a:t>
            </a:r>
            <a:r>
              <a:rPr sz="1100" b="1" spc="4" dirty="0">
                <a:latin typeface="Arial"/>
                <a:cs typeface="Arial"/>
              </a:rPr>
              <a:t>N</a:t>
            </a:r>
            <a:r>
              <a:rPr sz="1100" b="1" spc="-14" dirty="0">
                <a:latin typeface="Arial"/>
                <a:cs typeface="Arial"/>
              </a:rPr>
              <a:t>T</a:t>
            </a:r>
            <a:r>
              <a:rPr sz="1100" b="1" spc="-4" dirty="0">
                <a:latin typeface="Arial"/>
                <a:cs typeface="Arial"/>
              </a:rPr>
              <a:t>E</a:t>
            </a:r>
            <a:r>
              <a:rPr sz="1100" b="1" spc="0" dirty="0">
                <a:latin typeface="Arial"/>
                <a:cs typeface="Arial"/>
              </a:rPr>
              <a:t>S</a:t>
            </a:r>
            <a:r>
              <a:rPr sz="1100" b="1" spc="14" dirty="0">
                <a:latin typeface="Arial"/>
                <a:cs typeface="Arial"/>
              </a:rPr>
              <a:t> Q</a:t>
            </a:r>
            <a:r>
              <a:rPr sz="1100" b="1" spc="-4" dirty="0">
                <a:latin typeface="Arial"/>
                <a:cs typeface="Arial"/>
              </a:rPr>
              <a:t>U</a:t>
            </a:r>
            <a:r>
              <a:rPr sz="1100" b="1" spc="0" dirty="0">
                <a:latin typeface="Arial"/>
                <a:cs typeface="Arial"/>
              </a:rPr>
              <a:t>E</a:t>
            </a:r>
            <a:r>
              <a:rPr sz="1100" b="1" spc="14" dirty="0">
                <a:latin typeface="Arial"/>
                <a:cs typeface="Arial"/>
              </a:rPr>
              <a:t> </a:t>
            </a:r>
            <a:r>
              <a:rPr sz="1100" b="1" spc="-4" dirty="0">
                <a:latin typeface="Arial"/>
                <a:cs typeface="Arial"/>
              </a:rPr>
              <a:t>R</a:t>
            </a:r>
            <a:r>
              <a:rPr sz="1100" b="1" spc="19" dirty="0">
                <a:latin typeface="Arial"/>
                <a:cs typeface="Arial"/>
              </a:rPr>
              <a:t>E</a:t>
            </a:r>
            <a:r>
              <a:rPr sz="1100" b="1" spc="-29" dirty="0">
                <a:latin typeface="Arial"/>
                <a:cs typeface="Arial"/>
              </a:rPr>
              <a:t>A</a:t>
            </a:r>
            <a:r>
              <a:rPr sz="1100" b="1" spc="0" dirty="0">
                <a:latin typeface="Arial"/>
                <a:cs typeface="Arial"/>
              </a:rPr>
              <a:t>LI</a:t>
            </a:r>
            <a:r>
              <a:rPr sz="1100" b="1" spc="25" dirty="0">
                <a:latin typeface="Arial"/>
                <a:cs typeface="Arial"/>
              </a:rPr>
              <a:t>Z</a:t>
            </a:r>
            <a:r>
              <a:rPr sz="1100" b="1" spc="-29" dirty="0">
                <a:latin typeface="Arial"/>
                <a:cs typeface="Arial"/>
              </a:rPr>
              <a:t>A</a:t>
            </a:r>
            <a:r>
              <a:rPr sz="1100" b="1" spc="-4" dirty="0">
                <a:latin typeface="Arial"/>
                <a:cs typeface="Arial"/>
              </a:rPr>
              <a:t>R</a:t>
            </a:r>
            <a:r>
              <a:rPr sz="1100" b="1" spc="4" dirty="0">
                <a:latin typeface="Arial"/>
                <a:cs typeface="Arial"/>
              </a:rPr>
              <a:t>Ó</a:t>
            </a:r>
            <a:r>
              <a:rPr sz="1100" b="1" spc="0" dirty="0">
                <a:latin typeface="Arial"/>
                <a:cs typeface="Arial"/>
              </a:rPr>
              <a:t>N</a:t>
            </a:r>
            <a:r>
              <a:rPr sz="1100" b="1" spc="9" dirty="0">
                <a:latin typeface="Arial"/>
                <a:cs typeface="Arial"/>
              </a:rPr>
              <a:t> </a:t>
            </a:r>
            <a:r>
              <a:rPr sz="1100" b="1" spc="-4" dirty="0">
                <a:latin typeface="Arial"/>
                <a:cs typeface="Arial"/>
              </a:rPr>
              <a:t>CU</a:t>
            </a:r>
            <a:r>
              <a:rPr sz="1100" b="1" spc="4" dirty="0">
                <a:latin typeface="Arial"/>
                <a:cs typeface="Arial"/>
              </a:rPr>
              <a:t>R</a:t>
            </a:r>
            <a:r>
              <a:rPr sz="1100" b="1" spc="-4" dirty="0">
                <a:latin typeface="Arial"/>
                <a:cs typeface="Arial"/>
              </a:rPr>
              <a:t>S</a:t>
            </a:r>
            <a:r>
              <a:rPr sz="1100" b="1" spc="4" dirty="0">
                <a:latin typeface="Arial"/>
                <a:cs typeface="Arial"/>
              </a:rPr>
              <a:t>O</a:t>
            </a:r>
            <a:r>
              <a:rPr sz="1100" b="1" spc="0" dirty="0">
                <a:latin typeface="Arial"/>
                <a:cs typeface="Arial"/>
              </a:rPr>
              <a:t>S</a:t>
            </a:r>
            <a:r>
              <a:rPr sz="1100" b="1" spc="34" dirty="0">
                <a:latin typeface="Arial"/>
                <a:cs typeface="Arial"/>
              </a:rPr>
              <a:t> </a:t>
            </a:r>
            <a:r>
              <a:rPr sz="1100" b="1" spc="-4" dirty="0">
                <a:latin typeface="Arial"/>
                <a:cs typeface="Arial"/>
              </a:rPr>
              <a:t>D</a:t>
            </a:r>
            <a:r>
              <a:rPr sz="1100" b="1" spc="0" dirty="0">
                <a:latin typeface="Arial"/>
                <a:cs typeface="Arial"/>
              </a:rPr>
              <a:t>E</a:t>
            </a:r>
            <a:r>
              <a:rPr sz="1100" b="1" spc="14" dirty="0">
                <a:latin typeface="Arial"/>
                <a:cs typeface="Arial"/>
              </a:rPr>
              <a:t> </a:t>
            </a:r>
            <a:r>
              <a:rPr sz="1100" b="1" spc="4" dirty="0">
                <a:latin typeface="Arial"/>
                <a:cs typeface="Arial"/>
              </a:rPr>
              <a:t>I</a:t>
            </a:r>
            <a:r>
              <a:rPr sz="1100" b="1" spc="-4" dirty="0">
                <a:latin typeface="Arial"/>
                <a:cs typeface="Arial"/>
              </a:rPr>
              <a:t>DI</a:t>
            </a:r>
            <a:r>
              <a:rPr sz="1100" b="1" spc="4" dirty="0">
                <a:latin typeface="Arial"/>
                <a:cs typeface="Arial"/>
              </a:rPr>
              <a:t>O</a:t>
            </a:r>
            <a:r>
              <a:rPr sz="1100" b="1" spc="14" dirty="0">
                <a:latin typeface="Arial"/>
                <a:cs typeface="Arial"/>
              </a:rPr>
              <a:t>M</a:t>
            </a:r>
            <a:r>
              <a:rPr sz="1100" b="1" spc="-39" dirty="0">
                <a:latin typeface="Arial"/>
                <a:cs typeface="Arial"/>
              </a:rPr>
              <a:t>A</a:t>
            </a:r>
            <a:r>
              <a:rPr sz="1100" b="1" spc="0" dirty="0">
                <a:latin typeface="Arial"/>
                <a:cs typeface="Arial"/>
              </a:rPr>
              <a:t>S</a:t>
            </a:r>
            <a:r>
              <a:rPr sz="1100" b="1" spc="19" dirty="0">
                <a:latin typeface="Arial"/>
                <a:cs typeface="Arial"/>
              </a:rPr>
              <a:t> </a:t>
            </a:r>
            <a:r>
              <a:rPr sz="1100" b="1" spc="-4" dirty="0">
                <a:latin typeface="Arial"/>
                <a:cs typeface="Arial"/>
              </a:rPr>
              <a:t>E</a:t>
            </a:r>
            <a:r>
              <a:rPr sz="1100" b="1" spc="0" dirty="0">
                <a:latin typeface="Arial"/>
                <a:cs typeface="Arial"/>
              </a:rPr>
              <a:t>N</a:t>
            </a:r>
            <a:r>
              <a:rPr sz="1100" b="1" spc="9" dirty="0">
                <a:latin typeface="Arial"/>
                <a:cs typeface="Arial"/>
              </a:rPr>
              <a:t> L</a:t>
            </a:r>
            <a:r>
              <a:rPr sz="1100" b="1" spc="0" dirty="0">
                <a:latin typeface="Arial"/>
                <a:cs typeface="Arial"/>
              </a:rPr>
              <a:t>A </a:t>
            </a:r>
            <a:r>
              <a:rPr sz="1100" b="1" spc="-4" dirty="0">
                <a:latin typeface="Arial"/>
                <a:cs typeface="Arial"/>
              </a:rPr>
              <a:t>U</a:t>
            </a:r>
            <a:r>
              <a:rPr sz="1100" b="1" spc="4" dirty="0">
                <a:latin typeface="Arial"/>
                <a:cs typeface="Arial"/>
              </a:rPr>
              <a:t>M</a:t>
            </a:r>
            <a:r>
              <a:rPr sz="1100" b="1" spc="-4" dirty="0">
                <a:latin typeface="Arial"/>
                <a:cs typeface="Arial"/>
              </a:rPr>
              <a:t>N</a:t>
            </a:r>
            <a:r>
              <a:rPr sz="1100" b="1" spc="14" dirty="0">
                <a:latin typeface="Arial"/>
                <a:cs typeface="Arial"/>
              </a:rPr>
              <a:t>G</a:t>
            </a:r>
            <a:r>
              <a:rPr sz="1100" b="1" spc="0" dirty="0">
                <a:latin typeface="Arial"/>
                <a:cs typeface="Arial"/>
              </a:rPr>
              <a:t>:</a:t>
            </a:r>
            <a:endParaRPr sz="11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026277" y="4112820"/>
            <a:ext cx="2561540" cy="1656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230"/>
              </a:lnSpc>
              <a:spcBef>
                <a:spcPts val="61"/>
              </a:spcBef>
            </a:pPr>
            <a:r>
              <a:rPr sz="1100" spc="0" dirty="0">
                <a:latin typeface="Arial"/>
                <a:cs typeface="Arial"/>
              </a:rPr>
              <a:t>d</a:t>
            </a:r>
            <a:r>
              <a:rPr sz="1100" spc="-4" dirty="0">
                <a:latin typeface="Arial"/>
                <a:cs typeface="Arial"/>
              </a:rPr>
              <a:t>e</a:t>
            </a:r>
            <a:r>
              <a:rPr sz="1100" spc="0" dirty="0">
                <a:latin typeface="Arial"/>
                <a:cs typeface="Arial"/>
              </a:rPr>
              <a:t>b</a:t>
            </a:r>
            <a:r>
              <a:rPr sz="1100" spc="-4" dirty="0">
                <a:latin typeface="Arial"/>
                <a:cs typeface="Arial"/>
              </a:rPr>
              <a:t>e</a:t>
            </a:r>
            <a:r>
              <a:rPr sz="1100" spc="0" dirty="0">
                <a:latin typeface="Arial"/>
                <a:cs typeface="Arial"/>
              </a:rPr>
              <a:t>n</a:t>
            </a:r>
            <a:r>
              <a:rPr sz="1100" spc="14" dirty="0">
                <a:latin typeface="Arial"/>
                <a:cs typeface="Arial"/>
              </a:rPr>
              <a:t> </a:t>
            </a:r>
            <a:r>
              <a:rPr sz="1100" spc="4" dirty="0">
                <a:latin typeface="Arial"/>
                <a:cs typeface="Arial"/>
              </a:rPr>
              <a:t>r</a:t>
            </a:r>
            <a:r>
              <a:rPr sz="1100" spc="0" dirty="0">
                <a:latin typeface="Arial"/>
                <a:cs typeface="Arial"/>
              </a:rPr>
              <a:t>e</a:t>
            </a:r>
            <a:r>
              <a:rPr sz="1100" spc="-14" dirty="0">
                <a:latin typeface="Arial"/>
                <a:cs typeface="Arial"/>
              </a:rPr>
              <a:t>v</a:t>
            </a:r>
            <a:r>
              <a:rPr sz="1100" spc="-4" dirty="0">
                <a:latin typeface="Arial"/>
                <a:cs typeface="Arial"/>
              </a:rPr>
              <a:t>i</a:t>
            </a:r>
            <a:r>
              <a:rPr sz="1100" spc="0" dirty="0">
                <a:latin typeface="Arial"/>
                <a:cs typeface="Arial"/>
              </a:rPr>
              <a:t>sar </a:t>
            </a:r>
            <a:r>
              <a:rPr sz="1100" spc="44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en</a:t>
            </a:r>
            <a:r>
              <a:rPr sz="1100" spc="14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su</a:t>
            </a:r>
            <a:r>
              <a:rPr sz="1100" spc="14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h</a:t>
            </a:r>
            <a:r>
              <a:rPr sz="1100" spc="-4" dirty="0">
                <a:latin typeface="Arial"/>
                <a:cs typeface="Arial"/>
              </a:rPr>
              <a:t>i</a:t>
            </a:r>
            <a:r>
              <a:rPr sz="1100" spc="0" dirty="0">
                <a:latin typeface="Arial"/>
                <a:cs typeface="Arial"/>
              </a:rPr>
              <a:t>s</a:t>
            </a:r>
            <a:r>
              <a:rPr sz="1100" spc="4" dirty="0">
                <a:latin typeface="Arial"/>
                <a:cs typeface="Arial"/>
              </a:rPr>
              <a:t>t</a:t>
            </a:r>
            <a:r>
              <a:rPr sz="1100" spc="-14" dirty="0">
                <a:latin typeface="Arial"/>
                <a:cs typeface="Arial"/>
              </a:rPr>
              <a:t>o</a:t>
            </a:r>
            <a:r>
              <a:rPr sz="1100" spc="4" dirty="0">
                <a:latin typeface="Arial"/>
                <a:cs typeface="Arial"/>
              </a:rPr>
              <a:t>r</a:t>
            </a:r>
            <a:r>
              <a:rPr sz="1100" spc="-4" dirty="0">
                <a:latin typeface="Arial"/>
                <a:cs typeface="Arial"/>
              </a:rPr>
              <a:t>i</a:t>
            </a:r>
            <a:r>
              <a:rPr sz="1100" spc="0" dirty="0">
                <a:latin typeface="Arial"/>
                <a:cs typeface="Arial"/>
              </a:rPr>
              <a:t>al</a:t>
            </a:r>
            <a:r>
              <a:rPr sz="1100" spc="19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ac</a:t>
            </a:r>
            <a:r>
              <a:rPr sz="1100" spc="-4" dirty="0">
                <a:latin typeface="Arial"/>
                <a:cs typeface="Arial"/>
              </a:rPr>
              <a:t>a</a:t>
            </a:r>
            <a:r>
              <a:rPr sz="1100" spc="0" dirty="0">
                <a:latin typeface="Arial"/>
                <a:cs typeface="Arial"/>
              </a:rPr>
              <a:t>d</a:t>
            </a:r>
            <a:r>
              <a:rPr sz="1100" spc="-4" dirty="0">
                <a:latin typeface="Arial"/>
                <a:cs typeface="Arial"/>
              </a:rPr>
              <a:t>é</a:t>
            </a:r>
            <a:r>
              <a:rPr sz="1100" spc="4" dirty="0">
                <a:latin typeface="Arial"/>
                <a:cs typeface="Arial"/>
              </a:rPr>
              <a:t>m</a:t>
            </a:r>
            <a:r>
              <a:rPr sz="1100" spc="-4" dirty="0">
                <a:latin typeface="Arial"/>
                <a:cs typeface="Arial"/>
              </a:rPr>
              <a:t>i</a:t>
            </a:r>
            <a:r>
              <a:rPr sz="1100" spc="0" dirty="0">
                <a:latin typeface="Arial"/>
                <a:cs typeface="Arial"/>
              </a:rPr>
              <a:t>co</a:t>
            </a:r>
            <a:endParaRPr sz="11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714248" y="4286556"/>
            <a:ext cx="7873672" cy="33934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230"/>
              </a:lnSpc>
              <a:spcBef>
                <a:spcPts val="61"/>
              </a:spcBef>
            </a:pPr>
            <a:r>
              <a:rPr sz="1100" spc="0" dirty="0">
                <a:latin typeface="Arial"/>
                <a:cs typeface="Arial"/>
              </a:rPr>
              <a:t>y  </a:t>
            </a:r>
            <a:r>
              <a:rPr sz="1100" spc="164" dirty="0">
                <a:latin typeface="Arial"/>
                <a:cs typeface="Arial"/>
              </a:rPr>
              <a:t> </a:t>
            </a:r>
            <a:r>
              <a:rPr sz="1100" spc="-9" dirty="0">
                <a:latin typeface="Arial"/>
                <a:cs typeface="Arial"/>
              </a:rPr>
              <a:t>v</a:t>
            </a:r>
            <a:r>
              <a:rPr sz="1100" spc="0" dirty="0">
                <a:latin typeface="Arial"/>
                <a:cs typeface="Arial"/>
              </a:rPr>
              <a:t>eri</a:t>
            </a:r>
            <a:r>
              <a:rPr sz="1100" spc="14" dirty="0">
                <a:latin typeface="Arial"/>
                <a:cs typeface="Arial"/>
              </a:rPr>
              <a:t>f</a:t>
            </a:r>
            <a:r>
              <a:rPr sz="1100" spc="-4" dirty="0">
                <a:latin typeface="Arial"/>
                <a:cs typeface="Arial"/>
              </a:rPr>
              <a:t>i</a:t>
            </a:r>
            <a:r>
              <a:rPr sz="1100" spc="0" dirty="0">
                <a:latin typeface="Arial"/>
                <a:cs typeface="Arial"/>
              </a:rPr>
              <a:t>car  </a:t>
            </a:r>
            <a:r>
              <a:rPr sz="1100" spc="159" dirty="0">
                <a:latin typeface="Arial"/>
                <a:cs typeface="Arial"/>
              </a:rPr>
              <a:t> </a:t>
            </a:r>
            <a:r>
              <a:rPr sz="1100" spc="9" dirty="0">
                <a:latin typeface="Arial"/>
                <a:cs typeface="Arial"/>
              </a:rPr>
              <a:t>q</a:t>
            </a:r>
            <a:r>
              <a:rPr sz="1100" spc="0" dirty="0">
                <a:latin typeface="Arial"/>
                <a:cs typeface="Arial"/>
              </a:rPr>
              <a:t>ue  </a:t>
            </a:r>
            <a:r>
              <a:rPr sz="1100" spc="149" dirty="0">
                <a:latin typeface="Arial"/>
                <a:cs typeface="Arial"/>
              </a:rPr>
              <a:t> </a:t>
            </a:r>
            <a:r>
              <a:rPr sz="1100" spc="9" dirty="0">
                <a:latin typeface="Arial"/>
                <a:cs typeface="Arial"/>
              </a:rPr>
              <a:t>t</a:t>
            </a:r>
            <a:r>
              <a:rPr sz="1100" spc="0" dirty="0">
                <a:latin typeface="Arial"/>
                <a:cs typeface="Arial"/>
              </a:rPr>
              <a:t>o</a:t>
            </a:r>
            <a:r>
              <a:rPr sz="1100" spc="-4" dirty="0">
                <a:latin typeface="Arial"/>
                <a:cs typeface="Arial"/>
              </a:rPr>
              <a:t>d</a:t>
            </a:r>
            <a:r>
              <a:rPr sz="1100" spc="0" dirty="0">
                <a:latin typeface="Arial"/>
                <a:cs typeface="Arial"/>
              </a:rPr>
              <a:t>as  </a:t>
            </a:r>
            <a:r>
              <a:rPr sz="1100" spc="150" dirty="0">
                <a:latin typeface="Arial"/>
                <a:cs typeface="Arial"/>
              </a:rPr>
              <a:t> </a:t>
            </a:r>
            <a:r>
              <a:rPr sz="1100" spc="-4" dirty="0">
                <a:latin typeface="Arial"/>
                <a:cs typeface="Arial"/>
              </a:rPr>
              <a:t>l</a:t>
            </a:r>
            <a:r>
              <a:rPr sz="1100" spc="0" dirty="0">
                <a:latin typeface="Arial"/>
                <a:cs typeface="Arial"/>
              </a:rPr>
              <a:t>as  </a:t>
            </a:r>
            <a:r>
              <a:rPr sz="1100" spc="164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n</a:t>
            </a:r>
            <a:r>
              <a:rPr sz="1100" spc="-4" dirty="0">
                <a:latin typeface="Arial"/>
                <a:cs typeface="Arial"/>
              </a:rPr>
              <a:t>o</a:t>
            </a:r>
            <a:r>
              <a:rPr sz="1100" spc="4" dirty="0">
                <a:latin typeface="Arial"/>
                <a:cs typeface="Arial"/>
              </a:rPr>
              <a:t>t</a:t>
            </a:r>
            <a:r>
              <a:rPr sz="1100" spc="0" dirty="0">
                <a:latin typeface="Arial"/>
                <a:cs typeface="Arial"/>
              </a:rPr>
              <a:t>as  </a:t>
            </a:r>
            <a:r>
              <a:rPr sz="1100" spc="164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estén  </a:t>
            </a:r>
            <a:r>
              <a:rPr sz="1100" spc="164" dirty="0">
                <a:latin typeface="Arial"/>
                <a:cs typeface="Arial"/>
              </a:rPr>
              <a:t> </a:t>
            </a:r>
            <a:r>
              <a:rPr sz="1100" spc="-14" dirty="0">
                <a:latin typeface="Arial"/>
                <a:cs typeface="Arial"/>
              </a:rPr>
              <a:t>e</a:t>
            </a:r>
            <a:r>
              <a:rPr sz="1100" spc="0" dirty="0">
                <a:latin typeface="Arial"/>
                <a:cs typeface="Arial"/>
              </a:rPr>
              <a:t>n  </a:t>
            </a:r>
            <a:r>
              <a:rPr sz="1100" spc="164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orden.  </a:t>
            </a:r>
            <a:r>
              <a:rPr sz="1100" spc="174" dirty="0">
                <a:latin typeface="Arial"/>
                <a:cs typeface="Arial"/>
              </a:rPr>
              <a:t> </a:t>
            </a:r>
            <a:r>
              <a:rPr sz="1100" spc="-4" dirty="0">
                <a:latin typeface="Arial"/>
                <a:cs typeface="Arial"/>
              </a:rPr>
              <a:t>E</a:t>
            </a:r>
            <a:r>
              <a:rPr sz="1100" spc="0" dirty="0">
                <a:latin typeface="Arial"/>
                <a:cs typeface="Arial"/>
              </a:rPr>
              <a:t>n  </a:t>
            </a:r>
            <a:r>
              <a:rPr sz="1100" spc="164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caso  </a:t>
            </a:r>
            <a:r>
              <a:rPr sz="1100" spc="150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de  </a:t>
            </a:r>
            <a:r>
              <a:rPr sz="1100" spc="159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presen</a:t>
            </a:r>
            <a:r>
              <a:rPr sz="1100" spc="4" dirty="0">
                <a:latin typeface="Arial"/>
                <a:cs typeface="Arial"/>
              </a:rPr>
              <a:t>t</a:t>
            </a:r>
            <a:r>
              <a:rPr sz="1100" spc="-14" dirty="0">
                <a:latin typeface="Arial"/>
                <a:cs typeface="Arial"/>
              </a:rPr>
              <a:t>a</a:t>
            </a:r>
            <a:r>
              <a:rPr sz="1100" spc="4" dirty="0">
                <a:latin typeface="Arial"/>
                <a:cs typeface="Arial"/>
              </a:rPr>
              <a:t>r</a:t>
            </a:r>
            <a:r>
              <a:rPr sz="1100" spc="0" dirty="0">
                <a:latin typeface="Arial"/>
                <a:cs typeface="Arial"/>
              </a:rPr>
              <a:t>se  </a:t>
            </a:r>
            <a:r>
              <a:rPr sz="1100" spc="164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a</a:t>
            </a:r>
            <a:r>
              <a:rPr sz="1100" spc="-19" dirty="0">
                <a:latin typeface="Arial"/>
                <a:cs typeface="Arial"/>
              </a:rPr>
              <a:t>l</a:t>
            </a:r>
            <a:r>
              <a:rPr sz="1100" spc="9" dirty="0">
                <a:latin typeface="Arial"/>
                <a:cs typeface="Arial"/>
              </a:rPr>
              <a:t>g</a:t>
            </a:r>
            <a:r>
              <a:rPr sz="1100" spc="0" dirty="0">
                <a:latin typeface="Arial"/>
                <a:cs typeface="Arial"/>
              </a:rPr>
              <a:t>u</a:t>
            </a:r>
            <a:r>
              <a:rPr sz="1100" spc="-14" dirty="0">
                <a:latin typeface="Arial"/>
                <a:cs typeface="Arial"/>
              </a:rPr>
              <a:t>n</a:t>
            </a:r>
            <a:r>
              <a:rPr sz="1100" spc="0" dirty="0">
                <a:latin typeface="Arial"/>
                <a:cs typeface="Arial"/>
              </a:rPr>
              <a:t>a  </a:t>
            </a:r>
            <a:r>
              <a:rPr sz="1100" spc="164" dirty="0">
                <a:latin typeface="Arial"/>
                <a:cs typeface="Arial"/>
              </a:rPr>
              <a:t> </a:t>
            </a:r>
            <a:r>
              <a:rPr sz="1100" spc="-4" dirty="0">
                <a:latin typeface="Arial"/>
                <a:cs typeface="Arial"/>
              </a:rPr>
              <a:t>i</a:t>
            </a:r>
            <a:r>
              <a:rPr sz="1100" spc="4" dirty="0">
                <a:latin typeface="Arial"/>
                <a:cs typeface="Arial"/>
              </a:rPr>
              <a:t>rr</a:t>
            </a:r>
            <a:r>
              <a:rPr sz="1100" spc="-14" dirty="0">
                <a:latin typeface="Arial"/>
                <a:cs typeface="Arial"/>
              </a:rPr>
              <a:t>e</a:t>
            </a:r>
            <a:r>
              <a:rPr sz="1100" spc="9" dirty="0">
                <a:latin typeface="Arial"/>
                <a:cs typeface="Arial"/>
              </a:rPr>
              <a:t>g</a:t>
            </a:r>
            <a:r>
              <a:rPr sz="1100" spc="0" dirty="0">
                <a:latin typeface="Arial"/>
                <a:cs typeface="Arial"/>
              </a:rPr>
              <a:t>u</a:t>
            </a:r>
            <a:r>
              <a:rPr sz="1100" spc="-4" dirty="0">
                <a:latin typeface="Arial"/>
                <a:cs typeface="Arial"/>
              </a:rPr>
              <a:t>l</a:t>
            </a:r>
            <a:r>
              <a:rPr sz="1100" spc="0" dirty="0">
                <a:latin typeface="Arial"/>
                <a:cs typeface="Arial"/>
              </a:rPr>
              <a:t>ari</a:t>
            </a:r>
            <a:r>
              <a:rPr sz="1100" spc="-4" dirty="0">
                <a:latin typeface="Arial"/>
                <a:cs typeface="Arial"/>
              </a:rPr>
              <a:t>d</a:t>
            </a:r>
            <a:r>
              <a:rPr sz="1100" spc="0" dirty="0">
                <a:latin typeface="Arial"/>
                <a:cs typeface="Arial"/>
              </a:rPr>
              <a:t>ad  </a:t>
            </a:r>
            <a:r>
              <a:rPr sz="1100" spc="159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escri</a:t>
            </a:r>
            <a:r>
              <a:rPr sz="1100" spc="-14" dirty="0">
                <a:latin typeface="Arial"/>
                <a:cs typeface="Arial"/>
              </a:rPr>
              <a:t>b</a:t>
            </a:r>
            <a:r>
              <a:rPr sz="1100" spc="0" dirty="0">
                <a:latin typeface="Arial"/>
                <a:cs typeface="Arial"/>
              </a:rPr>
              <a:t>a  </a:t>
            </a:r>
            <a:r>
              <a:rPr sz="1100" spc="174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a</a:t>
            </a:r>
            <a:endParaRPr sz="1100" dirty="0">
              <a:latin typeface="Arial"/>
              <a:cs typeface="Arial"/>
            </a:endParaRPr>
          </a:p>
          <a:p>
            <a:pPr marL="12700" marR="21031">
              <a:lnSpc>
                <a:spcPct val="95825"/>
              </a:lnSpc>
              <a:spcBef>
                <a:spcPts val="38"/>
              </a:spcBef>
            </a:pPr>
            <a:r>
              <a:rPr sz="1100" u="sng" dirty="0">
                <a:solidFill>
                  <a:srgbClr val="0462C1"/>
                </a:solidFill>
                <a:latin typeface="Arial"/>
                <a:cs typeface="Arial"/>
              </a:rPr>
              <a:t>ho</a:t>
            </a:r>
            <a:r>
              <a:rPr sz="1100" u="sng" spc="4" dirty="0">
                <a:solidFill>
                  <a:srgbClr val="0462C1"/>
                </a:solidFill>
                <a:latin typeface="Arial"/>
                <a:cs typeface="Arial"/>
              </a:rPr>
              <a:t>m</a:t>
            </a:r>
            <a:r>
              <a:rPr sz="1100" u="sng" dirty="0">
                <a:solidFill>
                  <a:srgbClr val="0462C1"/>
                </a:solidFill>
                <a:latin typeface="Arial"/>
                <a:cs typeface="Arial"/>
              </a:rPr>
              <a:t>o</a:t>
            </a:r>
            <a:r>
              <a:rPr sz="1100" u="sng" spc="-4" dirty="0">
                <a:solidFill>
                  <a:srgbClr val="0462C1"/>
                </a:solidFill>
                <a:latin typeface="Arial"/>
                <a:cs typeface="Arial"/>
              </a:rPr>
              <a:t>l</a:t>
            </a:r>
            <a:r>
              <a:rPr sz="1100" u="sng" dirty="0">
                <a:solidFill>
                  <a:srgbClr val="0462C1"/>
                </a:solidFill>
                <a:latin typeface="Arial"/>
                <a:cs typeface="Arial"/>
              </a:rPr>
              <a:t>o</a:t>
            </a:r>
            <a:r>
              <a:rPr sz="1100" u="sng" spc="9" dirty="0">
                <a:solidFill>
                  <a:srgbClr val="0462C1"/>
                </a:solidFill>
                <a:latin typeface="Arial"/>
                <a:cs typeface="Arial"/>
              </a:rPr>
              <a:t>g</a:t>
            </a:r>
            <a:r>
              <a:rPr sz="1100" u="sng" spc="-14" dirty="0">
                <a:solidFill>
                  <a:srgbClr val="0462C1"/>
                </a:solidFill>
                <a:latin typeface="Arial"/>
                <a:cs typeface="Arial"/>
              </a:rPr>
              <a:t>a</a:t>
            </a:r>
            <a:r>
              <a:rPr sz="1100" u="sng" dirty="0">
                <a:solidFill>
                  <a:srgbClr val="0462C1"/>
                </a:solidFill>
                <a:latin typeface="Arial"/>
                <a:cs typeface="Arial"/>
              </a:rPr>
              <a:t>c</a:t>
            </a:r>
            <a:r>
              <a:rPr sz="1100" u="sng" spc="-4" dirty="0">
                <a:solidFill>
                  <a:srgbClr val="0462C1"/>
                </a:solidFill>
                <a:latin typeface="Arial"/>
                <a:cs typeface="Arial"/>
              </a:rPr>
              <a:t>i</a:t>
            </a:r>
            <a:r>
              <a:rPr sz="1100" u="sng" dirty="0">
                <a:solidFill>
                  <a:srgbClr val="0462C1"/>
                </a:solidFill>
                <a:latin typeface="Arial"/>
                <a:cs typeface="Arial"/>
              </a:rPr>
              <a:t>o</a:t>
            </a:r>
            <a:r>
              <a:rPr sz="1100" u="sng" spc="-4" dirty="0">
                <a:solidFill>
                  <a:srgbClr val="0462C1"/>
                </a:solidFill>
                <a:latin typeface="Arial"/>
                <a:cs typeface="Arial"/>
              </a:rPr>
              <a:t>n</a:t>
            </a:r>
            <a:r>
              <a:rPr sz="1100" u="sng" dirty="0">
                <a:solidFill>
                  <a:srgbClr val="0462C1"/>
                </a:solidFill>
                <a:latin typeface="Arial"/>
                <a:cs typeface="Arial"/>
              </a:rPr>
              <a:t>es.i</a:t>
            </a:r>
            <a:r>
              <a:rPr sz="1100" u="sng" spc="-4" dirty="0">
                <a:solidFill>
                  <a:srgbClr val="0462C1"/>
                </a:solidFill>
                <a:latin typeface="Arial"/>
                <a:cs typeface="Arial"/>
              </a:rPr>
              <a:t>di</a:t>
            </a:r>
            <a:r>
              <a:rPr sz="1100" u="sng" dirty="0">
                <a:solidFill>
                  <a:srgbClr val="0462C1"/>
                </a:solidFill>
                <a:latin typeface="Arial"/>
                <a:cs typeface="Arial"/>
              </a:rPr>
              <a:t>oma</a:t>
            </a:r>
            <a:r>
              <a:rPr sz="1100" u="sng" spc="-9" dirty="0">
                <a:solidFill>
                  <a:srgbClr val="0462C1"/>
                </a:solidFill>
                <a:latin typeface="Arial"/>
                <a:cs typeface="Arial"/>
              </a:rPr>
              <a:t>s</a:t>
            </a:r>
            <a:r>
              <a:rPr sz="1100" u="sng" spc="-4" dirty="0">
                <a:solidFill>
                  <a:srgbClr val="0462C1"/>
                </a:solidFill>
                <a:latin typeface="Arial"/>
                <a:cs typeface="Arial"/>
              </a:rPr>
              <a:t>@</a:t>
            </a:r>
            <a:r>
              <a:rPr sz="1100" u="sng" dirty="0">
                <a:solidFill>
                  <a:srgbClr val="0462C1"/>
                </a:solidFill>
                <a:latin typeface="Arial"/>
                <a:cs typeface="Arial"/>
              </a:rPr>
              <a:t>u</a:t>
            </a:r>
            <a:r>
              <a:rPr sz="1100" u="sng" spc="-4" dirty="0">
                <a:solidFill>
                  <a:srgbClr val="0462C1"/>
                </a:solidFill>
                <a:latin typeface="Arial"/>
                <a:cs typeface="Arial"/>
              </a:rPr>
              <a:t>ni</a:t>
            </a:r>
            <a:r>
              <a:rPr sz="1100" u="sng" spc="4" dirty="0">
                <a:solidFill>
                  <a:srgbClr val="0462C1"/>
                </a:solidFill>
                <a:latin typeface="Arial"/>
                <a:cs typeface="Arial"/>
              </a:rPr>
              <a:t>m</a:t>
            </a:r>
            <a:r>
              <a:rPr sz="1100" u="sng" spc="-4" dirty="0">
                <a:solidFill>
                  <a:srgbClr val="0462C1"/>
                </a:solidFill>
                <a:latin typeface="Arial"/>
                <a:cs typeface="Arial"/>
              </a:rPr>
              <a:t>ili</a:t>
            </a:r>
            <a:r>
              <a:rPr sz="1100" u="sng" spc="4" dirty="0">
                <a:solidFill>
                  <a:srgbClr val="0462C1"/>
                </a:solidFill>
                <a:latin typeface="Arial"/>
                <a:cs typeface="Arial"/>
              </a:rPr>
              <a:t>t</a:t>
            </a:r>
            <a:r>
              <a:rPr sz="1100" u="sng" dirty="0">
                <a:solidFill>
                  <a:srgbClr val="0462C1"/>
                </a:solidFill>
                <a:latin typeface="Arial"/>
                <a:cs typeface="Arial"/>
              </a:rPr>
              <a:t>ar</a:t>
            </a:r>
            <a:r>
              <a:rPr sz="1100" u="sng" spc="4" dirty="0">
                <a:solidFill>
                  <a:srgbClr val="0462C1"/>
                </a:solidFill>
                <a:latin typeface="Arial"/>
                <a:cs typeface="Arial"/>
              </a:rPr>
              <a:t>.</a:t>
            </a:r>
            <a:r>
              <a:rPr sz="1100" u="sng" dirty="0">
                <a:solidFill>
                  <a:srgbClr val="0462C1"/>
                </a:solidFill>
                <a:latin typeface="Arial"/>
                <a:cs typeface="Arial"/>
              </a:rPr>
              <a:t>e</a:t>
            </a:r>
            <a:r>
              <a:rPr sz="1100" u="sng" spc="-4" dirty="0">
                <a:solidFill>
                  <a:srgbClr val="0462C1"/>
                </a:solidFill>
                <a:latin typeface="Arial"/>
                <a:cs typeface="Arial"/>
              </a:rPr>
              <a:t>d</a:t>
            </a:r>
            <a:r>
              <a:rPr sz="1100" u="sng" dirty="0">
                <a:solidFill>
                  <a:srgbClr val="0462C1"/>
                </a:solidFill>
                <a:latin typeface="Arial"/>
                <a:cs typeface="Arial"/>
              </a:rPr>
              <a:t>u.co</a:t>
            </a:r>
            <a:r>
              <a:rPr sz="1100" dirty="0">
                <a:solidFill>
                  <a:srgbClr val="0462C1"/>
                </a:solidFill>
                <a:latin typeface="Arial"/>
                <a:cs typeface="Arial"/>
              </a:rPr>
              <a:t> </a:t>
            </a:r>
            <a:r>
              <a:rPr sz="1100" spc="304" dirty="0">
                <a:solidFill>
                  <a:srgbClr val="0462C1"/>
                </a:solidFill>
                <a:latin typeface="Arial"/>
                <a:cs typeface="Arial"/>
              </a:rPr>
              <a:t> </a:t>
            </a:r>
            <a:r>
              <a:rPr lang="es-CO" sz="1100" spc="0" dirty="0">
                <a:latin typeface="Arial"/>
                <a:cs typeface="Arial"/>
              </a:rPr>
              <a:t>me</a:t>
            </a:r>
            <a:r>
              <a:rPr sz="1100" spc="-14" dirty="0" err="1">
                <a:latin typeface="Arial"/>
                <a:cs typeface="Arial"/>
              </a:rPr>
              <a:t>n</a:t>
            </a:r>
            <a:r>
              <a:rPr sz="1100" spc="0" dirty="0" err="1">
                <a:latin typeface="Arial"/>
                <a:cs typeface="Arial"/>
              </a:rPr>
              <a:t>c</a:t>
            </a:r>
            <a:r>
              <a:rPr sz="1100" spc="-4" dirty="0" err="1">
                <a:latin typeface="Arial"/>
                <a:cs typeface="Arial"/>
              </a:rPr>
              <a:t>i</a:t>
            </a:r>
            <a:r>
              <a:rPr sz="1100" spc="0" dirty="0" err="1">
                <a:latin typeface="Arial"/>
                <a:cs typeface="Arial"/>
              </a:rPr>
              <a:t>o</a:t>
            </a:r>
            <a:r>
              <a:rPr sz="1100" spc="-4" dirty="0" err="1">
                <a:latin typeface="Arial"/>
                <a:cs typeface="Arial"/>
              </a:rPr>
              <a:t>n</a:t>
            </a:r>
            <a:r>
              <a:rPr sz="1100" spc="0" dirty="0" err="1">
                <a:latin typeface="Arial"/>
                <a:cs typeface="Arial"/>
              </a:rPr>
              <a:t>a</a:t>
            </a:r>
            <a:r>
              <a:rPr sz="1100" spc="-4" dirty="0" err="1">
                <a:latin typeface="Arial"/>
                <a:cs typeface="Arial"/>
              </a:rPr>
              <a:t>n</a:t>
            </a:r>
            <a:r>
              <a:rPr sz="1100" spc="0" dirty="0" err="1">
                <a:latin typeface="Arial"/>
                <a:cs typeface="Arial"/>
              </a:rPr>
              <a:t>do</a:t>
            </a:r>
            <a:r>
              <a:rPr lang="es-CO" sz="1100" spc="0" dirty="0">
                <a:latin typeface="Arial"/>
                <a:cs typeface="Arial"/>
              </a:rPr>
              <a:t>:</a:t>
            </a:r>
            <a:r>
              <a:rPr sz="1100" spc="4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n</a:t>
            </a:r>
            <a:r>
              <a:rPr sz="1100" spc="-4" dirty="0">
                <a:latin typeface="Arial"/>
                <a:cs typeface="Arial"/>
              </a:rPr>
              <a:t>o</a:t>
            </a:r>
            <a:r>
              <a:rPr sz="1100" spc="4" dirty="0">
                <a:latin typeface="Arial"/>
                <a:cs typeface="Arial"/>
              </a:rPr>
              <a:t>m</a:t>
            </a:r>
            <a:r>
              <a:rPr sz="1100" spc="-14" dirty="0">
                <a:latin typeface="Arial"/>
                <a:cs typeface="Arial"/>
              </a:rPr>
              <a:t>b</a:t>
            </a:r>
            <a:r>
              <a:rPr sz="1100" spc="4" dirty="0">
                <a:latin typeface="Arial"/>
                <a:cs typeface="Arial"/>
              </a:rPr>
              <a:t>r</a:t>
            </a:r>
            <a:r>
              <a:rPr sz="1100" spc="0" dirty="0">
                <a:latin typeface="Arial"/>
                <a:cs typeface="Arial"/>
              </a:rPr>
              <a:t>e c</a:t>
            </a:r>
            <a:r>
              <a:rPr sz="1100" spc="-9" dirty="0">
                <a:latin typeface="Arial"/>
                <a:cs typeface="Arial"/>
              </a:rPr>
              <a:t>o</a:t>
            </a:r>
            <a:r>
              <a:rPr sz="1100" spc="4" dirty="0">
                <a:latin typeface="Arial"/>
                <a:cs typeface="Arial"/>
              </a:rPr>
              <a:t>m</a:t>
            </a:r>
            <a:r>
              <a:rPr sz="1100" spc="0" dirty="0">
                <a:latin typeface="Arial"/>
                <a:cs typeface="Arial"/>
              </a:rPr>
              <a:t>p</a:t>
            </a:r>
            <a:r>
              <a:rPr sz="1100" spc="-19" dirty="0">
                <a:latin typeface="Arial"/>
                <a:cs typeface="Arial"/>
              </a:rPr>
              <a:t>l</a:t>
            </a:r>
            <a:r>
              <a:rPr sz="1100" spc="0" dirty="0">
                <a:latin typeface="Arial"/>
                <a:cs typeface="Arial"/>
              </a:rPr>
              <a:t>eto, có</a:t>
            </a:r>
            <a:r>
              <a:rPr sz="1100" spc="-4" dirty="0">
                <a:latin typeface="Arial"/>
                <a:cs typeface="Arial"/>
              </a:rPr>
              <a:t>di</a:t>
            </a:r>
            <a:r>
              <a:rPr sz="1100" spc="9" dirty="0">
                <a:latin typeface="Arial"/>
                <a:cs typeface="Arial"/>
              </a:rPr>
              <a:t>g</a:t>
            </a:r>
            <a:r>
              <a:rPr sz="1100" spc="0" dirty="0">
                <a:latin typeface="Arial"/>
                <a:cs typeface="Arial"/>
              </a:rPr>
              <a:t>o</a:t>
            </a:r>
            <a:r>
              <a:rPr sz="1100" spc="-9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y</a:t>
            </a:r>
            <a:r>
              <a:rPr sz="1100" spc="-14" dirty="0">
                <a:latin typeface="Arial"/>
                <a:cs typeface="Arial"/>
              </a:rPr>
              <a:t> </a:t>
            </a:r>
            <a:r>
              <a:rPr sz="1100" spc="14" dirty="0">
                <a:latin typeface="Arial"/>
                <a:cs typeface="Arial"/>
              </a:rPr>
              <a:t>f</a:t>
            </a:r>
            <a:r>
              <a:rPr sz="1100" spc="0" dirty="0">
                <a:latin typeface="Arial"/>
                <a:cs typeface="Arial"/>
              </a:rPr>
              <a:t>ec</a:t>
            </a:r>
            <a:r>
              <a:rPr sz="1100" spc="-4" dirty="0">
                <a:latin typeface="Arial"/>
                <a:cs typeface="Arial"/>
              </a:rPr>
              <a:t>h</a:t>
            </a:r>
            <a:r>
              <a:rPr sz="1100" spc="-14" dirty="0">
                <a:latin typeface="Arial"/>
                <a:cs typeface="Arial"/>
              </a:rPr>
              <a:t>a</a:t>
            </a:r>
            <a:r>
              <a:rPr sz="1100" spc="0" dirty="0">
                <a:latin typeface="Arial"/>
                <a:cs typeface="Arial"/>
              </a:rPr>
              <a:t>s</a:t>
            </a:r>
            <a:r>
              <a:rPr sz="1100" spc="19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de</a:t>
            </a:r>
            <a:r>
              <a:rPr sz="1100" spc="-9" dirty="0">
                <a:latin typeface="Arial"/>
                <a:cs typeface="Arial"/>
              </a:rPr>
              <a:t> </a:t>
            </a:r>
            <a:r>
              <a:rPr sz="1100" spc="-4" dirty="0">
                <a:latin typeface="Arial"/>
                <a:cs typeface="Arial"/>
              </a:rPr>
              <a:t>l</a:t>
            </a:r>
            <a:r>
              <a:rPr sz="1100" spc="0" dirty="0">
                <a:latin typeface="Arial"/>
                <a:cs typeface="Arial"/>
              </a:rPr>
              <a:t>os cu</a:t>
            </a:r>
            <a:r>
              <a:rPr sz="1100" spc="-4" dirty="0">
                <a:latin typeface="Arial"/>
                <a:cs typeface="Arial"/>
              </a:rPr>
              <a:t>r</a:t>
            </a:r>
            <a:r>
              <a:rPr sz="1100" spc="0" dirty="0">
                <a:latin typeface="Arial"/>
                <a:cs typeface="Arial"/>
              </a:rPr>
              <a:t>sos</a:t>
            </a:r>
            <a:r>
              <a:rPr sz="1100" spc="-4" dirty="0">
                <a:latin typeface="Arial"/>
                <a:cs typeface="Arial"/>
              </a:rPr>
              <a:t> </a:t>
            </a:r>
            <a:r>
              <a:rPr sz="1100" spc="4" dirty="0">
                <a:latin typeface="Arial"/>
                <a:cs typeface="Arial"/>
              </a:rPr>
              <a:t>r</a:t>
            </a:r>
            <a:r>
              <a:rPr sz="1100" spc="0" dirty="0">
                <a:latin typeface="Arial"/>
                <a:cs typeface="Arial"/>
              </a:rPr>
              <a:t>e</a:t>
            </a:r>
            <a:r>
              <a:rPr sz="1100" spc="-4" dirty="0">
                <a:latin typeface="Arial"/>
                <a:cs typeface="Arial"/>
              </a:rPr>
              <a:t>ali</a:t>
            </a:r>
            <a:r>
              <a:rPr sz="1100" spc="-9" dirty="0">
                <a:latin typeface="Arial"/>
                <a:cs typeface="Arial"/>
              </a:rPr>
              <a:t>z</a:t>
            </a:r>
            <a:r>
              <a:rPr sz="1100" spc="0" dirty="0">
                <a:latin typeface="Arial"/>
                <a:cs typeface="Arial"/>
              </a:rPr>
              <a:t>a</a:t>
            </a:r>
            <a:r>
              <a:rPr sz="1100" spc="-4" dirty="0">
                <a:latin typeface="Arial"/>
                <a:cs typeface="Arial"/>
              </a:rPr>
              <a:t>d</a:t>
            </a:r>
            <a:r>
              <a:rPr sz="1100" spc="0" dirty="0">
                <a:latin typeface="Arial"/>
                <a:cs typeface="Arial"/>
              </a:rPr>
              <a:t>o</a:t>
            </a:r>
            <a:r>
              <a:rPr sz="1100" spc="4" dirty="0">
                <a:latin typeface="Arial"/>
                <a:cs typeface="Arial"/>
              </a:rPr>
              <a:t>s</a:t>
            </a:r>
            <a:r>
              <a:rPr sz="1100" spc="0" dirty="0">
                <a:latin typeface="Arial"/>
                <a:cs typeface="Arial"/>
              </a:rPr>
              <a:t>.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85648" y="4806240"/>
            <a:ext cx="162902" cy="1656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230"/>
              </a:lnSpc>
              <a:spcBef>
                <a:spcPts val="61"/>
              </a:spcBef>
            </a:pPr>
            <a:r>
              <a:rPr sz="1100" b="1" spc="0" dirty="0">
                <a:latin typeface="Arial"/>
                <a:cs typeface="Arial"/>
              </a:rPr>
              <a:t>3.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14248" y="4806240"/>
            <a:ext cx="7873581" cy="3378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230"/>
              </a:lnSpc>
              <a:spcBef>
                <a:spcPts val="61"/>
              </a:spcBef>
            </a:pPr>
            <a:r>
              <a:rPr sz="1100" b="1" spc="4" dirty="0">
                <a:latin typeface="Arial"/>
                <a:cs typeface="Arial"/>
              </a:rPr>
              <a:t>I</a:t>
            </a:r>
            <a:r>
              <a:rPr sz="1100" b="1" spc="-4" dirty="0">
                <a:latin typeface="Arial"/>
                <a:cs typeface="Arial"/>
              </a:rPr>
              <a:t>NSCR</a:t>
            </a:r>
            <a:r>
              <a:rPr sz="1100" b="1" spc="4" dirty="0">
                <a:latin typeface="Arial"/>
                <a:cs typeface="Arial"/>
              </a:rPr>
              <a:t>I</a:t>
            </a:r>
            <a:r>
              <a:rPr sz="1100" b="1" spc="-4" dirty="0">
                <a:latin typeface="Arial"/>
                <a:cs typeface="Arial"/>
              </a:rPr>
              <a:t>PC</a:t>
            </a:r>
            <a:r>
              <a:rPr sz="1100" b="1" spc="4" dirty="0">
                <a:latin typeface="Arial"/>
                <a:cs typeface="Arial"/>
              </a:rPr>
              <a:t>IO</a:t>
            </a:r>
            <a:r>
              <a:rPr sz="1100" b="1" spc="-4" dirty="0">
                <a:latin typeface="Arial"/>
                <a:cs typeface="Arial"/>
              </a:rPr>
              <a:t>NE</a:t>
            </a:r>
            <a:r>
              <a:rPr sz="1100" b="1" spc="4" dirty="0">
                <a:latin typeface="Arial"/>
                <a:cs typeface="Arial"/>
              </a:rPr>
              <a:t>S</a:t>
            </a:r>
            <a:r>
              <a:rPr sz="1100" b="1" spc="0" dirty="0">
                <a:latin typeface="Arial"/>
                <a:cs typeface="Arial"/>
              </a:rPr>
              <a:t>: </a:t>
            </a:r>
            <a:r>
              <a:rPr sz="1100" b="1" spc="89" dirty="0">
                <a:latin typeface="Arial"/>
                <a:cs typeface="Arial"/>
              </a:rPr>
              <a:t> </a:t>
            </a:r>
            <a:r>
              <a:rPr sz="1100" spc="-4" dirty="0">
                <a:latin typeface="Arial"/>
                <a:cs typeface="Arial"/>
              </a:rPr>
              <a:t>D</a:t>
            </a:r>
            <a:r>
              <a:rPr sz="1100" spc="0" dirty="0">
                <a:latin typeface="Arial"/>
                <a:cs typeface="Arial"/>
              </a:rPr>
              <a:t>e</a:t>
            </a:r>
            <a:r>
              <a:rPr sz="1100" spc="39" dirty="0">
                <a:latin typeface="Arial"/>
                <a:cs typeface="Arial"/>
              </a:rPr>
              <a:t> </a:t>
            </a:r>
            <a:r>
              <a:rPr sz="1100" spc="-14" dirty="0">
                <a:latin typeface="Arial"/>
                <a:cs typeface="Arial"/>
              </a:rPr>
              <a:t>a</a:t>
            </a:r>
            <a:r>
              <a:rPr sz="1100" spc="0" dirty="0">
                <a:latin typeface="Arial"/>
                <a:cs typeface="Arial"/>
              </a:rPr>
              <a:t>cu</a:t>
            </a:r>
            <a:r>
              <a:rPr sz="1100" spc="-4" dirty="0">
                <a:latin typeface="Arial"/>
                <a:cs typeface="Arial"/>
              </a:rPr>
              <a:t>e</a:t>
            </a:r>
            <a:r>
              <a:rPr sz="1100" spc="4" dirty="0">
                <a:latin typeface="Arial"/>
                <a:cs typeface="Arial"/>
              </a:rPr>
              <a:t>r</a:t>
            </a:r>
            <a:r>
              <a:rPr sz="1100" spc="0" dirty="0">
                <a:latin typeface="Arial"/>
                <a:cs typeface="Arial"/>
              </a:rPr>
              <a:t>do</a:t>
            </a:r>
            <a:r>
              <a:rPr sz="1100" spc="39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al</a:t>
            </a:r>
            <a:r>
              <a:rPr sz="1100" spc="34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c</a:t>
            </a:r>
            <a:r>
              <a:rPr sz="1100" spc="4" dirty="0">
                <a:latin typeface="Arial"/>
                <a:cs typeface="Arial"/>
              </a:rPr>
              <a:t>r</a:t>
            </a:r>
            <a:r>
              <a:rPr sz="1100" spc="0" dirty="0">
                <a:latin typeface="Arial"/>
                <a:cs typeface="Arial"/>
              </a:rPr>
              <a:t>o</a:t>
            </a:r>
            <a:r>
              <a:rPr sz="1100" spc="-4" dirty="0">
                <a:latin typeface="Arial"/>
                <a:cs typeface="Arial"/>
              </a:rPr>
              <a:t>n</a:t>
            </a:r>
            <a:r>
              <a:rPr sz="1100" spc="-14" dirty="0">
                <a:latin typeface="Arial"/>
                <a:cs typeface="Arial"/>
              </a:rPr>
              <a:t>o</a:t>
            </a:r>
            <a:r>
              <a:rPr sz="1100" spc="0" dirty="0">
                <a:latin typeface="Arial"/>
                <a:cs typeface="Arial"/>
              </a:rPr>
              <a:t>gra</a:t>
            </a:r>
            <a:r>
              <a:rPr sz="1100" spc="4" dirty="0">
                <a:latin typeface="Arial"/>
                <a:cs typeface="Arial"/>
              </a:rPr>
              <a:t>m</a:t>
            </a:r>
            <a:r>
              <a:rPr sz="1100" spc="0" dirty="0">
                <a:latin typeface="Arial"/>
                <a:cs typeface="Arial"/>
              </a:rPr>
              <a:t>a</a:t>
            </a:r>
            <a:r>
              <a:rPr sz="1100" spc="29" dirty="0">
                <a:latin typeface="Arial"/>
                <a:cs typeface="Arial"/>
              </a:rPr>
              <a:t> </a:t>
            </a:r>
            <a:r>
              <a:rPr sz="1100" spc="-14" dirty="0">
                <a:latin typeface="Arial"/>
                <a:cs typeface="Arial"/>
              </a:rPr>
              <a:t>e</a:t>
            </a:r>
            <a:r>
              <a:rPr sz="1100" spc="0" dirty="0">
                <a:latin typeface="Arial"/>
                <a:cs typeface="Arial"/>
              </a:rPr>
              <a:t>s</a:t>
            </a:r>
            <a:r>
              <a:rPr sz="1100" spc="4" dirty="0">
                <a:latin typeface="Arial"/>
                <a:cs typeface="Arial"/>
              </a:rPr>
              <a:t>t</a:t>
            </a:r>
            <a:r>
              <a:rPr sz="1100" spc="0" dirty="0">
                <a:latin typeface="Arial"/>
                <a:cs typeface="Arial"/>
              </a:rPr>
              <a:t>a</a:t>
            </a:r>
            <a:r>
              <a:rPr sz="1100" spc="-4" dirty="0">
                <a:latin typeface="Arial"/>
                <a:cs typeface="Arial"/>
              </a:rPr>
              <a:t>bl</a:t>
            </a:r>
            <a:r>
              <a:rPr sz="1100" spc="0" dirty="0">
                <a:latin typeface="Arial"/>
                <a:cs typeface="Arial"/>
              </a:rPr>
              <a:t>ec</a:t>
            </a:r>
            <a:r>
              <a:rPr sz="1100" spc="-4" dirty="0">
                <a:latin typeface="Arial"/>
                <a:cs typeface="Arial"/>
              </a:rPr>
              <a:t>i</a:t>
            </a:r>
            <a:r>
              <a:rPr sz="1100" spc="0" dirty="0">
                <a:latin typeface="Arial"/>
                <a:cs typeface="Arial"/>
              </a:rPr>
              <a:t>do</a:t>
            </a:r>
            <a:r>
              <a:rPr sz="1100" spc="39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p</a:t>
            </a:r>
            <a:r>
              <a:rPr sz="1100" spc="-4" dirty="0">
                <a:latin typeface="Arial"/>
                <a:cs typeface="Arial"/>
              </a:rPr>
              <a:t>o</a:t>
            </a:r>
            <a:r>
              <a:rPr sz="1100" spc="0" dirty="0">
                <a:latin typeface="Arial"/>
                <a:cs typeface="Arial"/>
              </a:rPr>
              <a:t>r</a:t>
            </a:r>
            <a:r>
              <a:rPr sz="1100" spc="44" dirty="0">
                <a:latin typeface="Arial"/>
                <a:cs typeface="Arial"/>
              </a:rPr>
              <a:t> </a:t>
            </a:r>
            <a:r>
              <a:rPr sz="1100" spc="-4" dirty="0">
                <a:latin typeface="Arial"/>
                <a:cs typeface="Arial"/>
              </a:rPr>
              <a:t>l</a:t>
            </a:r>
            <a:r>
              <a:rPr sz="1100" spc="0" dirty="0">
                <a:latin typeface="Arial"/>
                <a:cs typeface="Arial"/>
              </a:rPr>
              <a:t>a</a:t>
            </a:r>
            <a:r>
              <a:rPr sz="1100" spc="39" dirty="0">
                <a:latin typeface="Arial"/>
                <a:cs typeface="Arial"/>
              </a:rPr>
              <a:t> </a:t>
            </a:r>
            <a:r>
              <a:rPr sz="1100" spc="-4" dirty="0">
                <a:latin typeface="Arial"/>
                <a:cs typeface="Arial"/>
              </a:rPr>
              <a:t>Di</a:t>
            </a:r>
            <a:r>
              <a:rPr sz="1100" spc="-9" dirty="0">
                <a:latin typeface="Arial"/>
                <a:cs typeface="Arial"/>
              </a:rPr>
              <a:t>v</a:t>
            </a:r>
            <a:r>
              <a:rPr sz="1100" spc="-4" dirty="0">
                <a:latin typeface="Arial"/>
                <a:cs typeface="Arial"/>
              </a:rPr>
              <a:t>i</a:t>
            </a:r>
            <a:r>
              <a:rPr sz="1100" spc="0" dirty="0">
                <a:latin typeface="Arial"/>
                <a:cs typeface="Arial"/>
              </a:rPr>
              <a:t>s</a:t>
            </a:r>
            <a:r>
              <a:rPr sz="1100" spc="-4" dirty="0">
                <a:latin typeface="Arial"/>
                <a:cs typeface="Arial"/>
              </a:rPr>
              <a:t>i</a:t>
            </a:r>
            <a:r>
              <a:rPr sz="1100" spc="9" dirty="0">
                <a:latin typeface="Arial"/>
                <a:cs typeface="Arial"/>
              </a:rPr>
              <a:t>ó</a:t>
            </a:r>
            <a:r>
              <a:rPr sz="1100" spc="0" dirty="0">
                <a:latin typeface="Arial"/>
                <a:cs typeface="Arial"/>
              </a:rPr>
              <a:t>n</a:t>
            </a:r>
            <a:r>
              <a:rPr sz="1100" spc="39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de</a:t>
            </a:r>
            <a:r>
              <a:rPr sz="1100" spc="59" dirty="0">
                <a:latin typeface="Arial"/>
                <a:cs typeface="Arial"/>
              </a:rPr>
              <a:t> </a:t>
            </a:r>
            <a:r>
              <a:rPr sz="1100" spc="-4" dirty="0">
                <a:latin typeface="Arial"/>
                <a:cs typeface="Arial"/>
              </a:rPr>
              <a:t>A</a:t>
            </a:r>
            <a:r>
              <a:rPr sz="1100" spc="0" dirty="0">
                <a:latin typeface="Arial"/>
                <a:cs typeface="Arial"/>
              </a:rPr>
              <a:t>dmis</a:t>
            </a:r>
            <a:r>
              <a:rPr sz="1100" spc="-9" dirty="0">
                <a:latin typeface="Arial"/>
                <a:cs typeface="Arial"/>
              </a:rPr>
              <a:t>i</a:t>
            </a:r>
            <a:r>
              <a:rPr sz="1100" spc="0" dirty="0">
                <a:latin typeface="Arial"/>
                <a:cs typeface="Arial"/>
              </a:rPr>
              <a:t>o</a:t>
            </a:r>
            <a:r>
              <a:rPr sz="1100" spc="-4" dirty="0">
                <a:latin typeface="Arial"/>
                <a:cs typeface="Arial"/>
              </a:rPr>
              <a:t>n</a:t>
            </a:r>
            <a:r>
              <a:rPr sz="1100" spc="0" dirty="0">
                <a:latin typeface="Arial"/>
                <a:cs typeface="Arial"/>
              </a:rPr>
              <a:t>es,</a:t>
            </a:r>
            <a:r>
              <a:rPr sz="1100" spc="44" dirty="0">
                <a:latin typeface="Arial"/>
                <a:cs typeface="Arial"/>
              </a:rPr>
              <a:t> </a:t>
            </a:r>
            <a:r>
              <a:rPr sz="1100" spc="-4" dirty="0">
                <a:latin typeface="Arial"/>
                <a:cs typeface="Arial"/>
              </a:rPr>
              <a:t>R</a:t>
            </a:r>
            <a:r>
              <a:rPr sz="1100" spc="-14" dirty="0">
                <a:latin typeface="Arial"/>
                <a:cs typeface="Arial"/>
              </a:rPr>
              <a:t>e</a:t>
            </a:r>
            <a:r>
              <a:rPr sz="1100" spc="9" dirty="0">
                <a:latin typeface="Arial"/>
                <a:cs typeface="Arial"/>
              </a:rPr>
              <a:t>g</a:t>
            </a:r>
            <a:r>
              <a:rPr sz="1100" spc="-4" dirty="0">
                <a:latin typeface="Arial"/>
                <a:cs typeface="Arial"/>
              </a:rPr>
              <a:t>i</a:t>
            </a:r>
            <a:r>
              <a:rPr sz="1100" spc="0" dirty="0">
                <a:latin typeface="Arial"/>
                <a:cs typeface="Arial"/>
              </a:rPr>
              <a:t>s</a:t>
            </a:r>
            <a:r>
              <a:rPr sz="1100" spc="-4" dirty="0">
                <a:latin typeface="Arial"/>
                <a:cs typeface="Arial"/>
              </a:rPr>
              <a:t>t</a:t>
            </a:r>
            <a:r>
              <a:rPr sz="1100" spc="4" dirty="0">
                <a:latin typeface="Arial"/>
                <a:cs typeface="Arial"/>
              </a:rPr>
              <a:t>r</a:t>
            </a:r>
            <a:r>
              <a:rPr sz="1100" spc="0" dirty="0">
                <a:latin typeface="Arial"/>
                <a:cs typeface="Arial"/>
              </a:rPr>
              <a:t>o</a:t>
            </a:r>
            <a:r>
              <a:rPr sz="1100" spc="39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y</a:t>
            </a:r>
            <a:r>
              <a:rPr sz="1100" spc="29" dirty="0">
                <a:latin typeface="Arial"/>
                <a:cs typeface="Arial"/>
              </a:rPr>
              <a:t> </a:t>
            </a:r>
            <a:r>
              <a:rPr sz="1100" spc="-4" dirty="0">
                <a:latin typeface="Arial"/>
                <a:cs typeface="Arial"/>
              </a:rPr>
              <a:t>C</a:t>
            </a:r>
            <a:r>
              <a:rPr sz="1100" spc="0" dirty="0">
                <a:latin typeface="Arial"/>
                <a:cs typeface="Arial"/>
              </a:rPr>
              <a:t>o</a:t>
            </a:r>
            <a:r>
              <a:rPr sz="1100" spc="-4" dirty="0">
                <a:latin typeface="Arial"/>
                <a:cs typeface="Arial"/>
              </a:rPr>
              <a:t>n</a:t>
            </a:r>
            <a:r>
              <a:rPr sz="1100" spc="4" dirty="0">
                <a:latin typeface="Arial"/>
                <a:cs typeface="Arial"/>
              </a:rPr>
              <a:t>tr</a:t>
            </a:r>
            <a:r>
              <a:rPr sz="1100" spc="0" dirty="0">
                <a:latin typeface="Arial"/>
                <a:cs typeface="Arial"/>
              </a:rPr>
              <a:t>ol</a:t>
            </a:r>
            <a:r>
              <a:rPr sz="1100" spc="44" dirty="0">
                <a:latin typeface="Arial"/>
                <a:cs typeface="Arial"/>
              </a:rPr>
              <a:t> </a:t>
            </a:r>
            <a:r>
              <a:rPr sz="1100" spc="-4" dirty="0">
                <a:latin typeface="Arial"/>
                <a:cs typeface="Arial"/>
              </a:rPr>
              <a:t>A</a:t>
            </a:r>
            <a:r>
              <a:rPr sz="1100" spc="0" dirty="0">
                <a:latin typeface="Arial"/>
                <a:cs typeface="Arial"/>
              </a:rPr>
              <a:t>ca</a:t>
            </a:r>
            <a:r>
              <a:rPr sz="1100" spc="-4" dirty="0">
                <a:latin typeface="Arial"/>
                <a:cs typeface="Arial"/>
              </a:rPr>
              <a:t>d</a:t>
            </a:r>
            <a:r>
              <a:rPr sz="1100" spc="0" dirty="0">
                <a:latin typeface="Arial"/>
                <a:cs typeface="Arial"/>
              </a:rPr>
              <a:t>émico</a:t>
            </a:r>
            <a:r>
              <a:rPr sz="1100" spc="29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p</a:t>
            </a:r>
            <a:r>
              <a:rPr sz="1100" spc="-4" dirty="0">
                <a:latin typeface="Arial"/>
                <a:cs typeface="Arial"/>
              </a:rPr>
              <a:t>a</a:t>
            </a:r>
            <a:r>
              <a:rPr sz="1100" spc="4" dirty="0">
                <a:latin typeface="Arial"/>
                <a:cs typeface="Arial"/>
              </a:rPr>
              <a:t>r</a:t>
            </a:r>
            <a:r>
              <a:rPr sz="1100" spc="0" dirty="0">
                <a:latin typeface="Arial"/>
                <a:cs typeface="Arial"/>
              </a:rPr>
              <a:t>a</a:t>
            </a:r>
            <a:endParaRPr sz="1100" dirty="0">
              <a:latin typeface="Arial"/>
              <a:cs typeface="Arial"/>
            </a:endParaRPr>
          </a:p>
          <a:p>
            <a:pPr marL="12700" marR="966">
              <a:lnSpc>
                <a:spcPct val="95825"/>
              </a:lnSpc>
              <a:spcBef>
                <a:spcPts val="28"/>
              </a:spcBef>
            </a:pPr>
            <a:r>
              <a:rPr sz="1100" spc="0" dirty="0">
                <a:latin typeface="Arial"/>
                <a:cs typeface="Arial"/>
              </a:rPr>
              <a:t>el</a:t>
            </a:r>
            <a:r>
              <a:rPr sz="1100" spc="69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proceso</a:t>
            </a:r>
            <a:r>
              <a:rPr sz="1100" spc="64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de</a:t>
            </a:r>
            <a:r>
              <a:rPr sz="1100" spc="64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grado</a:t>
            </a:r>
            <a:r>
              <a:rPr sz="1100" spc="69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d</a:t>
            </a:r>
            <a:r>
              <a:rPr sz="1100" spc="-4" dirty="0">
                <a:latin typeface="Arial"/>
                <a:cs typeface="Arial"/>
              </a:rPr>
              <a:t>e</a:t>
            </a:r>
            <a:r>
              <a:rPr sz="1100" spc="0" dirty="0">
                <a:latin typeface="Arial"/>
                <a:cs typeface="Arial"/>
              </a:rPr>
              <a:t>l</a:t>
            </a:r>
            <a:r>
              <a:rPr sz="1100" spc="59" dirty="0">
                <a:latin typeface="Arial"/>
                <a:cs typeface="Arial"/>
              </a:rPr>
              <a:t> </a:t>
            </a:r>
            <a:r>
              <a:rPr sz="1100" spc="4" dirty="0">
                <a:latin typeface="Arial"/>
                <a:cs typeface="Arial"/>
              </a:rPr>
              <a:t>m</a:t>
            </a:r>
            <a:r>
              <a:rPr sz="1100" spc="0" dirty="0">
                <a:latin typeface="Arial"/>
                <a:cs typeface="Arial"/>
              </a:rPr>
              <a:t>es</a:t>
            </a:r>
            <a:r>
              <a:rPr sz="1100" spc="74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de</a:t>
            </a:r>
            <a:r>
              <a:rPr sz="1100" spc="64" dirty="0">
                <a:latin typeface="Arial"/>
                <a:cs typeface="Arial"/>
              </a:rPr>
              <a:t> </a:t>
            </a:r>
            <a:r>
              <a:rPr lang="es-CO" sz="1100" spc="64" dirty="0">
                <a:latin typeface="Arial"/>
                <a:cs typeface="Arial"/>
              </a:rPr>
              <a:t>noviembre</a:t>
            </a:r>
            <a:r>
              <a:rPr sz="1100" spc="84" dirty="0">
                <a:latin typeface="Arial"/>
                <a:cs typeface="Arial"/>
              </a:rPr>
              <a:t> </a:t>
            </a:r>
            <a:r>
              <a:rPr sz="1100" spc="-4" dirty="0">
                <a:latin typeface="Arial"/>
                <a:cs typeface="Arial"/>
              </a:rPr>
              <a:t>l</a:t>
            </a:r>
            <a:r>
              <a:rPr sz="1100" spc="0" dirty="0">
                <a:latin typeface="Arial"/>
                <a:cs typeface="Arial"/>
              </a:rPr>
              <a:t>as</a:t>
            </a:r>
            <a:r>
              <a:rPr sz="1100" spc="64" dirty="0">
                <a:latin typeface="Arial"/>
                <a:cs typeface="Arial"/>
              </a:rPr>
              <a:t> </a:t>
            </a:r>
            <a:r>
              <a:rPr sz="1100" spc="-4" dirty="0">
                <a:latin typeface="Arial"/>
                <a:cs typeface="Arial"/>
              </a:rPr>
              <a:t>i</a:t>
            </a:r>
            <a:r>
              <a:rPr sz="1100" spc="0" dirty="0">
                <a:latin typeface="Arial"/>
                <a:cs typeface="Arial"/>
              </a:rPr>
              <a:t>nscri</a:t>
            </a:r>
            <a:r>
              <a:rPr sz="1100" spc="-4" dirty="0">
                <a:latin typeface="Arial"/>
                <a:cs typeface="Arial"/>
              </a:rPr>
              <a:t>p</a:t>
            </a:r>
            <a:r>
              <a:rPr sz="1100" spc="0" dirty="0">
                <a:latin typeface="Arial"/>
                <a:cs typeface="Arial"/>
              </a:rPr>
              <a:t>c</a:t>
            </a:r>
            <a:r>
              <a:rPr sz="1100" spc="-4" dirty="0">
                <a:latin typeface="Arial"/>
                <a:cs typeface="Arial"/>
              </a:rPr>
              <a:t>i</a:t>
            </a:r>
            <a:r>
              <a:rPr sz="1100" spc="0" dirty="0">
                <a:latin typeface="Arial"/>
                <a:cs typeface="Arial"/>
              </a:rPr>
              <a:t>o</a:t>
            </a:r>
            <a:r>
              <a:rPr sz="1100" spc="-4" dirty="0">
                <a:latin typeface="Arial"/>
                <a:cs typeface="Arial"/>
              </a:rPr>
              <a:t>n</a:t>
            </a:r>
            <a:r>
              <a:rPr sz="1100" spc="0" dirty="0">
                <a:latin typeface="Arial"/>
                <a:cs typeface="Arial"/>
              </a:rPr>
              <a:t>es</a:t>
            </a:r>
            <a:r>
              <a:rPr sz="1100" spc="79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son</a:t>
            </a:r>
            <a:r>
              <a:rPr sz="1100" spc="64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d</a:t>
            </a:r>
            <a:r>
              <a:rPr sz="1100" spc="-4" dirty="0">
                <a:latin typeface="Arial"/>
                <a:cs typeface="Arial"/>
              </a:rPr>
              <a:t>e</a:t>
            </a:r>
            <a:r>
              <a:rPr sz="1100" spc="0" dirty="0">
                <a:latin typeface="Arial"/>
                <a:cs typeface="Arial"/>
              </a:rPr>
              <a:t>sde</a:t>
            </a:r>
            <a:r>
              <a:rPr sz="1100" spc="64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el </a:t>
            </a:r>
            <a:r>
              <a:rPr sz="1100" b="1" spc="-229" dirty="0">
                <a:latin typeface="Arial"/>
                <a:cs typeface="Arial"/>
              </a:rPr>
              <a:t> </a:t>
            </a:r>
            <a:r>
              <a:rPr lang="es-CO" sz="1100" b="1" u="heavy" dirty="0">
                <a:latin typeface="Arial"/>
                <a:cs typeface="Arial"/>
              </a:rPr>
              <a:t>13  al 16 de octubre</a:t>
            </a:r>
            <a:r>
              <a:rPr lang="es-CO" sz="1100" b="1" u="heavy" spc="0" dirty="0">
                <a:latin typeface="Arial"/>
                <a:cs typeface="Arial"/>
              </a:rPr>
              <a:t> </a:t>
            </a:r>
            <a:r>
              <a:rPr sz="1100" b="1" u="heavy" spc="0" dirty="0">
                <a:latin typeface="Arial"/>
                <a:cs typeface="Arial"/>
              </a:rPr>
              <a:t>de</a:t>
            </a:r>
            <a:r>
              <a:rPr sz="1100" b="1" u="heavy" spc="59" dirty="0">
                <a:latin typeface="Arial"/>
                <a:cs typeface="Arial"/>
              </a:rPr>
              <a:t> </a:t>
            </a:r>
            <a:r>
              <a:rPr sz="1100" b="1" u="heavy" spc="0" dirty="0">
                <a:latin typeface="Arial"/>
                <a:cs typeface="Arial"/>
              </a:rPr>
              <a:t>2</a:t>
            </a:r>
            <a:r>
              <a:rPr sz="1100" b="1" u="heavy" spc="-4" dirty="0">
                <a:latin typeface="Arial"/>
                <a:cs typeface="Arial"/>
              </a:rPr>
              <a:t>0</a:t>
            </a:r>
            <a:r>
              <a:rPr lang="es-CO" sz="1100" b="1" u="heavy" dirty="0">
                <a:latin typeface="Arial"/>
                <a:cs typeface="Arial"/>
              </a:rPr>
              <a:t>20</a:t>
            </a:r>
            <a:r>
              <a:rPr sz="1100" b="1" u="heavy" spc="0" dirty="0">
                <a:latin typeface="Arial"/>
                <a:cs typeface="Arial"/>
              </a:rPr>
              <a:t>; </a:t>
            </a:r>
            <a:r>
              <a:rPr sz="1100" b="1" spc="-229" dirty="0">
                <a:latin typeface="Arial"/>
                <a:cs typeface="Arial"/>
              </a:rPr>
              <a:t> </a:t>
            </a:r>
            <a:r>
              <a:rPr sz="1100" spc="-4" dirty="0">
                <a:latin typeface="Arial"/>
                <a:cs typeface="Arial"/>
              </a:rPr>
              <a:t>U</a:t>
            </a:r>
            <a:r>
              <a:rPr sz="1100" spc="0" dirty="0">
                <a:latin typeface="Arial"/>
                <a:cs typeface="Arial"/>
              </a:rPr>
              <a:t>na</a:t>
            </a:r>
            <a:r>
              <a:rPr sz="1100" spc="75" dirty="0">
                <a:latin typeface="Arial"/>
                <a:cs typeface="Arial"/>
              </a:rPr>
              <a:t> </a:t>
            </a:r>
            <a:r>
              <a:rPr sz="1100" spc="-9" dirty="0">
                <a:latin typeface="Arial"/>
                <a:cs typeface="Arial"/>
              </a:rPr>
              <a:t>v</a:t>
            </a:r>
            <a:r>
              <a:rPr sz="1100" spc="0" dirty="0">
                <a:latin typeface="Arial"/>
                <a:cs typeface="Arial"/>
              </a:rPr>
              <a:t>ez</a:t>
            </a:r>
            <a:r>
              <a:rPr sz="1100" spc="64" dirty="0">
                <a:latin typeface="Arial"/>
                <a:cs typeface="Arial"/>
              </a:rPr>
              <a:t> </a:t>
            </a:r>
            <a:r>
              <a:rPr sz="1100" spc="4" dirty="0">
                <a:latin typeface="Arial"/>
                <a:cs typeface="Arial"/>
              </a:rPr>
              <a:t>r</a:t>
            </a:r>
            <a:r>
              <a:rPr sz="1100" spc="0" dirty="0">
                <a:latin typeface="Arial"/>
                <a:cs typeface="Arial"/>
              </a:rPr>
              <a:t>e</a:t>
            </a:r>
            <a:r>
              <a:rPr sz="1100" spc="-4" dirty="0">
                <a:latin typeface="Arial"/>
                <a:cs typeface="Arial"/>
              </a:rPr>
              <a:t>ali</a:t>
            </a:r>
            <a:r>
              <a:rPr sz="1100" spc="0" dirty="0">
                <a:latin typeface="Arial"/>
                <a:cs typeface="Arial"/>
              </a:rPr>
              <a:t>cen</a:t>
            </a:r>
            <a:r>
              <a:rPr sz="1100" spc="64" dirty="0">
                <a:latin typeface="Arial"/>
                <a:cs typeface="Arial"/>
              </a:rPr>
              <a:t> </a:t>
            </a:r>
            <a:r>
              <a:rPr sz="1100" spc="-4" dirty="0">
                <a:latin typeface="Arial"/>
                <a:cs typeface="Arial"/>
              </a:rPr>
              <a:t>l</a:t>
            </a:r>
            <a:r>
              <a:rPr sz="1100" spc="0" dirty="0">
                <a:latin typeface="Arial"/>
                <a:cs typeface="Arial"/>
              </a:rPr>
              <a:t>a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706628" y="5156024"/>
            <a:ext cx="8589772" cy="1473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5"/>
              </a:lnSpc>
              <a:spcBef>
                <a:spcPts val="66"/>
              </a:spcBef>
            </a:pPr>
            <a:r>
              <a:rPr sz="1100" spc="-4" dirty="0">
                <a:latin typeface="Arial"/>
                <a:cs typeface="Arial"/>
              </a:rPr>
              <a:t>i</a:t>
            </a:r>
            <a:r>
              <a:rPr sz="1100" spc="0" dirty="0">
                <a:latin typeface="Arial"/>
                <a:cs typeface="Arial"/>
              </a:rPr>
              <a:t>nscripc</a:t>
            </a:r>
            <a:r>
              <a:rPr sz="1100" spc="-4" dirty="0">
                <a:latin typeface="Arial"/>
                <a:cs typeface="Arial"/>
              </a:rPr>
              <a:t>i</a:t>
            </a:r>
            <a:r>
              <a:rPr sz="1100" spc="0" dirty="0">
                <a:latin typeface="Arial"/>
                <a:cs typeface="Arial"/>
              </a:rPr>
              <a:t>ón</a:t>
            </a:r>
            <a:r>
              <a:rPr sz="1100" spc="24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al</a:t>
            </a:r>
            <a:r>
              <a:rPr sz="1100" spc="24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proceso</a:t>
            </a:r>
            <a:r>
              <a:rPr sz="1100" spc="14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de</a:t>
            </a:r>
            <a:r>
              <a:rPr sz="1100" spc="14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grado</a:t>
            </a:r>
            <a:r>
              <a:rPr sz="1100" spc="29" dirty="0">
                <a:latin typeface="Arial"/>
                <a:cs typeface="Arial"/>
              </a:rPr>
              <a:t> </a:t>
            </a:r>
            <a:r>
              <a:rPr sz="1100" spc="-14" dirty="0">
                <a:latin typeface="Arial"/>
                <a:cs typeface="Arial"/>
              </a:rPr>
              <a:t>e</a:t>
            </a:r>
            <a:r>
              <a:rPr sz="1100" spc="0" dirty="0">
                <a:latin typeface="Arial"/>
                <a:cs typeface="Arial"/>
              </a:rPr>
              <a:t>s</a:t>
            </a:r>
            <a:r>
              <a:rPr sz="1100" spc="29" dirty="0">
                <a:latin typeface="Arial"/>
                <a:cs typeface="Arial"/>
              </a:rPr>
              <a:t> </a:t>
            </a:r>
            <a:r>
              <a:rPr sz="1100" spc="-4" dirty="0">
                <a:latin typeface="Arial"/>
                <a:cs typeface="Arial"/>
              </a:rPr>
              <a:t>i</a:t>
            </a:r>
            <a:r>
              <a:rPr sz="1100" spc="4" dirty="0">
                <a:latin typeface="Arial"/>
                <a:cs typeface="Arial"/>
              </a:rPr>
              <a:t>m</a:t>
            </a:r>
            <a:r>
              <a:rPr sz="1100" spc="0" dirty="0">
                <a:latin typeface="Arial"/>
                <a:cs typeface="Arial"/>
              </a:rPr>
              <a:t>p</a:t>
            </a:r>
            <a:r>
              <a:rPr sz="1100" spc="-14" dirty="0">
                <a:latin typeface="Arial"/>
                <a:cs typeface="Arial"/>
              </a:rPr>
              <a:t>o</a:t>
            </a:r>
            <a:r>
              <a:rPr sz="1100" spc="4" dirty="0">
                <a:latin typeface="Arial"/>
                <a:cs typeface="Arial"/>
              </a:rPr>
              <a:t>rt</a:t>
            </a:r>
            <a:r>
              <a:rPr sz="1100" spc="0" dirty="0">
                <a:latin typeface="Arial"/>
                <a:cs typeface="Arial"/>
              </a:rPr>
              <a:t>a</a:t>
            </a:r>
            <a:r>
              <a:rPr sz="1100" spc="-14" dirty="0">
                <a:latin typeface="Arial"/>
                <a:cs typeface="Arial"/>
              </a:rPr>
              <a:t>n</a:t>
            </a:r>
            <a:r>
              <a:rPr sz="1100" spc="4" dirty="0">
                <a:latin typeface="Arial"/>
                <a:cs typeface="Arial"/>
              </a:rPr>
              <a:t>t</a:t>
            </a:r>
            <a:r>
              <a:rPr sz="1100" spc="0" dirty="0">
                <a:latin typeface="Arial"/>
                <a:cs typeface="Arial"/>
              </a:rPr>
              <a:t>e</a:t>
            </a:r>
            <a:r>
              <a:rPr sz="1100" spc="44" dirty="0">
                <a:latin typeface="Arial"/>
                <a:cs typeface="Arial"/>
              </a:rPr>
              <a:t> </a:t>
            </a:r>
            <a:r>
              <a:rPr sz="1100" spc="-4" dirty="0">
                <a:latin typeface="Arial"/>
                <a:cs typeface="Arial"/>
              </a:rPr>
              <a:t>i</a:t>
            </a:r>
            <a:r>
              <a:rPr sz="1100" spc="-14" dirty="0">
                <a:latin typeface="Arial"/>
                <a:cs typeface="Arial"/>
              </a:rPr>
              <a:t>n</a:t>
            </a:r>
            <a:r>
              <a:rPr sz="1100" spc="0" dirty="0">
                <a:latin typeface="Arial"/>
                <a:cs typeface="Arial"/>
              </a:rPr>
              <a:t>gresar</a:t>
            </a:r>
            <a:r>
              <a:rPr sz="1100" spc="25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en</a:t>
            </a:r>
            <a:r>
              <a:rPr sz="1100" spc="25" dirty="0">
                <a:latin typeface="Arial"/>
                <a:cs typeface="Arial"/>
              </a:rPr>
              <a:t> </a:t>
            </a:r>
            <a:r>
              <a:rPr sz="1100" spc="-4" dirty="0">
                <a:latin typeface="Arial"/>
                <a:cs typeface="Arial"/>
              </a:rPr>
              <a:t>l</a:t>
            </a:r>
            <a:r>
              <a:rPr sz="1100" spc="0" dirty="0">
                <a:latin typeface="Arial"/>
                <a:cs typeface="Arial"/>
              </a:rPr>
              <a:t>a</a:t>
            </a:r>
            <a:r>
              <a:rPr sz="1100" spc="29" dirty="0">
                <a:latin typeface="Arial"/>
                <a:cs typeface="Arial"/>
              </a:rPr>
              <a:t> </a:t>
            </a:r>
            <a:r>
              <a:rPr sz="1100" spc="0" dirty="0" err="1">
                <a:latin typeface="Arial"/>
                <a:cs typeface="Arial"/>
              </a:rPr>
              <a:t>p</a:t>
            </a:r>
            <a:r>
              <a:rPr sz="1100" spc="-14" dirty="0" err="1">
                <a:latin typeface="Arial"/>
                <a:cs typeface="Arial"/>
              </a:rPr>
              <a:t>á</a:t>
            </a:r>
            <a:r>
              <a:rPr sz="1100" spc="9" dirty="0" err="1">
                <a:latin typeface="Arial"/>
                <a:cs typeface="Arial"/>
              </a:rPr>
              <a:t>g</a:t>
            </a:r>
            <a:r>
              <a:rPr sz="1100" spc="-4" dirty="0" err="1">
                <a:latin typeface="Arial"/>
                <a:cs typeface="Arial"/>
              </a:rPr>
              <a:t>i</a:t>
            </a:r>
            <a:r>
              <a:rPr sz="1100" spc="0" dirty="0" err="1">
                <a:latin typeface="Arial"/>
                <a:cs typeface="Arial"/>
              </a:rPr>
              <a:t>na</a:t>
            </a:r>
            <a:r>
              <a:rPr sz="1100" spc="0" dirty="0">
                <a:latin typeface="Arial"/>
                <a:cs typeface="Arial"/>
              </a:rPr>
              <a:t> </a:t>
            </a:r>
            <a:r>
              <a:rPr sz="1200" b="1" i="1" spc="-254" dirty="0">
                <a:solidFill>
                  <a:srgbClr val="0462C1"/>
                </a:solidFill>
                <a:latin typeface="Arial"/>
                <a:cs typeface="Arial"/>
              </a:rPr>
              <a:t> </a:t>
            </a:r>
            <a:r>
              <a:rPr sz="1200" b="1" i="1" u="heavy" spc="0" dirty="0">
                <a:solidFill>
                  <a:srgbClr val="0462C1"/>
                </a:solidFill>
                <a:latin typeface="Arial"/>
                <a:cs typeface="Arial"/>
                <a:hlinkClick r:id="rId6"/>
              </a:rPr>
              <a:t>w</a:t>
            </a:r>
            <a:r>
              <a:rPr sz="1200" b="1" i="1" u="heavy" spc="-4" dirty="0">
                <a:solidFill>
                  <a:srgbClr val="0462C1"/>
                </a:solidFill>
                <a:latin typeface="Arial"/>
                <a:cs typeface="Arial"/>
                <a:hlinkClick r:id="rId6"/>
              </a:rPr>
              <a:t>w</a:t>
            </a:r>
            <a:r>
              <a:rPr sz="1200" b="1" i="1" u="heavy" spc="0" dirty="0">
                <a:solidFill>
                  <a:srgbClr val="0462C1"/>
                </a:solidFill>
                <a:latin typeface="Arial"/>
                <a:cs typeface="Arial"/>
                <a:hlinkClick r:id="rId6"/>
              </a:rPr>
              <a:t>w</a:t>
            </a:r>
            <a:r>
              <a:rPr sz="1200" b="1" i="1" u="heavy" spc="4" dirty="0">
                <a:solidFill>
                  <a:srgbClr val="0462C1"/>
                </a:solidFill>
                <a:latin typeface="Arial"/>
                <a:cs typeface="Arial"/>
                <a:hlinkClick r:id="rId6"/>
              </a:rPr>
              <a:t>.</a:t>
            </a:r>
            <a:r>
              <a:rPr sz="1200" b="1" i="1" u="heavy" spc="0" dirty="0">
                <a:solidFill>
                  <a:srgbClr val="0462C1"/>
                </a:solidFill>
                <a:latin typeface="Arial"/>
                <a:cs typeface="Arial"/>
                <a:hlinkClick r:id="rId6"/>
              </a:rPr>
              <a:t>umng.</a:t>
            </a:r>
            <a:r>
              <a:rPr sz="1200" b="1" i="1" u="heavy" spc="4" dirty="0">
                <a:solidFill>
                  <a:srgbClr val="0462C1"/>
                </a:solidFill>
                <a:latin typeface="Arial"/>
                <a:cs typeface="Arial"/>
                <a:hlinkClick r:id="rId6"/>
              </a:rPr>
              <a:t>e</a:t>
            </a:r>
            <a:r>
              <a:rPr sz="1200" b="1" i="1" u="heavy" spc="0" dirty="0">
                <a:solidFill>
                  <a:srgbClr val="0462C1"/>
                </a:solidFill>
                <a:latin typeface="Arial"/>
                <a:cs typeface="Arial"/>
                <a:hlinkClick r:id="rId6"/>
              </a:rPr>
              <a:t>du.</a:t>
            </a:r>
            <a:r>
              <a:rPr sz="1200" b="1" i="1" u="heavy" spc="4" dirty="0">
                <a:solidFill>
                  <a:srgbClr val="0462C1"/>
                </a:solidFill>
                <a:latin typeface="Arial"/>
                <a:cs typeface="Arial"/>
                <a:hlinkClick r:id="rId6"/>
              </a:rPr>
              <a:t>c</a:t>
            </a:r>
            <a:r>
              <a:rPr sz="1200" b="1" i="1" u="heavy" spc="0" dirty="0">
                <a:solidFill>
                  <a:srgbClr val="0462C1"/>
                </a:solidFill>
                <a:latin typeface="Arial"/>
                <a:cs typeface="Arial"/>
                <a:hlinkClick r:id="rId6"/>
              </a:rPr>
              <a:t>o </a:t>
            </a:r>
            <a:r>
              <a:rPr sz="1200" b="1" i="1" spc="-302" dirty="0">
                <a:solidFill>
                  <a:srgbClr val="0462C1"/>
                </a:solidFill>
                <a:latin typeface="Arial"/>
                <a:cs typeface="Arial"/>
                <a:hlinkClick r:id="rId6"/>
              </a:rPr>
              <a:t> </a:t>
            </a:r>
            <a:r>
              <a:rPr sz="1200" b="1" i="1" spc="0" dirty="0">
                <a:latin typeface="Arial"/>
                <a:cs typeface="Arial"/>
                <a:hlinkClick r:id="rId6"/>
              </a:rPr>
              <a:t>–</a:t>
            </a:r>
            <a:r>
              <a:rPr lang="es-CO" sz="1200" b="1" i="1" spc="0" dirty="0">
                <a:latin typeface="Arial"/>
                <a:cs typeface="Arial"/>
              </a:rPr>
              <a:t>Proyección Social </a:t>
            </a:r>
            <a:r>
              <a:rPr sz="1200" b="1" i="1" spc="0" dirty="0">
                <a:latin typeface="Arial"/>
                <a:cs typeface="Arial"/>
              </a:rPr>
              <a:t>/Dep</a:t>
            </a:r>
            <a:r>
              <a:rPr sz="1200" b="1" i="1" spc="4" dirty="0">
                <a:latin typeface="Arial"/>
                <a:cs typeface="Arial"/>
              </a:rPr>
              <a:t>a</a:t>
            </a:r>
            <a:r>
              <a:rPr sz="1200" b="1" i="1" spc="0" dirty="0">
                <a:latin typeface="Arial"/>
                <a:cs typeface="Arial"/>
              </a:rPr>
              <a:t>rt</a:t>
            </a:r>
            <a:r>
              <a:rPr sz="1200" b="1" i="1" spc="-9" dirty="0">
                <a:latin typeface="Arial"/>
                <a:cs typeface="Arial"/>
              </a:rPr>
              <a:t>a</a:t>
            </a:r>
            <a:r>
              <a:rPr sz="1200" b="1" i="1" spc="0" dirty="0">
                <a:latin typeface="Arial"/>
                <a:cs typeface="Arial"/>
              </a:rPr>
              <a:t>m</a:t>
            </a:r>
            <a:r>
              <a:rPr sz="1200" b="1" i="1" spc="-4" dirty="0">
                <a:latin typeface="Arial"/>
                <a:cs typeface="Arial"/>
              </a:rPr>
              <a:t>e</a:t>
            </a:r>
            <a:r>
              <a:rPr sz="1200" b="1" i="1" spc="0" dirty="0">
                <a:latin typeface="Arial"/>
                <a:cs typeface="Arial"/>
              </a:rPr>
              <a:t>n</a:t>
            </a:r>
            <a:r>
              <a:rPr sz="1200" b="1" i="1" spc="-4" dirty="0">
                <a:latin typeface="Arial"/>
                <a:cs typeface="Arial"/>
              </a:rPr>
              <a:t>t</a:t>
            </a:r>
            <a:r>
              <a:rPr sz="1200" b="1" i="1" spc="0" dirty="0">
                <a:latin typeface="Arial"/>
                <a:cs typeface="Arial"/>
              </a:rPr>
              <a:t>o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714248" y="5345001"/>
            <a:ext cx="7873913" cy="3522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5"/>
              </a:lnSpc>
              <a:spcBef>
                <a:spcPts val="66"/>
              </a:spcBef>
            </a:pPr>
            <a:r>
              <a:rPr sz="1200" b="1" i="1" spc="0" dirty="0">
                <a:latin typeface="Arial"/>
                <a:cs typeface="Arial"/>
              </a:rPr>
              <a:t>de</a:t>
            </a:r>
            <a:r>
              <a:rPr sz="1200" b="1" i="1" spc="39" dirty="0">
                <a:latin typeface="Arial"/>
                <a:cs typeface="Arial"/>
              </a:rPr>
              <a:t> </a:t>
            </a:r>
            <a:r>
              <a:rPr sz="1200" b="1" i="1" spc="-4" dirty="0">
                <a:latin typeface="Arial"/>
                <a:cs typeface="Arial"/>
              </a:rPr>
              <a:t>e</a:t>
            </a:r>
            <a:r>
              <a:rPr sz="1200" b="1" i="1" spc="4" dirty="0">
                <a:latin typeface="Arial"/>
                <a:cs typeface="Arial"/>
              </a:rPr>
              <a:t>s</a:t>
            </a:r>
            <a:r>
              <a:rPr sz="1200" b="1" i="1" spc="0" dirty="0">
                <a:latin typeface="Arial"/>
                <a:cs typeface="Arial"/>
              </a:rPr>
              <a:t>t</a:t>
            </a:r>
            <a:r>
              <a:rPr sz="1200" b="1" i="1" spc="-4" dirty="0">
                <a:latin typeface="Arial"/>
                <a:cs typeface="Arial"/>
              </a:rPr>
              <a:t>u</a:t>
            </a:r>
            <a:r>
              <a:rPr sz="1200" b="1" i="1" spc="0" dirty="0">
                <a:latin typeface="Arial"/>
                <a:cs typeface="Arial"/>
              </a:rPr>
              <a:t>dios</a:t>
            </a:r>
            <a:r>
              <a:rPr sz="1200" b="1" i="1" spc="39" dirty="0">
                <a:latin typeface="Arial"/>
                <a:cs typeface="Arial"/>
              </a:rPr>
              <a:t> </a:t>
            </a:r>
            <a:r>
              <a:rPr sz="1200" b="1" i="1" spc="0" dirty="0">
                <a:latin typeface="Arial"/>
                <a:cs typeface="Arial"/>
              </a:rPr>
              <a:t>inte</a:t>
            </a:r>
            <a:r>
              <a:rPr sz="1200" b="1" i="1" spc="-9" dirty="0">
                <a:latin typeface="Arial"/>
                <a:cs typeface="Arial"/>
              </a:rPr>
              <a:t>r</a:t>
            </a:r>
            <a:r>
              <a:rPr sz="1200" b="1" i="1" spc="4" dirty="0">
                <a:latin typeface="Arial"/>
                <a:cs typeface="Arial"/>
              </a:rPr>
              <a:t>c</a:t>
            </a:r>
            <a:r>
              <a:rPr sz="1200" b="1" i="1" spc="0" dirty="0">
                <a:latin typeface="Arial"/>
                <a:cs typeface="Arial"/>
              </a:rPr>
              <a:t>ultura</a:t>
            </a:r>
            <a:r>
              <a:rPr sz="1200" b="1" i="1" spc="4" dirty="0">
                <a:latin typeface="Arial"/>
                <a:cs typeface="Arial"/>
              </a:rPr>
              <a:t>le</a:t>
            </a:r>
            <a:r>
              <a:rPr sz="1200" b="1" i="1" spc="-4" dirty="0">
                <a:latin typeface="Arial"/>
                <a:cs typeface="Arial"/>
              </a:rPr>
              <a:t>s</a:t>
            </a:r>
            <a:r>
              <a:rPr sz="1200" b="1" i="1" spc="0" dirty="0">
                <a:latin typeface="Arial"/>
                <a:cs typeface="Arial"/>
              </a:rPr>
              <a:t>/</a:t>
            </a:r>
            <a:r>
              <a:rPr sz="1200" b="1" i="1" spc="39" dirty="0">
                <a:latin typeface="Arial"/>
                <a:cs typeface="Arial"/>
              </a:rPr>
              <a:t> </a:t>
            </a:r>
            <a:r>
              <a:rPr sz="1200" b="1" i="1" spc="0" dirty="0">
                <a:latin typeface="Arial"/>
                <a:cs typeface="Arial"/>
              </a:rPr>
              <a:t>Tr</a:t>
            </a:r>
            <a:r>
              <a:rPr sz="1200" b="1" i="1" spc="4" dirty="0">
                <a:latin typeface="Arial"/>
                <a:cs typeface="Arial"/>
              </a:rPr>
              <a:t>á</a:t>
            </a:r>
            <a:r>
              <a:rPr sz="1200" b="1" i="1" spc="-9" dirty="0">
                <a:latin typeface="Arial"/>
                <a:cs typeface="Arial"/>
              </a:rPr>
              <a:t>m</a:t>
            </a:r>
            <a:r>
              <a:rPr sz="1200" b="1" i="1" spc="0" dirty="0">
                <a:latin typeface="Arial"/>
                <a:cs typeface="Arial"/>
              </a:rPr>
              <a:t>ites</a:t>
            </a:r>
            <a:r>
              <a:rPr sz="1200" b="1" i="1" spc="29" dirty="0">
                <a:latin typeface="Arial"/>
                <a:cs typeface="Arial"/>
              </a:rPr>
              <a:t> </a:t>
            </a:r>
            <a:r>
              <a:rPr sz="1200" b="1" i="1" spc="0" dirty="0">
                <a:latin typeface="Arial"/>
                <a:cs typeface="Arial"/>
              </a:rPr>
              <a:t>onl</a:t>
            </a:r>
            <a:r>
              <a:rPr sz="1200" b="1" i="1" spc="-9" dirty="0">
                <a:latin typeface="Arial"/>
                <a:cs typeface="Arial"/>
              </a:rPr>
              <a:t>i</a:t>
            </a:r>
            <a:r>
              <a:rPr sz="1200" b="1" i="1" spc="0" dirty="0">
                <a:latin typeface="Arial"/>
                <a:cs typeface="Arial"/>
              </a:rPr>
              <a:t>ne</a:t>
            </a:r>
            <a:r>
              <a:rPr sz="1200" b="1" i="1" spc="39" dirty="0">
                <a:latin typeface="Arial"/>
                <a:cs typeface="Arial"/>
              </a:rPr>
              <a:t> </a:t>
            </a:r>
            <a:r>
              <a:rPr sz="1200" b="1" i="1" spc="0" dirty="0">
                <a:latin typeface="Arial"/>
                <a:cs typeface="Arial"/>
              </a:rPr>
              <a:t>/ </a:t>
            </a:r>
            <a:r>
              <a:rPr sz="1200" b="1" i="1" spc="64" dirty="0">
                <a:latin typeface="Arial"/>
                <a:cs typeface="Arial"/>
              </a:rPr>
              <a:t> </a:t>
            </a:r>
            <a:r>
              <a:rPr sz="1200" b="1" i="1" spc="0" dirty="0">
                <a:latin typeface="Arial"/>
                <a:cs typeface="Arial"/>
              </a:rPr>
              <a:t>paz</a:t>
            </a:r>
            <a:r>
              <a:rPr sz="1200" b="1" i="1" spc="25" dirty="0">
                <a:latin typeface="Arial"/>
                <a:cs typeface="Arial"/>
              </a:rPr>
              <a:t> </a:t>
            </a:r>
            <a:r>
              <a:rPr sz="1200" b="1" i="1" spc="0" dirty="0">
                <a:latin typeface="Arial"/>
                <a:cs typeface="Arial"/>
              </a:rPr>
              <a:t>y</a:t>
            </a:r>
            <a:r>
              <a:rPr sz="1200" b="1" i="1" spc="29" dirty="0">
                <a:latin typeface="Arial"/>
                <a:cs typeface="Arial"/>
              </a:rPr>
              <a:t> </a:t>
            </a:r>
            <a:r>
              <a:rPr sz="1200" b="1" i="1" spc="4" dirty="0">
                <a:latin typeface="Arial"/>
                <a:cs typeface="Arial"/>
              </a:rPr>
              <a:t>sa</a:t>
            </a:r>
            <a:r>
              <a:rPr sz="1200" b="1" i="1" spc="-9" dirty="0">
                <a:latin typeface="Arial"/>
                <a:cs typeface="Arial"/>
              </a:rPr>
              <a:t>l</a:t>
            </a:r>
            <a:r>
              <a:rPr sz="1200" b="1" i="1" spc="4" dirty="0">
                <a:latin typeface="Arial"/>
                <a:cs typeface="Arial"/>
              </a:rPr>
              <a:t>v</a:t>
            </a:r>
            <a:r>
              <a:rPr sz="1200" b="1" i="1" spc="0" dirty="0">
                <a:latin typeface="Arial"/>
                <a:cs typeface="Arial"/>
              </a:rPr>
              <a:t>os</a:t>
            </a:r>
            <a:r>
              <a:rPr sz="1200" b="1" i="1" spc="39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en</a:t>
            </a:r>
            <a:r>
              <a:rPr sz="1100" spc="14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d</a:t>
            </a:r>
            <a:r>
              <a:rPr sz="1100" spc="-4" dirty="0">
                <a:latin typeface="Arial"/>
                <a:cs typeface="Arial"/>
              </a:rPr>
              <a:t>o</a:t>
            </a:r>
            <a:r>
              <a:rPr sz="1100" spc="0" dirty="0">
                <a:latin typeface="Arial"/>
                <a:cs typeface="Arial"/>
              </a:rPr>
              <a:t>n</a:t>
            </a:r>
            <a:r>
              <a:rPr sz="1100" spc="-4" dirty="0">
                <a:latin typeface="Arial"/>
                <a:cs typeface="Arial"/>
              </a:rPr>
              <a:t>d</a:t>
            </a:r>
            <a:r>
              <a:rPr sz="1100" spc="0" dirty="0">
                <a:latin typeface="Arial"/>
                <a:cs typeface="Arial"/>
              </a:rPr>
              <a:t>e</a:t>
            </a:r>
            <a:r>
              <a:rPr sz="1100" spc="44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d</a:t>
            </a:r>
            <a:r>
              <a:rPr sz="1100" spc="-4" dirty="0">
                <a:latin typeface="Arial"/>
                <a:cs typeface="Arial"/>
              </a:rPr>
              <a:t>e</a:t>
            </a:r>
            <a:r>
              <a:rPr sz="1100" spc="0" dirty="0">
                <a:latin typeface="Arial"/>
                <a:cs typeface="Arial"/>
              </a:rPr>
              <a:t>be</a:t>
            </a:r>
            <a:r>
              <a:rPr sz="1100" spc="25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d</a:t>
            </a:r>
            <a:r>
              <a:rPr sz="1100" spc="-4" dirty="0">
                <a:latin typeface="Arial"/>
                <a:cs typeface="Arial"/>
              </a:rPr>
              <a:t>ili</a:t>
            </a:r>
            <a:r>
              <a:rPr sz="1100" spc="9" dirty="0">
                <a:latin typeface="Arial"/>
                <a:cs typeface="Arial"/>
              </a:rPr>
              <a:t>g</a:t>
            </a:r>
            <a:r>
              <a:rPr sz="1100" spc="0" dirty="0">
                <a:latin typeface="Arial"/>
                <a:cs typeface="Arial"/>
              </a:rPr>
              <a:t>e</a:t>
            </a:r>
            <a:r>
              <a:rPr sz="1100" spc="-4" dirty="0">
                <a:latin typeface="Arial"/>
                <a:cs typeface="Arial"/>
              </a:rPr>
              <a:t>n</a:t>
            </a:r>
            <a:r>
              <a:rPr sz="1100" spc="0" dirty="0">
                <a:latin typeface="Arial"/>
                <a:cs typeface="Arial"/>
              </a:rPr>
              <a:t>c</a:t>
            </a:r>
            <a:r>
              <a:rPr sz="1100" spc="-4" dirty="0">
                <a:latin typeface="Arial"/>
                <a:cs typeface="Arial"/>
              </a:rPr>
              <a:t>i</a:t>
            </a:r>
            <a:r>
              <a:rPr sz="1100" spc="0" dirty="0">
                <a:latin typeface="Arial"/>
                <a:cs typeface="Arial"/>
              </a:rPr>
              <a:t>ar</a:t>
            </a:r>
            <a:r>
              <a:rPr sz="1100" spc="34" dirty="0">
                <a:latin typeface="Arial"/>
                <a:cs typeface="Arial"/>
              </a:rPr>
              <a:t> </a:t>
            </a:r>
            <a:r>
              <a:rPr sz="1100" spc="-14" dirty="0">
                <a:latin typeface="Arial"/>
                <a:cs typeface="Arial"/>
              </a:rPr>
              <a:t>e</a:t>
            </a:r>
            <a:r>
              <a:rPr sz="1100" spc="0" dirty="0">
                <a:latin typeface="Arial"/>
                <a:cs typeface="Arial"/>
              </a:rPr>
              <a:t>l</a:t>
            </a:r>
            <a:r>
              <a:rPr sz="1100" spc="25" dirty="0">
                <a:latin typeface="Arial"/>
                <a:cs typeface="Arial"/>
              </a:rPr>
              <a:t> </a:t>
            </a:r>
            <a:r>
              <a:rPr sz="1100" spc="14" dirty="0">
                <a:latin typeface="Arial"/>
                <a:cs typeface="Arial"/>
              </a:rPr>
              <a:t>f</a:t>
            </a:r>
            <a:r>
              <a:rPr sz="1100" spc="-14" dirty="0">
                <a:latin typeface="Arial"/>
                <a:cs typeface="Arial"/>
              </a:rPr>
              <a:t>o</a:t>
            </a:r>
            <a:r>
              <a:rPr sz="1100" spc="4" dirty="0">
                <a:latin typeface="Arial"/>
                <a:cs typeface="Arial"/>
              </a:rPr>
              <a:t>rm</a:t>
            </a:r>
            <a:r>
              <a:rPr sz="1100" spc="0" dirty="0">
                <a:latin typeface="Arial"/>
                <a:cs typeface="Arial"/>
              </a:rPr>
              <a:t>u</a:t>
            </a:r>
            <a:r>
              <a:rPr sz="1100" spc="-4" dirty="0">
                <a:latin typeface="Arial"/>
                <a:cs typeface="Arial"/>
              </a:rPr>
              <a:t>l</a:t>
            </a:r>
            <a:r>
              <a:rPr sz="1100" spc="0" dirty="0">
                <a:latin typeface="Arial"/>
                <a:cs typeface="Arial"/>
              </a:rPr>
              <a:t>ario</a:t>
            </a:r>
            <a:r>
              <a:rPr sz="1100" spc="25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p</a:t>
            </a:r>
            <a:r>
              <a:rPr sz="1100" spc="-14" dirty="0">
                <a:latin typeface="Arial"/>
                <a:cs typeface="Arial"/>
              </a:rPr>
              <a:t>a</a:t>
            </a:r>
            <a:r>
              <a:rPr sz="1100" spc="4" dirty="0">
                <a:latin typeface="Arial"/>
                <a:cs typeface="Arial"/>
              </a:rPr>
              <a:t>r</a:t>
            </a:r>
            <a:r>
              <a:rPr sz="1100" spc="0" dirty="0">
                <a:latin typeface="Arial"/>
                <a:cs typeface="Arial"/>
              </a:rPr>
              <a:t>a</a:t>
            </a:r>
            <a:r>
              <a:rPr sz="1100" spc="29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so</a:t>
            </a:r>
            <a:r>
              <a:rPr sz="1100" spc="-4" dirty="0">
                <a:latin typeface="Arial"/>
                <a:cs typeface="Arial"/>
              </a:rPr>
              <a:t>li</a:t>
            </a:r>
            <a:r>
              <a:rPr sz="1100" spc="0" dirty="0">
                <a:latin typeface="Arial"/>
                <a:cs typeface="Arial"/>
              </a:rPr>
              <a:t>c</a:t>
            </a:r>
            <a:r>
              <a:rPr sz="1100" spc="-4" dirty="0">
                <a:latin typeface="Arial"/>
                <a:cs typeface="Arial"/>
              </a:rPr>
              <a:t>i</a:t>
            </a:r>
            <a:r>
              <a:rPr sz="1100" spc="4" dirty="0">
                <a:latin typeface="Arial"/>
                <a:cs typeface="Arial"/>
              </a:rPr>
              <a:t>t</a:t>
            </a:r>
            <a:r>
              <a:rPr sz="1100" spc="0" dirty="0">
                <a:latin typeface="Arial"/>
                <a:cs typeface="Arial"/>
              </a:rPr>
              <a:t>ud</a:t>
            </a:r>
            <a:r>
              <a:rPr sz="1100" spc="39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d</a:t>
            </a:r>
            <a:r>
              <a:rPr sz="1100" spc="-14" dirty="0">
                <a:latin typeface="Arial"/>
                <a:cs typeface="Arial"/>
              </a:rPr>
              <a:t>e</a:t>
            </a:r>
            <a:r>
              <a:rPr sz="1100" spc="0" dirty="0">
                <a:latin typeface="Arial"/>
                <a:cs typeface="Arial"/>
              </a:rPr>
              <a:t>l</a:t>
            </a:r>
            <a:endParaRPr sz="1100" dirty="0">
              <a:latin typeface="Arial"/>
              <a:cs typeface="Arial"/>
            </a:endParaRPr>
          </a:p>
          <a:p>
            <a:pPr marL="12700" marR="22859">
              <a:lnSpc>
                <a:spcPct val="95825"/>
              </a:lnSpc>
              <a:spcBef>
                <a:spcPts val="38"/>
              </a:spcBef>
            </a:pPr>
            <a:r>
              <a:rPr sz="1100" spc="0" dirty="0">
                <a:latin typeface="Arial"/>
                <a:cs typeface="Arial"/>
              </a:rPr>
              <a:t>p</a:t>
            </a:r>
            <a:r>
              <a:rPr sz="1100" spc="-4" dirty="0">
                <a:latin typeface="Arial"/>
                <a:cs typeface="Arial"/>
              </a:rPr>
              <a:t>a</a:t>
            </a:r>
            <a:r>
              <a:rPr sz="1100" spc="0" dirty="0">
                <a:latin typeface="Arial"/>
                <a:cs typeface="Arial"/>
              </a:rPr>
              <a:t>z</a:t>
            </a:r>
            <a:r>
              <a:rPr sz="1100" spc="-4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y</a:t>
            </a:r>
            <a:r>
              <a:rPr sz="1100" spc="-4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sa</a:t>
            </a:r>
            <a:r>
              <a:rPr sz="1100" spc="4" dirty="0">
                <a:latin typeface="Arial"/>
                <a:cs typeface="Arial"/>
              </a:rPr>
              <a:t>l</a:t>
            </a:r>
            <a:r>
              <a:rPr sz="1100" spc="-9" dirty="0">
                <a:latin typeface="Arial"/>
                <a:cs typeface="Arial"/>
              </a:rPr>
              <a:t>v</a:t>
            </a:r>
            <a:r>
              <a:rPr sz="1100" spc="0" dirty="0">
                <a:latin typeface="Arial"/>
                <a:cs typeface="Arial"/>
              </a:rPr>
              <a:t>o de</a:t>
            </a:r>
            <a:r>
              <a:rPr sz="1100" spc="4" dirty="0">
                <a:latin typeface="Arial"/>
                <a:cs typeface="Arial"/>
              </a:rPr>
              <a:t> </a:t>
            </a:r>
            <a:r>
              <a:rPr sz="1100" spc="0" dirty="0">
                <a:latin typeface="Arial"/>
                <a:cs typeface="Arial"/>
              </a:rPr>
              <a:t>s</a:t>
            </a:r>
            <a:r>
              <a:rPr sz="1100" spc="-14" dirty="0">
                <a:latin typeface="Arial"/>
                <a:cs typeface="Arial"/>
              </a:rPr>
              <a:t>e</a:t>
            </a:r>
            <a:r>
              <a:rPr sz="1100" spc="9" dirty="0">
                <a:latin typeface="Arial"/>
                <a:cs typeface="Arial"/>
              </a:rPr>
              <a:t>g</a:t>
            </a:r>
            <a:r>
              <a:rPr sz="1100" spc="0" dirty="0">
                <a:latin typeface="Arial"/>
                <a:cs typeface="Arial"/>
              </a:rPr>
              <a:t>u</a:t>
            </a:r>
            <a:r>
              <a:rPr sz="1100" spc="-4" dirty="0">
                <a:latin typeface="Arial"/>
                <a:cs typeface="Arial"/>
              </a:rPr>
              <a:t>n</a:t>
            </a:r>
            <a:r>
              <a:rPr sz="1100" spc="0" dirty="0">
                <a:latin typeface="Arial"/>
                <a:cs typeface="Arial"/>
              </a:rPr>
              <a:t>da</a:t>
            </a:r>
            <a:r>
              <a:rPr sz="1100" spc="4" dirty="0">
                <a:latin typeface="Arial"/>
                <a:cs typeface="Arial"/>
              </a:rPr>
              <a:t> </a:t>
            </a:r>
            <a:r>
              <a:rPr sz="1100" spc="-14" dirty="0">
                <a:latin typeface="Arial"/>
                <a:cs typeface="Arial"/>
              </a:rPr>
              <a:t>l</a:t>
            </a:r>
            <a:r>
              <a:rPr sz="1100" spc="0" dirty="0">
                <a:latin typeface="Arial"/>
                <a:cs typeface="Arial"/>
              </a:rPr>
              <a:t>e</a:t>
            </a:r>
            <a:r>
              <a:rPr sz="1100" spc="-4" dirty="0">
                <a:latin typeface="Arial"/>
                <a:cs typeface="Arial"/>
              </a:rPr>
              <a:t>n</a:t>
            </a:r>
            <a:r>
              <a:rPr sz="1100" spc="9" dirty="0">
                <a:latin typeface="Arial"/>
                <a:cs typeface="Arial"/>
              </a:rPr>
              <a:t>g</a:t>
            </a:r>
            <a:r>
              <a:rPr sz="1100" spc="0" dirty="0">
                <a:latin typeface="Arial"/>
                <a:cs typeface="Arial"/>
              </a:rPr>
              <a:t>u</a:t>
            </a:r>
            <a:r>
              <a:rPr sz="1100" spc="-9" dirty="0">
                <a:latin typeface="Arial"/>
                <a:cs typeface="Arial"/>
              </a:rPr>
              <a:t>a</a:t>
            </a:r>
            <a:r>
              <a:rPr sz="1100" spc="0" dirty="0">
                <a:latin typeface="Arial"/>
                <a:cs typeface="Arial"/>
              </a:rPr>
              <a:t>.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532890" y="5982756"/>
            <a:ext cx="7228027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35"/>
              </a:lnSpc>
              <a:spcBef>
                <a:spcPts val="76"/>
              </a:spcBef>
            </a:pPr>
            <a:r>
              <a:rPr sz="1400" b="1" u="heavy" dirty="0">
                <a:latin typeface="Arial"/>
                <a:cs typeface="Arial"/>
              </a:rPr>
              <a:t> </a:t>
            </a:r>
            <a:r>
              <a:rPr sz="1400" b="1" u="heavy" spc="0" dirty="0">
                <a:latin typeface="Arial"/>
                <a:cs typeface="Arial"/>
              </a:rPr>
              <a:t>Si </a:t>
            </a:r>
            <a:r>
              <a:rPr sz="1400" b="1" u="heavy" spc="9" dirty="0">
                <a:latin typeface="Arial"/>
                <a:cs typeface="Arial"/>
              </a:rPr>
              <a:t> </a:t>
            </a:r>
            <a:r>
              <a:rPr sz="1400" b="1" u="heavy" spc="-4" dirty="0">
                <a:latin typeface="Arial"/>
                <a:cs typeface="Arial"/>
              </a:rPr>
              <a:t>d</a:t>
            </a:r>
            <a:r>
              <a:rPr sz="1400" b="1" u="heavy" spc="0" dirty="0">
                <a:latin typeface="Arial"/>
                <a:cs typeface="Arial"/>
              </a:rPr>
              <a:t>es</a:t>
            </a:r>
            <a:r>
              <a:rPr sz="1400" b="1" u="heavy" spc="-4" dirty="0">
                <a:latin typeface="Arial"/>
                <a:cs typeface="Arial"/>
              </a:rPr>
              <a:t>pu</a:t>
            </a:r>
            <a:r>
              <a:rPr sz="1400" b="1" u="heavy" spc="0" dirty="0">
                <a:latin typeface="Arial"/>
                <a:cs typeface="Arial"/>
              </a:rPr>
              <a:t>és</a:t>
            </a:r>
            <a:r>
              <a:rPr sz="1400" b="1" u="heavy" spc="382" dirty="0">
                <a:latin typeface="Arial"/>
                <a:cs typeface="Arial"/>
              </a:rPr>
              <a:t> </a:t>
            </a:r>
            <a:r>
              <a:rPr sz="1400" b="1" u="heavy" spc="-4" dirty="0">
                <a:latin typeface="Arial"/>
                <a:cs typeface="Arial"/>
              </a:rPr>
              <a:t>d</a:t>
            </a:r>
            <a:r>
              <a:rPr sz="1400" b="1" u="heavy" spc="0" dirty="0">
                <a:latin typeface="Arial"/>
                <a:cs typeface="Arial"/>
              </a:rPr>
              <a:t>e </a:t>
            </a:r>
            <a:r>
              <a:rPr sz="1400" b="1" u="heavy" spc="9" dirty="0">
                <a:latin typeface="Arial"/>
                <a:cs typeface="Arial"/>
              </a:rPr>
              <a:t> </a:t>
            </a:r>
            <a:r>
              <a:rPr sz="1400" b="1" u="heavy" spc="0" dirty="0">
                <a:latin typeface="Arial"/>
                <a:cs typeface="Arial"/>
              </a:rPr>
              <a:t>72</a:t>
            </a:r>
            <a:r>
              <a:rPr sz="1400" b="1" u="heavy" spc="372" dirty="0">
                <a:latin typeface="Arial"/>
                <a:cs typeface="Arial"/>
              </a:rPr>
              <a:t> </a:t>
            </a:r>
            <a:r>
              <a:rPr sz="1400" b="1" u="heavy" spc="-4" dirty="0">
                <a:latin typeface="Arial"/>
                <a:cs typeface="Arial"/>
              </a:rPr>
              <a:t>ho</a:t>
            </a:r>
            <a:r>
              <a:rPr sz="1400" b="1" u="heavy" spc="0" dirty="0">
                <a:latin typeface="Arial"/>
                <a:cs typeface="Arial"/>
              </a:rPr>
              <a:t>ras </a:t>
            </a:r>
            <a:r>
              <a:rPr sz="1400" b="1" u="heavy" spc="4" dirty="0">
                <a:latin typeface="Arial"/>
                <a:cs typeface="Arial"/>
              </a:rPr>
              <a:t> </a:t>
            </a:r>
            <a:r>
              <a:rPr sz="1400" b="1" u="heavy" spc="-4" dirty="0" err="1">
                <a:latin typeface="Arial"/>
                <a:cs typeface="Arial"/>
              </a:rPr>
              <a:t>h</a:t>
            </a:r>
            <a:r>
              <a:rPr sz="1400" b="1" u="heavy" spc="0" dirty="0" err="1">
                <a:latin typeface="Arial"/>
                <a:cs typeface="Arial"/>
              </a:rPr>
              <a:t>á</a:t>
            </a:r>
            <a:r>
              <a:rPr sz="1400" b="1" u="heavy" spc="-4" dirty="0" err="1">
                <a:latin typeface="Arial"/>
                <a:cs typeface="Arial"/>
              </a:rPr>
              <a:t>bi</a:t>
            </a:r>
            <a:r>
              <a:rPr sz="1400" b="1" u="heavy" spc="0" dirty="0" err="1">
                <a:latin typeface="Arial"/>
                <a:cs typeface="Arial"/>
              </a:rPr>
              <a:t>les</a:t>
            </a:r>
            <a:r>
              <a:rPr sz="1400" b="1" u="heavy" spc="0" dirty="0">
                <a:latin typeface="Arial"/>
                <a:cs typeface="Arial"/>
              </a:rPr>
              <a:t>  </a:t>
            </a:r>
            <a:r>
              <a:rPr sz="1400" b="1" u="heavy" spc="9" dirty="0">
                <a:latin typeface="Arial"/>
                <a:cs typeface="Arial"/>
              </a:rPr>
              <a:t> </a:t>
            </a:r>
            <a:r>
              <a:rPr sz="1400" b="1" u="heavy" spc="-4" dirty="0">
                <a:latin typeface="Arial"/>
                <a:cs typeface="Arial"/>
              </a:rPr>
              <a:t>n</a:t>
            </a:r>
            <a:r>
              <a:rPr sz="1400" b="1" u="heavy" spc="0" dirty="0">
                <a:latin typeface="Arial"/>
                <a:cs typeface="Arial"/>
              </a:rPr>
              <a:t>o</a:t>
            </a:r>
            <a:r>
              <a:rPr sz="1400" b="1" u="heavy" spc="377" dirty="0">
                <a:latin typeface="Arial"/>
                <a:cs typeface="Arial"/>
              </a:rPr>
              <a:t> </a:t>
            </a:r>
            <a:r>
              <a:rPr sz="1400" b="1" u="heavy" spc="-14" dirty="0" err="1">
                <a:latin typeface="Arial"/>
                <a:cs typeface="Arial"/>
              </a:rPr>
              <a:t>v</a:t>
            </a:r>
            <a:r>
              <a:rPr sz="1400" b="1" u="heavy" spc="0" dirty="0" err="1">
                <a:latin typeface="Arial"/>
                <a:cs typeface="Arial"/>
              </a:rPr>
              <a:t>e</a:t>
            </a:r>
            <a:r>
              <a:rPr sz="1400" b="1" u="heavy" spc="0" dirty="0">
                <a:latin typeface="Arial"/>
                <a:cs typeface="Arial"/>
              </a:rPr>
              <a:t> </a:t>
            </a:r>
            <a:r>
              <a:rPr sz="1400" b="1" u="heavy" spc="4" dirty="0">
                <a:latin typeface="Arial"/>
                <a:cs typeface="Arial"/>
              </a:rPr>
              <a:t> </a:t>
            </a:r>
            <a:r>
              <a:rPr sz="1400" b="1" u="heavy" spc="0" dirty="0" err="1">
                <a:latin typeface="Arial"/>
                <a:cs typeface="Arial"/>
              </a:rPr>
              <a:t>refl</a:t>
            </a:r>
            <a:r>
              <a:rPr sz="1400" b="1" u="heavy" spc="-14" dirty="0" err="1">
                <a:latin typeface="Arial"/>
                <a:cs typeface="Arial"/>
              </a:rPr>
              <a:t>e</a:t>
            </a:r>
            <a:r>
              <a:rPr sz="1400" b="1" u="heavy" spc="0" dirty="0" err="1">
                <a:latin typeface="Arial"/>
                <a:cs typeface="Arial"/>
              </a:rPr>
              <a:t>ja</a:t>
            </a:r>
            <a:r>
              <a:rPr sz="1400" b="1" u="heavy" spc="-4" dirty="0" err="1">
                <a:latin typeface="Arial"/>
                <a:cs typeface="Arial"/>
              </a:rPr>
              <a:t>d</a:t>
            </a:r>
            <a:r>
              <a:rPr sz="1400" b="1" u="heavy" spc="0" dirty="0" err="1">
                <a:latin typeface="Arial"/>
                <a:cs typeface="Arial"/>
              </a:rPr>
              <a:t>o</a:t>
            </a:r>
            <a:r>
              <a:rPr sz="1400" b="1" u="heavy" spc="387" dirty="0">
                <a:latin typeface="Arial"/>
                <a:cs typeface="Arial"/>
              </a:rPr>
              <a:t> </a:t>
            </a:r>
            <a:r>
              <a:rPr sz="1400" b="1" u="heavy" spc="-14" dirty="0">
                <a:latin typeface="Arial"/>
                <a:cs typeface="Arial"/>
              </a:rPr>
              <a:t>e</a:t>
            </a:r>
            <a:r>
              <a:rPr sz="1400" b="1" u="heavy" spc="0" dirty="0">
                <a:latin typeface="Arial"/>
                <a:cs typeface="Arial"/>
              </a:rPr>
              <a:t>l </a:t>
            </a:r>
            <a:r>
              <a:rPr sz="1400" b="1" u="heavy" spc="9" dirty="0">
                <a:latin typeface="Arial"/>
                <a:cs typeface="Arial"/>
              </a:rPr>
              <a:t> </a:t>
            </a:r>
            <a:r>
              <a:rPr sz="1400" b="1" u="heavy" spc="-4" dirty="0">
                <a:latin typeface="Arial"/>
                <a:cs typeface="Arial"/>
              </a:rPr>
              <a:t>p</a:t>
            </a:r>
            <a:r>
              <a:rPr sz="1400" b="1" u="heavy" spc="-14" dirty="0">
                <a:latin typeface="Arial"/>
                <a:cs typeface="Arial"/>
              </a:rPr>
              <a:t>a</a:t>
            </a:r>
            <a:r>
              <a:rPr sz="1400" b="1" u="heavy" spc="0" dirty="0">
                <a:latin typeface="Arial"/>
                <a:cs typeface="Arial"/>
              </a:rPr>
              <a:t>z </a:t>
            </a:r>
            <a:r>
              <a:rPr sz="1400" b="1" u="heavy" spc="14" dirty="0">
                <a:latin typeface="Arial"/>
                <a:cs typeface="Arial"/>
              </a:rPr>
              <a:t> </a:t>
            </a:r>
            <a:r>
              <a:rPr sz="1400" b="1" u="heavy" spc="0" dirty="0">
                <a:latin typeface="Arial"/>
                <a:cs typeface="Arial"/>
              </a:rPr>
              <a:t>y</a:t>
            </a:r>
            <a:r>
              <a:rPr sz="1400" b="1" u="heavy" spc="357" dirty="0">
                <a:latin typeface="Arial"/>
                <a:cs typeface="Arial"/>
              </a:rPr>
              <a:t> </a:t>
            </a:r>
            <a:r>
              <a:rPr sz="1400" b="1" u="heavy" spc="0" dirty="0" err="1">
                <a:latin typeface="Arial"/>
                <a:cs typeface="Arial"/>
              </a:rPr>
              <a:t>sa</a:t>
            </a:r>
            <a:r>
              <a:rPr lang="es-CO" sz="1400" b="1" u="heavy" spc="4" dirty="0">
                <a:latin typeface="Arial"/>
                <a:cs typeface="Arial"/>
              </a:rPr>
              <a:t>l</a:t>
            </a:r>
            <a:r>
              <a:rPr sz="1400" b="1" u="heavy" spc="-14" dirty="0" err="1">
                <a:latin typeface="Arial"/>
                <a:cs typeface="Arial"/>
              </a:rPr>
              <a:t>v</a:t>
            </a:r>
            <a:r>
              <a:rPr sz="1400" b="1" u="heavy" spc="0" dirty="0" err="1">
                <a:latin typeface="Arial"/>
                <a:cs typeface="Arial"/>
              </a:rPr>
              <a:t>o</a:t>
            </a:r>
            <a:r>
              <a:rPr sz="1400" b="1" u="heavy" spc="387" dirty="0">
                <a:latin typeface="Arial"/>
                <a:cs typeface="Arial"/>
              </a:rPr>
              <a:t> </a:t>
            </a:r>
            <a:r>
              <a:rPr sz="1400" b="1" u="heavy" spc="0" dirty="0">
                <a:latin typeface="Arial"/>
                <a:cs typeface="Arial"/>
              </a:rPr>
              <a:t>en</a:t>
            </a:r>
            <a:r>
              <a:rPr sz="1400" b="1" u="heavy" spc="387" dirty="0">
                <a:latin typeface="Arial"/>
                <a:cs typeface="Arial"/>
              </a:rPr>
              <a:t> </a:t>
            </a:r>
            <a:r>
              <a:rPr sz="1400" b="1" u="heavy" spc="0" dirty="0">
                <a:latin typeface="Arial"/>
                <a:cs typeface="Arial"/>
              </a:rPr>
              <a:t>el </a:t>
            </a:r>
            <a:r>
              <a:rPr sz="1400" b="1" u="heavy" spc="9" dirty="0">
                <a:latin typeface="Arial"/>
                <a:cs typeface="Arial"/>
              </a:rPr>
              <a:t> </a:t>
            </a:r>
            <a:r>
              <a:rPr sz="1400" b="1" u="heavy" spc="-14" dirty="0" err="1">
                <a:latin typeface="Arial"/>
                <a:cs typeface="Arial"/>
              </a:rPr>
              <a:t>s</a:t>
            </a:r>
            <a:r>
              <a:rPr sz="1400" b="1" u="heavy" spc="0" dirty="0" err="1">
                <a:latin typeface="Arial"/>
                <a:cs typeface="Arial"/>
              </a:rPr>
              <a:t>is</a:t>
            </a:r>
            <a:r>
              <a:rPr sz="1400" b="1" u="heavy" spc="-14" dirty="0" err="1">
                <a:latin typeface="Arial"/>
                <a:cs typeface="Arial"/>
              </a:rPr>
              <a:t>t</a:t>
            </a:r>
            <a:r>
              <a:rPr sz="1400" b="1" u="heavy" spc="0" dirty="0" err="1">
                <a:latin typeface="Arial"/>
                <a:cs typeface="Arial"/>
              </a:rPr>
              <a:t>ema</a:t>
            </a:r>
            <a:r>
              <a:rPr sz="1400" b="1" u="heavy" spc="0" dirty="0">
                <a:latin typeface="Arial"/>
                <a:cs typeface="Arial"/>
              </a:rPr>
              <a:t> </a:t>
            </a:r>
            <a:r>
              <a:rPr sz="1400" b="1" u="heavy" spc="29" dirty="0">
                <a:latin typeface="Arial"/>
                <a:cs typeface="Arial"/>
              </a:rPr>
              <a:t> </a:t>
            </a:r>
            <a:r>
              <a:rPr sz="1400" b="1" u="heavy" spc="-4" dirty="0">
                <a:latin typeface="Arial"/>
                <a:cs typeface="Arial"/>
              </a:rPr>
              <a:t>po</a:t>
            </a:r>
            <a:r>
              <a:rPr sz="1400" b="1" u="heavy" spc="0" dirty="0">
                <a:latin typeface="Arial"/>
                <a:cs typeface="Arial"/>
              </a:rPr>
              <a:t>r  fa</a:t>
            </a:r>
            <a:r>
              <a:rPr sz="1400" b="1" u="heavy" spc="-14" dirty="0">
                <a:latin typeface="Arial"/>
                <a:cs typeface="Arial"/>
              </a:rPr>
              <a:t>v</a:t>
            </a:r>
            <a:r>
              <a:rPr lang="es-CO" sz="1400" b="1" u="heavy" spc="-14" dirty="0" err="1">
                <a:latin typeface="Arial"/>
                <a:cs typeface="Arial"/>
              </a:rPr>
              <a:t>or</a:t>
            </a:r>
            <a:r>
              <a:rPr lang="es-CO" sz="1400" b="1" u="heavy" spc="-14" dirty="0">
                <a:latin typeface="Arial"/>
                <a:cs typeface="Arial"/>
              </a:rPr>
              <a:t> contacte: 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248867" y="6193068"/>
            <a:ext cx="4880102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35"/>
              </a:lnSpc>
              <a:spcBef>
                <a:spcPts val="76"/>
              </a:spcBef>
            </a:pPr>
            <a:r>
              <a:rPr sz="1400" b="1" u="heavy" spc="-4" dirty="0" err="1">
                <a:latin typeface="Arial"/>
                <a:cs typeface="Arial"/>
                <a:hlinkClick r:id="rId7"/>
              </a:rPr>
              <a:t>ho</a:t>
            </a:r>
            <a:r>
              <a:rPr sz="1400" b="1" u="heavy" spc="0" dirty="0" err="1">
                <a:latin typeface="Arial"/>
                <a:cs typeface="Arial"/>
                <a:hlinkClick r:id="rId7"/>
              </a:rPr>
              <a:t>m</a:t>
            </a:r>
            <a:r>
              <a:rPr sz="1400" b="1" u="heavy" spc="-4" dirty="0" err="1">
                <a:latin typeface="Arial"/>
                <a:cs typeface="Arial"/>
                <a:hlinkClick r:id="rId7"/>
              </a:rPr>
              <a:t>o</a:t>
            </a:r>
            <a:r>
              <a:rPr sz="1400" b="1" u="heavy" spc="0" dirty="0" err="1">
                <a:latin typeface="Arial"/>
                <a:cs typeface="Arial"/>
                <a:hlinkClick r:id="rId7"/>
              </a:rPr>
              <a:t>l</a:t>
            </a:r>
            <a:r>
              <a:rPr sz="1400" b="1" u="heavy" spc="-4" dirty="0" err="1">
                <a:latin typeface="Arial"/>
                <a:cs typeface="Arial"/>
                <a:hlinkClick r:id="rId7"/>
              </a:rPr>
              <a:t>og</a:t>
            </a:r>
            <a:r>
              <a:rPr sz="1400" b="1" u="heavy" spc="0" dirty="0" err="1">
                <a:latin typeface="Arial"/>
                <a:cs typeface="Arial"/>
                <a:hlinkClick r:id="rId7"/>
              </a:rPr>
              <a:t>aci</a:t>
            </a:r>
            <a:r>
              <a:rPr sz="1400" b="1" u="heavy" spc="-4" dirty="0" err="1">
                <a:latin typeface="Arial"/>
                <a:cs typeface="Arial"/>
                <a:hlinkClick r:id="rId7"/>
              </a:rPr>
              <a:t>on</a:t>
            </a:r>
            <a:r>
              <a:rPr sz="1400" b="1" u="heavy" spc="0" dirty="0" err="1">
                <a:latin typeface="Arial"/>
                <a:cs typeface="Arial"/>
                <a:hlinkClick r:id="rId7"/>
              </a:rPr>
              <a:t>es.i</a:t>
            </a:r>
            <a:r>
              <a:rPr sz="1400" b="1" u="heavy" spc="-19" dirty="0" err="1">
                <a:latin typeface="Arial"/>
                <a:cs typeface="Arial"/>
                <a:hlinkClick r:id="rId7"/>
              </a:rPr>
              <a:t>d</a:t>
            </a:r>
            <a:r>
              <a:rPr sz="1400" b="1" u="heavy" spc="0" dirty="0" err="1">
                <a:latin typeface="Arial"/>
                <a:cs typeface="Arial"/>
                <a:hlinkClick r:id="rId7"/>
              </a:rPr>
              <a:t>i</a:t>
            </a:r>
            <a:r>
              <a:rPr sz="1400" b="1" u="heavy" spc="-4" dirty="0" err="1">
                <a:latin typeface="Arial"/>
                <a:cs typeface="Arial"/>
                <a:hlinkClick r:id="rId7"/>
              </a:rPr>
              <a:t>o</a:t>
            </a:r>
            <a:r>
              <a:rPr sz="1400" b="1" u="heavy" spc="0" dirty="0" err="1">
                <a:latin typeface="Arial"/>
                <a:cs typeface="Arial"/>
                <a:hlinkClick r:id="rId7"/>
              </a:rPr>
              <a:t>ma</a:t>
            </a:r>
            <a:r>
              <a:rPr sz="1400" b="1" u="heavy" spc="-14" dirty="0" err="1">
                <a:latin typeface="Arial"/>
                <a:cs typeface="Arial"/>
                <a:hlinkClick r:id="rId7"/>
              </a:rPr>
              <a:t>s</a:t>
            </a:r>
            <a:r>
              <a:rPr sz="1400" b="1" u="heavy" spc="0" dirty="0" err="1">
                <a:latin typeface="Arial"/>
                <a:cs typeface="Arial"/>
                <a:hlinkClick r:id="rId7"/>
              </a:rPr>
              <a:t>@</a:t>
            </a:r>
            <a:r>
              <a:rPr sz="1400" b="1" u="heavy" spc="-4" dirty="0" err="1">
                <a:latin typeface="Arial"/>
                <a:cs typeface="Arial"/>
                <a:hlinkClick r:id="rId7"/>
              </a:rPr>
              <a:t>un</a:t>
            </a:r>
            <a:r>
              <a:rPr sz="1400" b="1" u="heavy" spc="0" dirty="0" err="1">
                <a:latin typeface="Arial"/>
                <a:cs typeface="Arial"/>
                <a:hlinkClick r:id="rId7"/>
              </a:rPr>
              <a:t>im</a:t>
            </a:r>
            <a:r>
              <a:rPr sz="1400" b="1" u="heavy" spc="-4" dirty="0" err="1">
                <a:latin typeface="Arial"/>
                <a:cs typeface="Arial"/>
                <a:hlinkClick r:id="rId7"/>
              </a:rPr>
              <a:t>i</a:t>
            </a:r>
            <a:r>
              <a:rPr sz="1400" b="1" u="heavy" spc="0" dirty="0" err="1">
                <a:latin typeface="Arial"/>
                <a:cs typeface="Arial"/>
                <a:hlinkClick r:id="rId7"/>
              </a:rPr>
              <a:t>li</a:t>
            </a:r>
            <a:r>
              <a:rPr sz="1400" b="1" u="heavy" spc="-9" dirty="0" err="1">
                <a:latin typeface="Arial"/>
                <a:cs typeface="Arial"/>
                <a:hlinkClick r:id="rId7"/>
              </a:rPr>
              <a:t>t</a:t>
            </a:r>
            <a:r>
              <a:rPr sz="1400" b="1" u="heavy" spc="-14" dirty="0" err="1">
                <a:latin typeface="Arial"/>
                <a:cs typeface="Arial"/>
                <a:hlinkClick r:id="rId7"/>
              </a:rPr>
              <a:t>a</a:t>
            </a:r>
            <a:r>
              <a:rPr sz="1400" b="1" u="heavy" spc="-64" dirty="0" err="1">
                <a:latin typeface="Arial"/>
                <a:cs typeface="Arial"/>
                <a:hlinkClick r:id="rId7"/>
              </a:rPr>
              <a:t>r</a:t>
            </a:r>
            <a:r>
              <a:rPr sz="1400" b="1" u="heavy" spc="0" dirty="0">
                <a:latin typeface="Arial"/>
                <a:cs typeface="Arial"/>
                <a:hlinkClick r:id="rId7"/>
              </a:rPr>
              <a:t>.</a:t>
            </a:r>
            <a:r>
              <a:rPr sz="1400" b="1" u="heavy" spc="4" dirty="0">
                <a:latin typeface="Arial"/>
                <a:cs typeface="Arial"/>
                <a:hlinkClick r:id="rId7"/>
              </a:rPr>
              <a:t> </a:t>
            </a:r>
            <a:r>
              <a:rPr sz="1400" b="1" u="heavy" spc="0" dirty="0">
                <a:latin typeface="Arial"/>
                <a:cs typeface="Arial"/>
                <a:hlinkClick r:id="rId7"/>
              </a:rPr>
              <a:t>e</a:t>
            </a:r>
            <a:r>
              <a:rPr sz="1400" b="1" u="heavy" spc="-4" dirty="0">
                <a:latin typeface="Arial"/>
                <a:cs typeface="Arial"/>
                <a:hlinkClick r:id="rId7"/>
              </a:rPr>
              <a:t>du</a:t>
            </a:r>
            <a:r>
              <a:rPr sz="1400" b="1" u="heavy" spc="0" dirty="0">
                <a:latin typeface="Arial"/>
                <a:cs typeface="Arial"/>
                <a:hlinkClick r:id="rId7"/>
              </a:rPr>
              <a:t>.</a:t>
            </a:r>
            <a:r>
              <a:rPr sz="1400" b="1" u="heavy" spc="4" dirty="0">
                <a:latin typeface="Arial"/>
                <a:cs typeface="Arial"/>
                <a:hlinkClick r:id="rId7"/>
              </a:rPr>
              <a:t> </a:t>
            </a:r>
            <a:r>
              <a:rPr sz="1400" b="1" u="heavy" spc="-14" dirty="0">
                <a:latin typeface="Arial"/>
                <a:cs typeface="Arial"/>
                <a:hlinkClick r:id="rId7"/>
              </a:rPr>
              <a:t>c</a:t>
            </a:r>
            <a:r>
              <a:rPr sz="1400" b="1" u="heavy" spc="0" dirty="0">
                <a:latin typeface="Arial"/>
                <a:cs typeface="Arial"/>
                <a:hlinkClick r:id="rId7"/>
              </a:rPr>
              <a:t>o</a:t>
            </a:r>
            <a:r>
              <a:rPr sz="1400" b="1" u="heavy" spc="9" dirty="0">
                <a:latin typeface="Arial"/>
                <a:cs typeface="Arial"/>
                <a:hlinkClick r:id="rId7"/>
              </a:rPr>
              <a:t> 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886460" y="6798045"/>
            <a:ext cx="5487642" cy="203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35"/>
              </a:lnSpc>
              <a:spcBef>
                <a:spcPts val="76"/>
              </a:spcBef>
            </a:pPr>
            <a:r>
              <a:rPr sz="1400" b="1" spc="0" dirty="0">
                <a:latin typeface="Arial"/>
                <a:cs typeface="Arial"/>
              </a:rPr>
              <a:t>ES</a:t>
            </a:r>
            <a:r>
              <a:rPr sz="1400" b="1" spc="4" dirty="0">
                <a:latin typeface="Arial"/>
                <a:cs typeface="Arial"/>
              </a:rPr>
              <a:t>T</a:t>
            </a:r>
            <a:r>
              <a:rPr sz="1400" b="1" spc="-29" dirty="0">
                <a:latin typeface="Arial"/>
                <a:cs typeface="Arial"/>
              </a:rPr>
              <a:t>A</a:t>
            </a:r>
            <a:r>
              <a:rPr sz="1400" b="1" spc="0" dirty="0">
                <a:latin typeface="Arial"/>
                <a:cs typeface="Arial"/>
              </a:rPr>
              <a:t>S</a:t>
            </a:r>
            <a:r>
              <a:rPr sz="1400" b="1" spc="272" dirty="0">
                <a:latin typeface="Arial"/>
                <a:cs typeface="Arial"/>
              </a:rPr>
              <a:t> </a:t>
            </a:r>
            <a:r>
              <a:rPr sz="1400" b="1" spc="4" dirty="0">
                <a:latin typeface="Arial"/>
                <a:cs typeface="Arial"/>
              </a:rPr>
              <a:t>I</a:t>
            </a:r>
            <a:r>
              <a:rPr sz="1400" b="1" spc="-4" dirty="0">
                <a:latin typeface="Arial"/>
                <a:cs typeface="Arial"/>
              </a:rPr>
              <a:t>N</a:t>
            </a:r>
            <a:r>
              <a:rPr sz="1400" b="1" spc="0" dirty="0">
                <a:latin typeface="Arial"/>
                <a:cs typeface="Arial"/>
              </a:rPr>
              <a:t>S</a:t>
            </a:r>
            <a:r>
              <a:rPr sz="1400" b="1" spc="-4" dirty="0">
                <a:latin typeface="Arial"/>
                <a:cs typeface="Arial"/>
              </a:rPr>
              <a:t>TRU</a:t>
            </a:r>
            <a:r>
              <a:rPr sz="1400" b="1" spc="4" dirty="0">
                <a:latin typeface="Arial"/>
                <a:cs typeface="Arial"/>
              </a:rPr>
              <a:t>C</a:t>
            </a:r>
            <a:r>
              <a:rPr sz="1400" b="1" spc="-4" dirty="0">
                <a:latin typeface="Arial"/>
                <a:cs typeface="Arial"/>
              </a:rPr>
              <a:t>C</a:t>
            </a:r>
            <a:r>
              <a:rPr sz="1400" b="1" spc="4" dirty="0">
                <a:latin typeface="Arial"/>
                <a:cs typeface="Arial"/>
              </a:rPr>
              <a:t>I</a:t>
            </a:r>
            <a:r>
              <a:rPr sz="1400" b="1" spc="0" dirty="0">
                <a:latin typeface="Arial"/>
                <a:cs typeface="Arial"/>
              </a:rPr>
              <a:t>O</a:t>
            </a:r>
            <a:r>
              <a:rPr sz="1400" b="1" spc="-4" dirty="0">
                <a:latin typeface="Arial"/>
                <a:cs typeface="Arial"/>
              </a:rPr>
              <a:t>N</a:t>
            </a:r>
            <a:r>
              <a:rPr sz="1400" b="1" spc="0" dirty="0">
                <a:latin typeface="Arial"/>
                <a:cs typeface="Arial"/>
              </a:rPr>
              <a:t>ES</a:t>
            </a:r>
            <a:r>
              <a:rPr sz="1400" b="1" spc="267" dirty="0">
                <a:latin typeface="Arial"/>
                <a:cs typeface="Arial"/>
              </a:rPr>
              <a:t> </a:t>
            </a:r>
            <a:r>
              <a:rPr sz="1400" b="1" spc="0" dirty="0">
                <a:latin typeface="Arial"/>
                <a:cs typeface="Arial"/>
              </a:rPr>
              <a:t>SON</a:t>
            </a:r>
            <a:r>
              <a:rPr sz="1400" b="1" spc="262" dirty="0">
                <a:latin typeface="Arial"/>
                <a:cs typeface="Arial"/>
              </a:rPr>
              <a:t> </a:t>
            </a:r>
            <a:r>
              <a:rPr sz="1400" b="1" spc="-4" dirty="0">
                <a:latin typeface="Arial"/>
                <a:cs typeface="Arial"/>
              </a:rPr>
              <a:t>D</a:t>
            </a:r>
            <a:r>
              <a:rPr sz="1400" b="1" spc="0" dirty="0">
                <a:latin typeface="Arial"/>
                <a:cs typeface="Arial"/>
              </a:rPr>
              <a:t>E</a:t>
            </a:r>
            <a:r>
              <a:rPr sz="1400" b="1" spc="257" dirty="0">
                <a:latin typeface="Arial"/>
                <a:cs typeface="Arial"/>
              </a:rPr>
              <a:t> </a:t>
            </a:r>
            <a:r>
              <a:rPr sz="1400" b="1" spc="0" dirty="0">
                <a:latin typeface="Arial"/>
                <a:cs typeface="Arial"/>
              </a:rPr>
              <a:t>ES</a:t>
            </a:r>
            <a:r>
              <a:rPr sz="1400" b="1" spc="-4" dirty="0">
                <a:latin typeface="Arial"/>
                <a:cs typeface="Arial"/>
              </a:rPr>
              <a:t>TR</a:t>
            </a:r>
            <a:r>
              <a:rPr sz="1400" b="1" spc="4" dirty="0">
                <a:latin typeface="Arial"/>
                <a:cs typeface="Arial"/>
              </a:rPr>
              <a:t>I</a:t>
            </a:r>
            <a:r>
              <a:rPr sz="1400" b="1" spc="-4" dirty="0">
                <a:latin typeface="Arial"/>
                <a:cs typeface="Arial"/>
              </a:rPr>
              <a:t>CT</a:t>
            </a:r>
            <a:r>
              <a:rPr sz="1400" b="1" spc="0" dirty="0">
                <a:latin typeface="Arial"/>
                <a:cs typeface="Arial"/>
              </a:rPr>
              <a:t>O</a:t>
            </a:r>
            <a:r>
              <a:rPr sz="1400" b="1" spc="272" dirty="0">
                <a:latin typeface="Arial"/>
                <a:cs typeface="Arial"/>
              </a:rPr>
              <a:t> </a:t>
            </a:r>
            <a:r>
              <a:rPr sz="1400" b="1" spc="-4" dirty="0">
                <a:latin typeface="Arial"/>
                <a:cs typeface="Arial"/>
              </a:rPr>
              <a:t>C</a:t>
            </a:r>
            <a:r>
              <a:rPr sz="1400" b="1" spc="-19" dirty="0">
                <a:latin typeface="Arial"/>
                <a:cs typeface="Arial"/>
              </a:rPr>
              <a:t>U</a:t>
            </a:r>
            <a:r>
              <a:rPr sz="1400" b="1" spc="4" dirty="0">
                <a:latin typeface="Arial"/>
                <a:cs typeface="Arial"/>
              </a:rPr>
              <a:t>M</a:t>
            </a:r>
            <a:r>
              <a:rPr sz="1400" b="1" spc="0" dirty="0">
                <a:latin typeface="Arial"/>
                <a:cs typeface="Arial"/>
              </a:rPr>
              <a:t>P</a:t>
            </a:r>
            <a:r>
              <a:rPr sz="1400" b="1" spc="-4" dirty="0">
                <a:latin typeface="Arial"/>
                <a:cs typeface="Arial"/>
              </a:rPr>
              <a:t>LI</a:t>
            </a:r>
            <a:r>
              <a:rPr sz="1400" b="1" spc="4" dirty="0">
                <a:latin typeface="Arial"/>
                <a:cs typeface="Arial"/>
              </a:rPr>
              <a:t>MI</a:t>
            </a:r>
            <a:r>
              <a:rPr sz="1400" b="1" spc="0" dirty="0">
                <a:latin typeface="Arial"/>
                <a:cs typeface="Arial"/>
              </a:rPr>
              <a:t>E</a:t>
            </a:r>
            <a:r>
              <a:rPr sz="1400" b="1" spc="-4" dirty="0">
                <a:latin typeface="Arial"/>
                <a:cs typeface="Arial"/>
              </a:rPr>
              <a:t>NT</a:t>
            </a:r>
            <a:r>
              <a:rPr sz="1400" b="1" spc="0" dirty="0">
                <a:latin typeface="Arial"/>
                <a:cs typeface="Arial"/>
              </a:rPr>
              <a:t>O,</a:t>
            </a:r>
            <a:endParaRPr sz="14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491097" y="6798045"/>
            <a:ext cx="2099300" cy="203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35"/>
              </a:lnSpc>
              <a:spcBef>
                <a:spcPts val="76"/>
              </a:spcBef>
            </a:pPr>
            <a:r>
              <a:rPr sz="1400" b="1" spc="0" dirty="0">
                <a:latin typeface="Arial"/>
                <a:cs typeface="Arial"/>
              </a:rPr>
              <a:t>SI</a:t>
            </a:r>
            <a:r>
              <a:rPr sz="1400" b="1" spc="262" dirty="0">
                <a:latin typeface="Arial"/>
                <a:cs typeface="Arial"/>
              </a:rPr>
              <a:t> </a:t>
            </a:r>
            <a:r>
              <a:rPr sz="1400" b="1" spc="-14" dirty="0">
                <a:latin typeface="Arial"/>
                <a:cs typeface="Arial"/>
              </a:rPr>
              <a:t>E</a:t>
            </a:r>
            <a:r>
              <a:rPr sz="1400" b="1" spc="0" dirty="0">
                <a:latin typeface="Arial"/>
                <a:cs typeface="Arial"/>
              </a:rPr>
              <a:t>L</a:t>
            </a:r>
            <a:r>
              <a:rPr sz="1400" b="1" spc="262" dirty="0">
                <a:latin typeface="Arial"/>
                <a:cs typeface="Arial"/>
              </a:rPr>
              <a:t> </a:t>
            </a:r>
            <a:r>
              <a:rPr sz="1400" b="1" spc="0" dirty="0">
                <a:latin typeface="Arial"/>
                <a:cs typeface="Arial"/>
              </a:rPr>
              <a:t>ES</a:t>
            </a:r>
            <a:r>
              <a:rPr sz="1400" b="1" spc="-4" dirty="0">
                <a:latin typeface="Arial"/>
                <a:cs typeface="Arial"/>
              </a:rPr>
              <a:t>TUD</a:t>
            </a:r>
            <a:r>
              <a:rPr sz="1400" b="1" spc="14" dirty="0">
                <a:latin typeface="Arial"/>
                <a:cs typeface="Arial"/>
              </a:rPr>
              <a:t>I</a:t>
            </a:r>
            <a:r>
              <a:rPr sz="1400" b="1" spc="-29" dirty="0">
                <a:latin typeface="Arial"/>
                <a:cs typeface="Arial"/>
              </a:rPr>
              <a:t>A</a:t>
            </a:r>
            <a:r>
              <a:rPr sz="1400" b="1" spc="4" dirty="0">
                <a:latin typeface="Arial"/>
                <a:cs typeface="Arial"/>
              </a:rPr>
              <a:t>N</a:t>
            </a:r>
            <a:r>
              <a:rPr sz="1400" b="1" spc="-4" dirty="0">
                <a:latin typeface="Arial"/>
                <a:cs typeface="Arial"/>
              </a:rPr>
              <a:t>T</a:t>
            </a:r>
            <a:r>
              <a:rPr sz="1400" b="1" spc="0" dirty="0">
                <a:latin typeface="Arial"/>
                <a:cs typeface="Arial"/>
              </a:rPr>
              <a:t>E</a:t>
            </a:r>
            <a:r>
              <a:rPr sz="1400" b="1" spc="272" dirty="0">
                <a:latin typeface="Arial"/>
                <a:cs typeface="Arial"/>
              </a:rPr>
              <a:t> </a:t>
            </a:r>
            <a:r>
              <a:rPr sz="1400" b="1" spc="4" dirty="0">
                <a:latin typeface="Arial"/>
                <a:cs typeface="Arial"/>
              </a:rPr>
              <a:t>N</a:t>
            </a:r>
            <a:r>
              <a:rPr sz="1400" b="1" spc="0" dirty="0">
                <a:latin typeface="Arial"/>
                <a:cs typeface="Arial"/>
              </a:rPr>
              <a:t>O</a:t>
            </a:r>
            <a:endParaRPr sz="14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86460" y="7002261"/>
            <a:ext cx="7703547" cy="4079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35"/>
              </a:lnSpc>
              <a:spcBef>
                <a:spcPts val="76"/>
              </a:spcBef>
            </a:pPr>
            <a:r>
              <a:rPr sz="1400" b="1" spc="-4" dirty="0">
                <a:latin typeface="Arial"/>
                <a:cs typeface="Arial"/>
              </a:rPr>
              <a:t>CU</a:t>
            </a:r>
            <a:r>
              <a:rPr sz="1400" b="1" spc="14" dirty="0">
                <a:latin typeface="Arial"/>
                <a:cs typeface="Arial"/>
              </a:rPr>
              <a:t>M</a:t>
            </a:r>
            <a:r>
              <a:rPr sz="1400" b="1" spc="0" dirty="0">
                <a:latin typeface="Arial"/>
                <a:cs typeface="Arial"/>
              </a:rPr>
              <a:t>P</a:t>
            </a:r>
            <a:r>
              <a:rPr sz="1400" b="1" spc="-4" dirty="0">
                <a:latin typeface="Arial"/>
                <a:cs typeface="Arial"/>
              </a:rPr>
              <a:t>L</a:t>
            </a:r>
            <a:r>
              <a:rPr sz="1400" b="1" spc="0" dirty="0">
                <a:latin typeface="Arial"/>
                <a:cs typeface="Arial"/>
              </a:rPr>
              <a:t>E</a:t>
            </a:r>
            <a:r>
              <a:rPr sz="1400" b="1" spc="19" dirty="0">
                <a:latin typeface="Arial"/>
                <a:cs typeface="Arial"/>
              </a:rPr>
              <a:t> </a:t>
            </a:r>
            <a:r>
              <a:rPr sz="1400" b="1" spc="-4" dirty="0">
                <a:latin typeface="Arial"/>
                <a:cs typeface="Arial"/>
              </a:rPr>
              <a:t>C</a:t>
            </a:r>
            <a:r>
              <a:rPr sz="1400" b="1" spc="0" dirty="0">
                <a:latin typeface="Arial"/>
                <a:cs typeface="Arial"/>
              </a:rPr>
              <a:t>ON</a:t>
            </a:r>
            <a:r>
              <a:rPr sz="1400" b="1" spc="25" dirty="0">
                <a:latin typeface="Arial"/>
                <a:cs typeface="Arial"/>
              </a:rPr>
              <a:t> </a:t>
            </a:r>
            <a:r>
              <a:rPr sz="1400" b="1" spc="4" dirty="0">
                <a:latin typeface="Arial"/>
                <a:cs typeface="Arial"/>
              </a:rPr>
              <a:t>L</a:t>
            </a:r>
            <a:r>
              <a:rPr sz="1400" b="1" spc="-29" dirty="0">
                <a:latin typeface="Arial"/>
                <a:cs typeface="Arial"/>
              </a:rPr>
              <a:t>A</a:t>
            </a:r>
            <a:r>
              <a:rPr sz="1400" b="1" spc="0" dirty="0">
                <a:latin typeface="Arial"/>
                <a:cs typeface="Arial"/>
              </a:rPr>
              <a:t>S</a:t>
            </a:r>
            <a:r>
              <a:rPr sz="1400" b="1" spc="29" dirty="0">
                <a:latin typeface="Arial"/>
                <a:cs typeface="Arial"/>
              </a:rPr>
              <a:t> </a:t>
            </a:r>
            <a:r>
              <a:rPr sz="1400" b="1" spc="-4" dirty="0">
                <a:latin typeface="Arial"/>
                <a:cs typeface="Arial"/>
              </a:rPr>
              <a:t>F</a:t>
            </a:r>
            <a:r>
              <a:rPr sz="1400" b="1" spc="0" dirty="0">
                <a:latin typeface="Arial"/>
                <a:cs typeface="Arial"/>
              </a:rPr>
              <a:t>E</a:t>
            </a:r>
            <a:r>
              <a:rPr sz="1400" b="1" spc="-4" dirty="0">
                <a:latin typeface="Arial"/>
                <a:cs typeface="Arial"/>
              </a:rPr>
              <a:t>C</a:t>
            </a:r>
            <a:r>
              <a:rPr sz="1400" b="1" spc="4" dirty="0">
                <a:latin typeface="Arial"/>
                <a:cs typeface="Arial"/>
              </a:rPr>
              <a:t>H</a:t>
            </a:r>
            <a:r>
              <a:rPr sz="1400" b="1" spc="-29" dirty="0">
                <a:latin typeface="Arial"/>
                <a:cs typeface="Arial"/>
              </a:rPr>
              <a:t>A</a:t>
            </a:r>
            <a:r>
              <a:rPr sz="1400" b="1" spc="0" dirty="0">
                <a:latin typeface="Arial"/>
                <a:cs typeface="Arial"/>
              </a:rPr>
              <a:t>S</a:t>
            </a:r>
            <a:r>
              <a:rPr sz="1400" b="1" spc="29" dirty="0">
                <a:latin typeface="Arial"/>
                <a:cs typeface="Arial"/>
              </a:rPr>
              <a:t> </a:t>
            </a:r>
            <a:r>
              <a:rPr sz="1400" b="1" spc="0" dirty="0">
                <a:latin typeface="Arial"/>
                <a:cs typeface="Arial"/>
              </a:rPr>
              <a:t>ES</a:t>
            </a:r>
            <a:r>
              <a:rPr sz="1400" b="1" spc="14" dirty="0">
                <a:latin typeface="Arial"/>
                <a:cs typeface="Arial"/>
              </a:rPr>
              <a:t>T</a:t>
            </a:r>
            <a:r>
              <a:rPr sz="1400" b="1" spc="-29" dirty="0">
                <a:latin typeface="Arial"/>
                <a:cs typeface="Arial"/>
              </a:rPr>
              <a:t>A</a:t>
            </a:r>
            <a:r>
              <a:rPr sz="1400" b="1" spc="4" dirty="0">
                <a:latin typeface="Arial"/>
                <a:cs typeface="Arial"/>
              </a:rPr>
              <a:t>B</a:t>
            </a:r>
            <a:r>
              <a:rPr sz="1400" b="1" spc="-4" dirty="0">
                <a:latin typeface="Arial"/>
                <a:cs typeface="Arial"/>
              </a:rPr>
              <a:t>L</a:t>
            </a:r>
            <a:r>
              <a:rPr sz="1400" b="1" spc="0" dirty="0">
                <a:latin typeface="Arial"/>
                <a:cs typeface="Arial"/>
              </a:rPr>
              <a:t>E</a:t>
            </a:r>
            <a:r>
              <a:rPr sz="1400" b="1" spc="-4" dirty="0">
                <a:latin typeface="Arial"/>
                <a:cs typeface="Arial"/>
              </a:rPr>
              <a:t>C</a:t>
            </a:r>
            <a:r>
              <a:rPr sz="1400" b="1" spc="4" dirty="0">
                <a:latin typeface="Arial"/>
                <a:cs typeface="Arial"/>
              </a:rPr>
              <a:t>ID</a:t>
            </a:r>
            <a:r>
              <a:rPr sz="1400" b="1" spc="-29" dirty="0">
                <a:latin typeface="Arial"/>
                <a:cs typeface="Arial"/>
              </a:rPr>
              <a:t>A</a:t>
            </a:r>
            <a:r>
              <a:rPr sz="1400" b="1" spc="0" dirty="0">
                <a:latin typeface="Arial"/>
                <a:cs typeface="Arial"/>
              </a:rPr>
              <a:t>S</a:t>
            </a:r>
            <a:r>
              <a:rPr sz="1400" b="1" spc="49" dirty="0">
                <a:latin typeface="Arial"/>
                <a:cs typeface="Arial"/>
              </a:rPr>
              <a:t> </a:t>
            </a:r>
            <a:r>
              <a:rPr sz="1400" b="1" spc="-4" dirty="0">
                <a:latin typeface="Arial"/>
                <a:cs typeface="Arial"/>
              </a:rPr>
              <a:t>D</a:t>
            </a:r>
            <a:r>
              <a:rPr sz="1400" b="1" spc="0" dirty="0">
                <a:latin typeface="Arial"/>
                <a:cs typeface="Arial"/>
              </a:rPr>
              <a:t>E</a:t>
            </a:r>
            <a:r>
              <a:rPr sz="1400" b="1" spc="-4" dirty="0">
                <a:latin typeface="Arial"/>
                <a:cs typeface="Arial"/>
              </a:rPr>
              <a:t>B</a:t>
            </a:r>
            <a:r>
              <a:rPr sz="1400" b="1" spc="0" dirty="0">
                <a:latin typeface="Arial"/>
                <a:cs typeface="Arial"/>
              </a:rPr>
              <a:t>E</a:t>
            </a:r>
            <a:r>
              <a:rPr sz="1400" b="1" spc="54" dirty="0">
                <a:latin typeface="Arial"/>
                <a:cs typeface="Arial"/>
              </a:rPr>
              <a:t> </a:t>
            </a:r>
            <a:r>
              <a:rPr sz="1400" b="1" spc="-19" dirty="0">
                <a:latin typeface="Arial"/>
                <a:cs typeface="Arial"/>
              </a:rPr>
              <a:t>A</a:t>
            </a:r>
            <a:r>
              <a:rPr sz="1400" b="1" spc="-4" dirty="0">
                <a:latin typeface="Arial"/>
                <a:cs typeface="Arial"/>
              </a:rPr>
              <a:t>C</a:t>
            </a:r>
            <a:r>
              <a:rPr sz="1400" b="1" spc="0" dirty="0">
                <a:latin typeface="Arial"/>
                <a:cs typeface="Arial"/>
              </a:rPr>
              <a:t>OGE</a:t>
            </a:r>
            <a:r>
              <a:rPr sz="1400" b="1" spc="-4" dirty="0">
                <a:latin typeface="Arial"/>
                <a:cs typeface="Arial"/>
              </a:rPr>
              <a:t>R</a:t>
            </a:r>
            <a:r>
              <a:rPr sz="1400" b="1" spc="0" dirty="0">
                <a:latin typeface="Arial"/>
                <a:cs typeface="Arial"/>
              </a:rPr>
              <a:t>SE</a:t>
            </a:r>
            <a:r>
              <a:rPr sz="1400" b="1" spc="39" dirty="0">
                <a:latin typeface="Arial"/>
                <a:cs typeface="Arial"/>
              </a:rPr>
              <a:t> </a:t>
            </a:r>
            <a:r>
              <a:rPr sz="1400" b="1" spc="0" dirty="0">
                <a:latin typeface="Arial"/>
                <a:cs typeface="Arial"/>
              </a:rPr>
              <a:t>A</a:t>
            </a:r>
            <a:r>
              <a:rPr sz="1400" b="1" spc="-9" dirty="0">
                <a:latin typeface="Arial"/>
                <a:cs typeface="Arial"/>
              </a:rPr>
              <a:t> </a:t>
            </a:r>
            <a:r>
              <a:rPr sz="1400" b="1" spc="14" dirty="0">
                <a:latin typeface="Arial"/>
                <a:cs typeface="Arial"/>
              </a:rPr>
              <a:t>L</a:t>
            </a:r>
            <a:r>
              <a:rPr sz="1400" b="1" spc="-29" dirty="0">
                <a:latin typeface="Arial"/>
                <a:cs typeface="Arial"/>
              </a:rPr>
              <a:t>A</a:t>
            </a:r>
            <a:r>
              <a:rPr sz="1400" b="1" spc="0" dirty="0">
                <a:latin typeface="Arial"/>
                <a:cs typeface="Arial"/>
              </a:rPr>
              <a:t>S</a:t>
            </a:r>
            <a:r>
              <a:rPr sz="1400" b="1" spc="39" dirty="0">
                <a:latin typeface="Arial"/>
                <a:cs typeface="Arial"/>
              </a:rPr>
              <a:t> </a:t>
            </a:r>
            <a:r>
              <a:rPr sz="1400" b="1" spc="-4" dirty="0">
                <a:latin typeface="Arial"/>
                <a:cs typeface="Arial"/>
              </a:rPr>
              <a:t>F</a:t>
            </a:r>
            <a:r>
              <a:rPr sz="1400" b="1" spc="0" dirty="0">
                <a:latin typeface="Arial"/>
                <a:cs typeface="Arial"/>
              </a:rPr>
              <a:t>E</a:t>
            </a:r>
            <a:r>
              <a:rPr sz="1400" b="1" spc="-4" dirty="0">
                <a:latin typeface="Arial"/>
                <a:cs typeface="Arial"/>
              </a:rPr>
              <a:t>C</a:t>
            </a:r>
            <a:r>
              <a:rPr sz="1400" b="1" spc="14" dirty="0">
                <a:latin typeface="Arial"/>
                <a:cs typeface="Arial"/>
              </a:rPr>
              <a:t>H</a:t>
            </a:r>
            <a:r>
              <a:rPr sz="1400" b="1" spc="-29" dirty="0">
                <a:latin typeface="Arial"/>
                <a:cs typeface="Arial"/>
              </a:rPr>
              <a:t>A</a:t>
            </a:r>
            <a:r>
              <a:rPr sz="1400" b="1" spc="0" dirty="0">
                <a:latin typeface="Arial"/>
                <a:cs typeface="Arial"/>
              </a:rPr>
              <a:t>S</a:t>
            </a:r>
            <a:r>
              <a:rPr sz="1400" b="1" spc="29" dirty="0">
                <a:latin typeface="Arial"/>
                <a:cs typeface="Arial"/>
              </a:rPr>
              <a:t> </a:t>
            </a:r>
            <a:r>
              <a:rPr sz="1400" b="1" spc="9" dirty="0">
                <a:latin typeface="Arial"/>
                <a:cs typeface="Arial"/>
              </a:rPr>
              <a:t>P</a:t>
            </a:r>
            <a:r>
              <a:rPr sz="1400" b="1" spc="-29" dirty="0">
                <a:latin typeface="Arial"/>
                <a:cs typeface="Arial"/>
              </a:rPr>
              <a:t>A</a:t>
            </a:r>
            <a:r>
              <a:rPr sz="1400" b="1" spc="14" dirty="0">
                <a:latin typeface="Arial"/>
                <a:cs typeface="Arial"/>
              </a:rPr>
              <a:t>R</a:t>
            </a:r>
            <a:r>
              <a:rPr sz="1400" b="1" spc="0" dirty="0">
                <a:latin typeface="Arial"/>
                <a:cs typeface="Arial"/>
              </a:rPr>
              <a:t>A </a:t>
            </a:r>
            <a:r>
              <a:rPr sz="1400" b="1" spc="9" dirty="0">
                <a:latin typeface="Arial"/>
                <a:cs typeface="Arial"/>
              </a:rPr>
              <a:t>E</a:t>
            </a:r>
            <a:r>
              <a:rPr sz="1400" b="1" spc="0" dirty="0">
                <a:latin typeface="Arial"/>
                <a:cs typeface="Arial"/>
              </a:rPr>
              <a:t>L</a:t>
            </a:r>
            <a:endParaRPr sz="1400">
              <a:latin typeface="Arial"/>
              <a:cs typeface="Arial"/>
            </a:endParaRPr>
          </a:p>
          <a:p>
            <a:pPr marL="12700" marR="26746">
              <a:lnSpc>
                <a:spcPts val="1610"/>
              </a:lnSpc>
              <a:spcBef>
                <a:spcPts val="3"/>
              </a:spcBef>
            </a:pPr>
            <a:r>
              <a:rPr sz="2100" b="1" spc="0" baseline="-2070" dirty="0">
                <a:latin typeface="Arial"/>
                <a:cs typeface="Arial"/>
              </a:rPr>
              <a:t>S</a:t>
            </a:r>
            <a:r>
              <a:rPr sz="2100" b="1" spc="4" baseline="-2070" dirty="0">
                <a:latin typeface="Arial"/>
                <a:cs typeface="Arial"/>
              </a:rPr>
              <a:t>I</a:t>
            </a:r>
            <a:r>
              <a:rPr sz="2100" b="1" spc="0" baseline="-2070" dirty="0">
                <a:latin typeface="Arial"/>
                <a:cs typeface="Arial"/>
              </a:rPr>
              <a:t>G</a:t>
            </a:r>
            <a:r>
              <a:rPr sz="2100" b="1" spc="-4" baseline="-2070" dirty="0">
                <a:latin typeface="Arial"/>
                <a:cs typeface="Arial"/>
              </a:rPr>
              <a:t>UI</a:t>
            </a:r>
            <a:r>
              <a:rPr sz="2100" b="1" spc="0" baseline="-2070" dirty="0">
                <a:latin typeface="Arial"/>
                <a:cs typeface="Arial"/>
              </a:rPr>
              <a:t>E</a:t>
            </a:r>
            <a:r>
              <a:rPr sz="2100" b="1" spc="-4" baseline="-2070" dirty="0">
                <a:latin typeface="Arial"/>
                <a:cs typeface="Arial"/>
              </a:rPr>
              <a:t>NT</a:t>
            </a:r>
            <a:r>
              <a:rPr sz="2100" b="1" spc="0" baseline="-2070" dirty="0">
                <a:latin typeface="Arial"/>
                <a:cs typeface="Arial"/>
              </a:rPr>
              <a:t>E</a:t>
            </a:r>
            <a:r>
              <a:rPr sz="2100" b="1" spc="4" baseline="-2070" dirty="0">
                <a:latin typeface="Arial"/>
                <a:cs typeface="Arial"/>
              </a:rPr>
              <a:t> </a:t>
            </a:r>
            <a:r>
              <a:rPr sz="2100" b="1" spc="0" baseline="-2070" dirty="0">
                <a:latin typeface="Arial"/>
                <a:cs typeface="Arial"/>
              </a:rPr>
              <a:t>P</a:t>
            </a:r>
            <a:r>
              <a:rPr sz="2100" b="1" spc="-4" baseline="-2070" dirty="0">
                <a:latin typeface="Arial"/>
                <a:cs typeface="Arial"/>
              </a:rPr>
              <a:t>R</a:t>
            </a:r>
            <a:r>
              <a:rPr sz="2100" b="1" spc="0" baseline="-2070" dirty="0">
                <a:latin typeface="Arial"/>
                <a:cs typeface="Arial"/>
              </a:rPr>
              <a:t>O</a:t>
            </a:r>
            <a:r>
              <a:rPr sz="2100" b="1" spc="-19" baseline="-2070" dirty="0">
                <a:latin typeface="Arial"/>
                <a:cs typeface="Arial"/>
              </a:rPr>
              <a:t>C</a:t>
            </a:r>
            <a:r>
              <a:rPr sz="2100" b="1" spc="0" baseline="-2070" dirty="0">
                <a:latin typeface="Arial"/>
                <a:cs typeface="Arial"/>
              </a:rPr>
              <a:t>ESO</a:t>
            </a:r>
            <a:r>
              <a:rPr sz="2100" b="1" spc="4" baseline="-2070" dirty="0">
                <a:latin typeface="Arial"/>
                <a:cs typeface="Arial"/>
              </a:rPr>
              <a:t> </a:t>
            </a:r>
            <a:r>
              <a:rPr sz="2100" b="1" spc="-4" baseline="-2070" dirty="0">
                <a:latin typeface="Arial"/>
                <a:cs typeface="Arial"/>
              </a:rPr>
              <a:t>D</a:t>
            </a:r>
            <a:r>
              <a:rPr sz="2100" b="1" spc="0" baseline="-2070" dirty="0">
                <a:latin typeface="Arial"/>
                <a:cs typeface="Arial"/>
              </a:rPr>
              <a:t>E</a:t>
            </a:r>
            <a:r>
              <a:rPr sz="2100" b="1" spc="-4" baseline="-2070" dirty="0">
                <a:latin typeface="Arial"/>
                <a:cs typeface="Arial"/>
              </a:rPr>
              <a:t> </a:t>
            </a:r>
            <a:r>
              <a:rPr sz="2100" b="1" spc="0" baseline="-2070" dirty="0">
                <a:latin typeface="Arial"/>
                <a:cs typeface="Arial"/>
              </a:rPr>
              <a:t>G</a:t>
            </a:r>
            <a:r>
              <a:rPr sz="2100" b="1" spc="4" baseline="-2070" dirty="0">
                <a:latin typeface="Arial"/>
                <a:cs typeface="Arial"/>
              </a:rPr>
              <a:t>R</a:t>
            </a:r>
            <a:r>
              <a:rPr sz="2100" b="1" spc="-29" baseline="-2070" dirty="0">
                <a:latin typeface="Arial"/>
                <a:cs typeface="Arial"/>
              </a:rPr>
              <a:t>A</a:t>
            </a:r>
            <a:r>
              <a:rPr sz="2100" b="1" spc="-4" baseline="-2070" dirty="0">
                <a:latin typeface="Arial"/>
                <a:cs typeface="Arial"/>
              </a:rPr>
              <a:t>D</a:t>
            </a:r>
            <a:r>
              <a:rPr sz="2100" b="1" spc="0" baseline="-2070" dirty="0">
                <a:latin typeface="Arial"/>
                <a:cs typeface="Arial"/>
              </a:rPr>
              <a:t>OS.</a:t>
            </a:r>
            <a:endParaRPr sz="14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194643" y="3058287"/>
            <a:ext cx="97724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" name="object 23"/>
          <p:cNvSpPr txBox="1"/>
          <p:nvPr/>
        </p:nvSpPr>
        <p:spPr>
          <a:xfrm>
            <a:off x="3412953" y="3232023"/>
            <a:ext cx="51175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" name="object 22"/>
          <p:cNvSpPr txBox="1"/>
          <p:nvPr/>
        </p:nvSpPr>
        <p:spPr>
          <a:xfrm>
            <a:off x="8339305" y="3232023"/>
            <a:ext cx="5131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 dirty="0"/>
          </a:p>
        </p:txBody>
      </p:sp>
      <p:sp>
        <p:nvSpPr>
          <p:cNvPr id="21" name="object 21"/>
          <p:cNvSpPr txBox="1"/>
          <p:nvPr/>
        </p:nvSpPr>
        <p:spPr>
          <a:xfrm>
            <a:off x="2216951" y="3465195"/>
            <a:ext cx="6445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2506801" y="3465195"/>
            <a:ext cx="65469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3565671" y="3465195"/>
            <a:ext cx="64861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5244164" y="3465195"/>
            <a:ext cx="66685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" name="object 17"/>
          <p:cNvSpPr txBox="1"/>
          <p:nvPr/>
        </p:nvSpPr>
        <p:spPr>
          <a:xfrm>
            <a:off x="6133779" y="3465195"/>
            <a:ext cx="65064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6435385" y="3465195"/>
            <a:ext cx="65064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6669494" y="3465195"/>
            <a:ext cx="66888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7266625" y="3465195"/>
            <a:ext cx="6526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8156037" y="3465195"/>
            <a:ext cx="65469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895993" y="3716654"/>
            <a:ext cx="56348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1742029" y="3716654"/>
            <a:ext cx="56348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2035527" y="3716654"/>
            <a:ext cx="56348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3390320" y="3716654"/>
            <a:ext cx="115514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3742376" y="3716654"/>
            <a:ext cx="57361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4137625" y="3716654"/>
            <a:ext cx="56348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4306671" y="3716654"/>
            <a:ext cx="56348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4184985" y="6000242"/>
            <a:ext cx="99613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6081052" y="6000242"/>
            <a:ext cx="5099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7898723" y="6000242"/>
            <a:ext cx="53254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3620075" y="6245606"/>
            <a:ext cx="99119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6" name="Rectángulo 55">
            <a:extLst>
              <a:ext uri="{FF2B5EF4-FFF2-40B4-BE49-F238E27FC236}">
                <a16:creationId xmlns:a16="http://schemas.microsoft.com/office/drawing/2014/main" id="{FB545438-C4CC-4F2C-8BCD-A25A34DB2770}"/>
              </a:ext>
            </a:extLst>
          </p:cNvPr>
          <p:cNvSpPr/>
          <p:nvPr/>
        </p:nvSpPr>
        <p:spPr>
          <a:xfrm>
            <a:off x="2654597" y="978036"/>
            <a:ext cx="540180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Grados de Noviembre 2020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2436</TotalTime>
  <Words>350</Words>
  <Application>Microsoft Office PowerPoint</Application>
  <PresentationFormat>Personalizado</PresentationFormat>
  <Paragraphs>25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Dpto de Sistemas</dc:creator>
  <cp:lastModifiedBy>sara vena</cp:lastModifiedBy>
  <cp:revision>12</cp:revision>
  <dcterms:modified xsi:type="dcterms:W3CDTF">2020-09-21T18:28:05Z</dcterms:modified>
</cp:coreProperties>
</file>