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65" r:id="rId3"/>
    <p:sldId id="264" r:id="rId4"/>
  </p:sldIdLst>
  <p:sldSz cx="13679488" cy="79200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4C4"/>
    <a:srgbClr val="000447"/>
    <a:srgbClr val="00245E"/>
    <a:srgbClr val="122244"/>
    <a:srgbClr val="272E3A"/>
    <a:srgbClr val="8A2639"/>
    <a:srgbClr val="B41E29"/>
    <a:srgbClr val="253F49"/>
    <a:srgbClr val="8BC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95909"/>
  </p:normalViewPr>
  <p:slideViewPr>
    <p:cSldViewPr snapToGrid="0">
      <p:cViewPr varScale="1">
        <p:scale>
          <a:sx n="95" d="100"/>
          <a:sy n="95" d="100"/>
        </p:scale>
        <p:origin x="1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9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6F7EC-67C0-47D9-92B0-76BAE0AA0F5B}" type="datetimeFigureOut">
              <a:rPr lang="es-ES" smtClean="0"/>
              <a:t>24/2/21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63588" y="1143000"/>
            <a:ext cx="533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05372-E7AA-4313-B818-A0696B80E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6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936" y="1296173"/>
            <a:ext cx="10259616" cy="2757347"/>
          </a:xfrm>
        </p:spPr>
        <p:txBody>
          <a:bodyPr anchor="b"/>
          <a:lstStyle>
            <a:lvl1pPr algn="ctr">
              <a:defRPr sz="67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936" y="4159854"/>
            <a:ext cx="10259616" cy="1912175"/>
          </a:xfrm>
        </p:spPr>
        <p:txBody>
          <a:bodyPr/>
          <a:lstStyle>
            <a:lvl1pPr marL="0" indent="0" algn="ctr">
              <a:buNone/>
              <a:defRPr sz="2693"/>
            </a:lvl1pPr>
            <a:lvl2pPr marL="512978" indent="0" algn="ctr">
              <a:buNone/>
              <a:defRPr sz="2244"/>
            </a:lvl2pPr>
            <a:lvl3pPr marL="1025957" indent="0" algn="ctr">
              <a:buNone/>
              <a:defRPr sz="2020"/>
            </a:lvl3pPr>
            <a:lvl4pPr marL="1538935" indent="0" algn="ctr">
              <a:buNone/>
              <a:defRPr sz="1795"/>
            </a:lvl4pPr>
            <a:lvl5pPr marL="2051914" indent="0" algn="ctr">
              <a:buNone/>
              <a:defRPr sz="1795"/>
            </a:lvl5pPr>
            <a:lvl6pPr marL="2564892" indent="0" algn="ctr">
              <a:buNone/>
              <a:defRPr sz="1795"/>
            </a:lvl6pPr>
            <a:lvl7pPr marL="3077870" indent="0" algn="ctr">
              <a:buNone/>
              <a:defRPr sz="1795"/>
            </a:lvl7pPr>
            <a:lvl8pPr marL="3590849" indent="0" algn="ctr">
              <a:buNone/>
              <a:defRPr sz="1795"/>
            </a:lvl8pPr>
            <a:lvl9pPr marL="4103827" indent="0" algn="ctr">
              <a:buNone/>
              <a:defRPr sz="1795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24/02/21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602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89383" y="421669"/>
            <a:ext cx="2949640" cy="67118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0465" y="421669"/>
            <a:ext cx="8677925" cy="6711866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24/02/21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894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4B69C7-53A8-4505-A7B7-8BE9755FA5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510"/>
            <a:ext cx="13679486" cy="79165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FC11FBD-6E14-48A6-BCB0-58BAF666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067" y="537552"/>
            <a:ext cx="11235349" cy="415498"/>
          </a:xfrm>
        </p:spPr>
        <p:txBody>
          <a:bodyPr wrap="square" lIns="0" tIns="0" rIns="0" bIns="0">
            <a:spAutoFit/>
          </a:bodyPr>
          <a:lstStyle>
            <a:lvl1pPr algn="r">
              <a:lnSpc>
                <a:spcPts val="3200"/>
              </a:lnSpc>
              <a:defRPr sz="2800" b="0" i="0" spc="0" baseline="0">
                <a:solidFill>
                  <a:srgbClr val="000447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4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24/02/21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675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340" y="1974511"/>
            <a:ext cx="11798558" cy="3294515"/>
          </a:xfrm>
        </p:spPr>
        <p:txBody>
          <a:bodyPr anchor="b"/>
          <a:lstStyle>
            <a:lvl1pPr>
              <a:defRPr sz="673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340" y="5300193"/>
            <a:ext cx="11798558" cy="1732508"/>
          </a:xfrm>
        </p:spPr>
        <p:txBody>
          <a:bodyPr/>
          <a:lstStyle>
            <a:lvl1pPr marL="0" indent="0">
              <a:buNone/>
              <a:defRPr sz="2693">
                <a:solidFill>
                  <a:schemeClr val="tx1">
                    <a:tint val="75000"/>
                  </a:schemeClr>
                </a:solidFill>
              </a:defRPr>
            </a:lvl1pPr>
            <a:lvl2pPr marL="512978" indent="0">
              <a:buNone/>
              <a:defRPr sz="2244">
                <a:solidFill>
                  <a:schemeClr val="tx1">
                    <a:tint val="75000"/>
                  </a:schemeClr>
                </a:solidFill>
              </a:defRPr>
            </a:lvl2pPr>
            <a:lvl3pPr marL="1025957" indent="0">
              <a:buNone/>
              <a:defRPr sz="2020">
                <a:solidFill>
                  <a:schemeClr val="tx1">
                    <a:tint val="75000"/>
                  </a:schemeClr>
                </a:solidFill>
              </a:defRPr>
            </a:lvl3pPr>
            <a:lvl4pPr marL="1538935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4pPr>
            <a:lvl5pPr marL="20519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5pPr>
            <a:lvl6pPr marL="2564892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6pPr>
            <a:lvl7pPr marL="3077870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7pPr>
            <a:lvl8pPr marL="3590849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8pPr>
            <a:lvl9pPr marL="410382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24/02/21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75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0465" y="2108344"/>
            <a:ext cx="5813782" cy="502519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5241" y="2108344"/>
            <a:ext cx="5813782" cy="502519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24/02/21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330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421669"/>
            <a:ext cx="11798558" cy="153084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247" y="1941510"/>
            <a:ext cx="5787064" cy="951504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2247" y="2893014"/>
            <a:ext cx="5787064" cy="42551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25241" y="1941510"/>
            <a:ext cx="5815564" cy="951504"/>
          </a:xfrm>
        </p:spPr>
        <p:txBody>
          <a:bodyPr anchor="b"/>
          <a:lstStyle>
            <a:lvl1pPr marL="0" indent="0">
              <a:buNone/>
              <a:defRPr sz="2693" b="1"/>
            </a:lvl1pPr>
            <a:lvl2pPr marL="512978" indent="0">
              <a:buNone/>
              <a:defRPr sz="2244" b="1"/>
            </a:lvl2pPr>
            <a:lvl3pPr marL="1025957" indent="0">
              <a:buNone/>
              <a:defRPr sz="2020" b="1"/>
            </a:lvl3pPr>
            <a:lvl4pPr marL="1538935" indent="0">
              <a:buNone/>
              <a:defRPr sz="1795" b="1"/>
            </a:lvl4pPr>
            <a:lvl5pPr marL="2051914" indent="0">
              <a:buNone/>
              <a:defRPr sz="1795" b="1"/>
            </a:lvl5pPr>
            <a:lvl6pPr marL="2564892" indent="0">
              <a:buNone/>
              <a:defRPr sz="1795" b="1"/>
            </a:lvl6pPr>
            <a:lvl7pPr marL="3077870" indent="0">
              <a:buNone/>
              <a:defRPr sz="1795" b="1"/>
            </a:lvl7pPr>
            <a:lvl8pPr marL="3590849" indent="0">
              <a:buNone/>
              <a:defRPr sz="1795" b="1"/>
            </a:lvl8pPr>
            <a:lvl9pPr marL="4103827" indent="0">
              <a:buNone/>
              <a:defRPr sz="1795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25241" y="2893014"/>
            <a:ext cx="5815564" cy="42551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24/02/21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895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7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528002"/>
            <a:ext cx="4411991" cy="1848009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5564" y="1140340"/>
            <a:ext cx="6925241" cy="5628360"/>
          </a:xfrm>
        </p:spPr>
        <p:txBody>
          <a:bodyPr/>
          <a:lstStyle>
            <a:lvl1pPr>
              <a:defRPr sz="3590"/>
            </a:lvl1pPr>
            <a:lvl2pPr>
              <a:defRPr sz="3142"/>
            </a:lvl2pPr>
            <a:lvl3pPr>
              <a:defRPr sz="2693"/>
            </a:lvl3pPr>
            <a:lvl4pPr>
              <a:defRPr sz="2244"/>
            </a:lvl4pPr>
            <a:lvl5pPr>
              <a:defRPr sz="2244"/>
            </a:lvl5pPr>
            <a:lvl6pPr>
              <a:defRPr sz="2244"/>
            </a:lvl6pPr>
            <a:lvl7pPr>
              <a:defRPr sz="2244"/>
            </a:lvl7pPr>
            <a:lvl8pPr>
              <a:defRPr sz="2244"/>
            </a:lvl8pPr>
            <a:lvl9pPr>
              <a:defRPr sz="2244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2376011"/>
            <a:ext cx="4411991" cy="4401855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24/02/21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926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247" y="528002"/>
            <a:ext cx="4411991" cy="1848009"/>
          </a:xfrm>
        </p:spPr>
        <p:txBody>
          <a:bodyPr anchor="b"/>
          <a:lstStyle>
            <a:lvl1pPr>
              <a:defRPr sz="3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15564" y="1140340"/>
            <a:ext cx="6925241" cy="5628360"/>
          </a:xfrm>
        </p:spPr>
        <p:txBody>
          <a:bodyPr anchor="t"/>
          <a:lstStyle>
            <a:lvl1pPr marL="0" indent="0">
              <a:buNone/>
              <a:defRPr sz="3590"/>
            </a:lvl1pPr>
            <a:lvl2pPr marL="512978" indent="0">
              <a:buNone/>
              <a:defRPr sz="3142"/>
            </a:lvl2pPr>
            <a:lvl3pPr marL="1025957" indent="0">
              <a:buNone/>
              <a:defRPr sz="2693"/>
            </a:lvl3pPr>
            <a:lvl4pPr marL="1538935" indent="0">
              <a:buNone/>
              <a:defRPr sz="2244"/>
            </a:lvl4pPr>
            <a:lvl5pPr marL="2051914" indent="0">
              <a:buNone/>
              <a:defRPr sz="2244"/>
            </a:lvl5pPr>
            <a:lvl6pPr marL="2564892" indent="0">
              <a:buNone/>
              <a:defRPr sz="2244"/>
            </a:lvl6pPr>
            <a:lvl7pPr marL="3077870" indent="0">
              <a:buNone/>
              <a:defRPr sz="2244"/>
            </a:lvl7pPr>
            <a:lvl8pPr marL="3590849" indent="0">
              <a:buNone/>
              <a:defRPr sz="2244"/>
            </a:lvl8pPr>
            <a:lvl9pPr marL="4103827" indent="0">
              <a:buNone/>
              <a:defRPr sz="224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2247" y="2376011"/>
            <a:ext cx="4411991" cy="4401855"/>
          </a:xfrm>
        </p:spPr>
        <p:txBody>
          <a:bodyPr/>
          <a:lstStyle>
            <a:lvl1pPr marL="0" indent="0">
              <a:buNone/>
              <a:defRPr sz="1795"/>
            </a:lvl1pPr>
            <a:lvl2pPr marL="512978" indent="0">
              <a:buNone/>
              <a:defRPr sz="1571"/>
            </a:lvl2pPr>
            <a:lvl3pPr marL="1025957" indent="0">
              <a:buNone/>
              <a:defRPr sz="1346"/>
            </a:lvl3pPr>
            <a:lvl4pPr marL="1538935" indent="0">
              <a:buNone/>
              <a:defRPr sz="1122"/>
            </a:lvl4pPr>
            <a:lvl5pPr marL="2051914" indent="0">
              <a:buNone/>
              <a:defRPr sz="1122"/>
            </a:lvl5pPr>
            <a:lvl6pPr marL="2564892" indent="0">
              <a:buNone/>
              <a:defRPr sz="1122"/>
            </a:lvl6pPr>
            <a:lvl7pPr marL="3077870" indent="0">
              <a:buNone/>
              <a:defRPr sz="1122"/>
            </a:lvl7pPr>
            <a:lvl8pPr marL="3590849" indent="0">
              <a:buNone/>
              <a:defRPr sz="1122"/>
            </a:lvl8pPr>
            <a:lvl9pPr marL="4103827" indent="0">
              <a:buNone/>
              <a:defRPr sz="1122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24/02/21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746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97201-DF28-472B-AC2C-B547E4B2347E}" type="datetimeFigureOut">
              <a:rPr lang="es-CO" smtClean="0"/>
              <a:t>24/02/21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727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0465" y="421669"/>
            <a:ext cx="11798558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0465" y="2108344"/>
            <a:ext cx="11798558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0465" y="7340702"/>
            <a:ext cx="3077885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97201-DF28-472B-AC2C-B547E4B2347E}" type="datetimeFigureOut">
              <a:rPr lang="es-CO" smtClean="0"/>
              <a:t>24/02/21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31331" y="7340702"/>
            <a:ext cx="461682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61138" y="7340702"/>
            <a:ext cx="3077885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2C6E-4C56-463D-B6A0-2D7E39029A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32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67" r:id="rId11"/>
    <p:sldLayoutId id="2147483672" r:id="rId12"/>
  </p:sldLayoutIdLst>
  <p:txStyles>
    <p:titleStyle>
      <a:lvl1pPr algn="l" defTabSz="1025957" rtl="0" eaLnBrk="1" latinLnBrk="0" hangingPunct="1">
        <a:lnSpc>
          <a:spcPct val="90000"/>
        </a:lnSpc>
        <a:spcBef>
          <a:spcPct val="0"/>
        </a:spcBef>
        <a:buNone/>
        <a:defRPr sz="49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489" indent="-256489" algn="l" defTabSz="1025957" rtl="0" eaLnBrk="1" latinLnBrk="0" hangingPunct="1">
        <a:lnSpc>
          <a:spcPct val="90000"/>
        </a:lnSpc>
        <a:spcBef>
          <a:spcPts val="1122"/>
        </a:spcBef>
        <a:buFont typeface="Arial" panose="020B0604020202020204" pitchFamily="34" charset="0"/>
        <a:buChar char="•"/>
        <a:defRPr sz="3142" kern="1200">
          <a:solidFill>
            <a:schemeClr val="tx1"/>
          </a:solidFill>
          <a:latin typeface="+mn-lt"/>
          <a:ea typeface="+mn-ea"/>
          <a:cs typeface="+mn-cs"/>
        </a:defRPr>
      </a:lvl1pPr>
      <a:lvl2pPr marL="76946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693" kern="1200">
          <a:solidFill>
            <a:schemeClr val="tx1"/>
          </a:solidFill>
          <a:latin typeface="+mn-lt"/>
          <a:ea typeface="+mn-ea"/>
          <a:cs typeface="+mn-cs"/>
        </a:defRPr>
      </a:lvl2pPr>
      <a:lvl3pPr marL="128244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244" kern="1200">
          <a:solidFill>
            <a:schemeClr val="tx1"/>
          </a:solidFill>
          <a:latin typeface="+mn-lt"/>
          <a:ea typeface="+mn-ea"/>
          <a:cs typeface="+mn-cs"/>
        </a:defRPr>
      </a:lvl3pPr>
      <a:lvl4pPr marL="1795424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308403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821381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334360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847338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360316" indent="-256489" algn="l" defTabSz="1025957" rtl="0" eaLnBrk="1" latinLnBrk="0" hangingPunct="1">
        <a:lnSpc>
          <a:spcPct val="90000"/>
        </a:lnSpc>
        <a:spcBef>
          <a:spcPts val="561"/>
        </a:spcBef>
        <a:buFont typeface="Arial" panose="020B0604020202020204" pitchFamily="34" charset="0"/>
        <a:buChar char="•"/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1pPr>
      <a:lvl2pPr marL="512978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2pPr>
      <a:lvl3pPr marL="102595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3pPr>
      <a:lvl4pPr marL="1538935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4pPr>
      <a:lvl5pPr marL="2051914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5pPr>
      <a:lvl6pPr marL="2564892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6pPr>
      <a:lvl7pPr marL="3077870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7pPr>
      <a:lvl8pPr marL="3590849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8pPr>
      <a:lvl9pPr marL="4103827" algn="l" defTabSz="1025957" rtl="0" eaLnBrk="1" latinLnBrk="0" hangingPunct="1">
        <a:defRPr sz="20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80F153-7765-4249-B307-8732118CB01A}"/>
              </a:ext>
            </a:extLst>
          </p:cNvPr>
          <p:cNvSpPr txBox="1"/>
          <p:nvPr/>
        </p:nvSpPr>
        <p:spPr>
          <a:xfrm>
            <a:off x="6962115" y="1262056"/>
            <a:ext cx="6111089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CO" sz="5500" dirty="0">
                <a:solidFill>
                  <a:srgbClr val="00245E"/>
                </a:solidFill>
                <a:latin typeface="Helvetica" pitchFamily="2" charset="0"/>
                <a:ea typeface="Franklin Gothic Demi Cond" charset="0"/>
                <a:cs typeface="Arial Narrow" panose="020B0604020202020204" pitchFamily="34" charset="0"/>
              </a:rPr>
              <a:t>PLAN ANUAL DE VACANTES 2021</a:t>
            </a:r>
          </a:p>
        </p:txBody>
      </p:sp>
    </p:spTree>
    <p:extLst>
      <p:ext uri="{BB962C8B-B14F-4D97-AF65-F5344CB8AC3E}">
        <p14:creationId xmlns:p14="http://schemas.microsoft.com/office/powerpoint/2010/main" val="278000927"/>
      </p:ext>
    </p:extLst>
  </p:cSld>
  <p:clrMapOvr>
    <a:masterClrMapping/>
  </p:clrMapOvr>
  <p:transition spd="med" advClick="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2C719-0BD3-E644-BB5F-730C2C269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361" y="510658"/>
            <a:ext cx="11065580" cy="415498"/>
          </a:xfrm>
        </p:spPr>
        <p:txBody>
          <a:bodyPr/>
          <a:lstStyle/>
          <a:p>
            <a:r>
              <a:rPr lang="es-CO" dirty="0">
                <a:solidFill>
                  <a:srgbClr val="122244"/>
                </a:solidFill>
              </a:rPr>
              <a:t>Resumen PLAN DE VACANTES</a:t>
            </a:r>
            <a:endParaRPr lang="es-CO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F6CCAE-36C4-0C43-A165-B59ECCCF3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05878"/>
              </p:ext>
            </p:extLst>
          </p:nvPr>
        </p:nvGraphicFramePr>
        <p:xfrm>
          <a:off x="941546" y="2237909"/>
          <a:ext cx="11796395" cy="28988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7415">
                  <a:extLst>
                    <a:ext uri="{9D8B030D-6E8A-4147-A177-3AD203B41FA5}">
                      <a16:colId xmlns:a16="http://schemas.microsoft.com/office/drawing/2014/main" val="835248732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2081866960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2675661892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4168697468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1693650065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1981709116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981237805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1776386895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3242150841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3053771220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950259150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2502524721"/>
                    </a:ext>
                  </a:extLst>
                </a:gridCol>
                <a:gridCol w="907415">
                  <a:extLst>
                    <a:ext uri="{9D8B030D-6E8A-4147-A177-3AD203B41FA5}">
                      <a16:colId xmlns:a16="http://schemas.microsoft.com/office/drawing/2014/main" val="2242330721"/>
                    </a:ext>
                  </a:extLst>
                </a:gridCol>
              </a:tblGrid>
              <a:tr h="1756484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63500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Planta (Corte 31 de diciembre de 2020)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3500" marR="55245" indent="-635"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Cargos Adicionales Aprobados 2020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100330" marR="81280" indent="13398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Comisión Administrativo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5715" algn="ctr"/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Comisión Docente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60325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Encargo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90805" marR="67945" indent="24574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Libre Nombramiento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10160" algn="ctr"/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Periodo de Prueba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10795" algn="ctr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En Provisionalidad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57150"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A Termino Fijo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214630" marR="81280" indent="42545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Término Indefinido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12065" algn="ctr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Vacante Definitiva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93345" indent="38100">
                        <a:lnSpc>
                          <a:spcPct val="97000"/>
                        </a:lnSpc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Vacante Libre Nombramiento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>
                        <a:spcBef>
                          <a:spcPts val="40"/>
                        </a:spcBef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15875" algn="ctr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Vacante Temporal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6436978"/>
                  </a:ext>
                </a:extLst>
              </a:tr>
              <a:tr h="1142384"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62865" algn="ctr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716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85" algn="ctr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0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8255" algn="ctr"/>
                      <a:r>
                        <a:rPr lang="es-ES" sz="120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0</a:t>
                      </a:r>
                      <a:endParaRPr lang="es-CO" sz="120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6096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12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60325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53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59055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54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5842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3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57785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158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12700" algn="ctr"/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1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5588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447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55880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15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13970" algn="ctr"/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2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30"/>
                        </a:spcBef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 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</a:endParaRPr>
                    </a:p>
                    <a:p>
                      <a:pPr marL="69215" marR="53975"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B4C4"/>
                          </a:highlight>
                        </a:rPr>
                        <a:t>12</a:t>
                      </a:r>
                      <a:endParaRPr lang="es-CO" sz="1200" dirty="0">
                        <a:solidFill>
                          <a:srgbClr val="000000"/>
                        </a:solidFill>
                        <a:effectLst/>
                        <a:highlight>
                          <a:srgbClr val="00B4C4"/>
                        </a:highlight>
                        <a:latin typeface="Carlito"/>
                        <a:ea typeface="Carlito"/>
                        <a:cs typeface="Carlito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787960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4FBAED9-D7B2-0A4C-8C1B-7D40F848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3932238"/>
            <a:ext cx="1367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6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D80B2BA-5F38-2340-A554-D5C490F3D5D3}"/>
              </a:ext>
            </a:extLst>
          </p:cNvPr>
          <p:cNvSpPr txBox="1"/>
          <p:nvPr/>
        </p:nvSpPr>
        <p:spPr>
          <a:xfrm>
            <a:off x="6771992" y="2826374"/>
            <a:ext cx="6523107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CO" sz="5500" dirty="0">
                <a:solidFill>
                  <a:srgbClr val="000447"/>
                </a:solidFill>
                <a:latin typeface="Helvetica" pitchFamily="2" charset="0"/>
                <a:cs typeface="Arial Narrow" panose="020B0604020202020204" pitchFamily="34" charset="0"/>
              </a:rPr>
              <a:t>GRACIAS POR</a:t>
            </a:r>
          </a:p>
          <a:p>
            <a:pPr algn="r"/>
            <a:r>
              <a:rPr lang="es-CO" sz="5500" dirty="0">
                <a:solidFill>
                  <a:srgbClr val="000447"/>
                </a:solidFill>
                <a:latin typeface="Helvetica" pitchFamily="2" charset="0"/>
                <a:cs typeface="Arial Narrow" panose="020B0604020202020204" pitchFamily="34" charset="0"/>
              </a:rPr>
              <a:t>SU ATENCIÓN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11EBA2-2067-1748-B8F1-29C4C4FF8A6F}"/>
              </a:ext>
            </a:extLst>
          </p:cNvPr>
          <p:cNvSpPr txBox="1"/>
          <p:nvPr/>
        </p:nvSpPr>
        <p:spPr>
          <a:xfrm>
            <a:off x="6962115" y="863703"/>
            <a:ext cx="6111089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s-CO" sz="4500" dirty="0">
                <a:solidFill>
                  <a:srgbClr val="00245E"/>
                </a:solidFill>
                <a:latin typeface="Helvetica" pitchFamily="2" charset="0"/>
                <a:ea typeface="Franklin Gothic Demi Cond" charset="0"/>
                <a:cs typeface="Arial Narrow" panose="020B0604020202020204" pitchFamily="34" charset="0"/>
              </a:rPr>
              <a:t>Universidad Militar Nueva Granada</a:t>
            </a:r>
          </a:p>
        </p:txBody>
      </p:sp>
    </p:spTree>
    <p:extLst>
      <p:ext uri="{BB962C8B-B14F-4D97-AF65-F5344CB8AC3E}">
        <p14:creationId xmlns:p14="http://schemas.microsoft.com/office/powerpoint/2010/main" val="1028224000"/>
      </p:ext>
    </p:extLst>
  </p:cSld>
  <p:clrMapOvr>
    <a:masterClrMapping/>
  </p:clrMapOvr>
  <p:transition spd="slow" advClick="0">
    <p:cover/>
  </p:transition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F235A"/>
      </a:dk1>
      <a:lt1>
        <a:srgbClr val="FFFFFF"/>
      </a:lt1>
      <a:dk2>
        <a:srgbClr val="0F235A"/>
      </a:dk2>
      <a:lt2>
        <a:srgbClr val="FFFFFF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6324</TotalTime>
  <Words>117</Words>
  <Application>Microsoft Macintosh PowerPoint</Application>
  <PresentationFormat>Personalizado</PresentationFormat>
  <Paragraphs>81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Carlito</vt:lpstr>
      <vt:lpstr>Helvetica</vt:lpstr>
      <vt:lpstr>Tema de Office</vt:lpstr>
      <vt:lpstr>Presentación de PowerPoint</vt:lpstr>
      <vt:lpstr>Resumen PLAN DE VACANTES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 Munar Guayara</dc:creator>
  <cp:lastModifiedBy>Rosa Elena Silva Mengua</cp:lastModifiedBy>
  <cp:revision>1061</cp:revision>
  <cp:lastPrinted>2019-05-21T22:36:54Z</cp:lastPrinted>
  <dcterms:created xsi:type="dcterms:W3CDTF">2018-02-05T08:15:30Z</dcterms:created>
  <dcterms:modified xsi:type="dcterms:W3CDTF">2021-02-24T21:55:28Z</dcterms:modified>
</cp:coreProperties>
</file>