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</p:sldMasterIdLst>
  <p:notesMasterIdLst>
    <p:notesMasterId r:id="rId10"/>
  </p:notesMasterIdLst>
  <p:sldIdLst>
    <p:sldId id="256" r:id="rId3"/>
    <p:sldId id="366" r:id="rId4"/>
    <p:sldId id="277" r:id="rId5"/>
    <p:sldId id="367" r:id="rId6"/>
    <p:sldId id="370" r:id="rId7"/>
    <p:sldId id="371" r:id="rId8"/>
    <p:sldId id="343" r:id="rId9"/>
  </p:sldIdLst>
  <p:sldSz cx="13679488" cy="7920038"/>
  <p:notesSz cx="6858000" cy="9144000"/>
  <p:embeddedFontLst>
    <p:embeddedFont>
      <p:font typeface="Helvetica" panose="020B0604020202020204" pitchFamily="34" charset="0"/>
      <p:regular r:id="rId11"/>
      <p:bold r:id="rId12"/>
      <p:italic r:id="rId13"/>
      <p:boldItalic r:id="rId14"/>
    </p:embeddedFont>
    <p:embeddedFont>
      <p:font typeface="Helvetica Neue" panose="020B060402020202020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Cambria" panose="02040503050406030204" pitchFamily="18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Verdana" panose="020B060403050404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33" roundtripDataSignature="AMtx7mifBbYC3s44uKz7RMtqMdMzINqw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742A573-CAC2-4765-95A0-A51954395ACD}">
  <a:tblStyle styleId="{6742A573-CAC2-4765-95A0-A51954395ACD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AD296502-7BB5-4000-B094-0BE2269F2F1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0FECB0C-58C7-4DC4-8673-EBF5604F2CAE}" styleName="Table_2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03" autoAdjust="0"/>
    <p:restoredTop sz="94660"/>
  </p:normalViewPr>
  <p:slideViewPr>
    <p:cSldViewPr snapToGrid="0">
      <p:cViewPr varScale="1">
        <p:scale>
          <a:sx n="53" d="100"/>
          <a:sy n="53" d="100"/>
        </p:scale>
        <p:origin x="12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21" Type="http://schemas.openxmlformats.org/officeDocument/2006/relationships/font" Target="fonts/font11.fntdata"/><Relationship Id="rId133" Type="http://customschemas.google.com/relationships/presentationmetadata" Target="metadata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13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font" Target="fonts/font22.fntdata"/><Relationship Id="rId136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font" Target="fonts/font21.fntdata"/><Relationship Id="rId13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font" Target="fonts/font20.fntdata"/><Relationship Id="rId134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63588" y="1143000"/>
            <a:ext cx="53308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63588" y="1143000"/>
            <a:ext cx="53308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5" name="Google Shape;18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63588" y="1143000"/>
            <a:ext cx="53308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85348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p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01" name="Google Shape;1301;p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63588" y="1143000"/>
            <a:ext cx="53308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4"/>
          <p:cNvSpPr txBox="1">
            <a:spLocks noGrp="1"/>
          </p:cNvSpPr>
          <p:nvPr>
            <p:ph type="title"/>
          </p:nvPr>
        </p:nvSpPr>
        <p:spPr>
          <a:xfrm>
            <a:off x="940465" y="421669"/>
            <a:ext cx="11798558" cy="1530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84"/>
          <p:cNvSpPr txBox="1">
            <a:spLocks noGrp="1"/>
          </p:cNvSpPr>
          <p:nvPr>
            <p:ph type="body" idx="1"/>
          </p:nvPr>
        </p:nvSpPr>
        <p:spPr>
          <a:xfrm>
            <a:off x="940465" y="2108344"/>
            <a:ext cx="11798558" cy="5025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84"/>
          <p:cNvSpPr txBox="1">
            <a:spLocks noGrp="1"/>
          </p:cNvSpPr>
          <p:nvPr>
            <p:ph type="dt" idx="10"/>
          </p:nvPr>
        </p:nvSpPr>
        <p:spPr>
          <a:xfrm>
            <a:off x="940465" y="7340702"/>
            <a:ext cx="3077885" cy="421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4"/>
          <p:cNvSpPr txBox="1">
            <a:spLocks noGrp="1"/>
          </p:cNvSpPr>
          <p:nvPr>
            <p:ph type="ftr" idx="11"/>
          </p:nvPr>
        </p:nvSpPr>
        <p:spPr>
          <a:xfrm>
            <a:off x="4531331" y="7340702"/>
            <a:ext cx="4616827" cy="421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84"/>
          <p:cNvSpPr txBox="1">
            <a:spLocks noGrp="1"/>
          </p:cNvSpPr>
          <p:nvPr>
            <p:ph type="sldNum" idx="12"/>
          </p:nvPr>
        </p:nvSpPr>
        <p:spPr>
          <a:xfrm>
            <a:off x="9661138" y="7340702"/>
            <a:ext cx="3077885" cy="421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46"/>
              <a:buFont typeface="Arial"/>
              <a:buNone/>
              <a:defRPr sz="1346" b="0" i="0" u="none" strike="noStrike" cap="none">
                <a:solidFill>
                  <a:srgbClr val="888A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46"/>
              <a:buFont typeface="Arial"/>
              <a:buNone/>
              <a:defRPr sz="1346" b="0" i="0" u="none" strike="noStrike" cap="none">
                <a:solidFill>
                  <a:srgbClr val="888A9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46"/>
              <a:buFont typeface="Arial"/>
              <a:buNone/>
              <a:defRPr sz="1346" b="0" i="0" u="none" strike="noStrike" cap="none">
                <a:solidFill>
                  <a:srgbClr val="888A9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46"/>
              <a:buFont typeface="Arial"/>
              <a:buNone/>
              <a:defRPr sz="1346" b="0" i="0" u="none" strike="noStrike" cap="none">
                <a:solidFill>
                  <a:srgbClr val="888A9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46"/>
              <a:buFont typeface="Arial"/>
              <a:buNone/>
              <a:defRPr sz="1346" b="0" i="0" u="none" strike="noStrike" cap="none">
                <a:solidFill>
                  <a:srgbClr val="888A9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46"/>
              <a:buFont typeface="Arial"/>
              <a:buNone/>
              <a:defRPr sz="1346" b="0" i="0" u="none" strike="noStrike" cap="none">
                <a:solidFill>
                  <a:srgbClr val="888A9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46"/>
              <a:buFont typeface="Arial"/>
              <a:buNone/>
              <a:defRPr sz="1346" b="0" i="0" u="none" strike="noStrike" cap="none">
                <a:solidFill>
                  <a:srgbClr val="888A9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46"/>
              <a:buFont typeface="Arial"/>
              <a:buNone/>
              <a:defRPr sz="1346" b="0" i="0" u="none" strike="noStrike" cap="none">
                <a:solidFill>
                  <a:srgbClr val="888A9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46"/>
              <a:buFont typeface="Arial"/>
              <a:buNone/>
              <a:defRPr sz="1346" b="0" i="0" u="none" strike="noStrike" cap="none">
                <a:solidFill>
                  <a:srgbClr val="888A9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4"/>
          <p:cNvSpPr txBox="1">
            <a:spLocks noGrp="1"/>
          </p:cNvSpPr>
          <p:nvPr>
            <p:ph type="title"/>
          </p:nvPr>
        </p:nvSpPr>
        <p:spPr>
          <a:xfrm>
            <a:off x="940465" y="421669"/>
            <a:ext cx="11798558" cy="1530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4"/>
          <p:cNvSpPr txBox="1">
            <a:spLocks noGrp="1"/>
          </p:cNvSpPr>
          <p:nvPr>
            <p:ph type="body" idx="1"/>
          </p:nvPr>
        </p:nvSpPr>
        <p:spPr>
          <a:xfrm rot="5400000">
            <a:off x="4327148" y="-1278340"/>
            <a:ext cx="5025191" cy="11798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94"/>
          <p:cNvSpPr txBox="1">
            <a:spLocks noGrp="1"/>
          </p:cNvSpPr>
          <p:nvPr>
            <p:ph type="dt" idx="10"/>
          </p:nvPr>
        </p:nvSpPr>
        <p:spPr>
          <a:xfrm>
            <a:off x="940465" y="7340702"/>
            <a:ext cx="3077885" cy="421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94"/>
          <p:cNvSpPr txBox="1">
            <a:spLocks noGrp="1"/>
          </p:cNvSpPr>
          <p:nvPr>
            <p:ph type="ftr" idx="11"/>
          </p:nvPr>
        </p:nvSpPr>
        <p:spPr>
          <a:xfrm>
            <a:off x="4531331" y="7340702"/>
            <a:ext cx="4616827" cy="421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94"/>
          <p:cNvSpPr txBox="1">
            <a:spLocks noGrp="1"/>
          </p:cNvSpPr>
          <p:nvPr>
            <p:ph type="sldNum" idx="12"/>
          </p:nvPr>
        </p:nvSpPr>
        <p:spPr>
          <a:xfrm>
            <a:off x="9661138" y="7340702"/>
            <a:ext cx="3077885" cy="421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46"/>
              <a:buFont typeface="Arial"/>
              <a:buNone/>
              <a:defRPr sz="1346" b="0" i="0" u="none" strike="noStrike" cap="none">
                <a:solidFill>
                  <a:srgbClr val="888A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46"/>
              <a:buFont typeface="Arial"/>
              <a:buNone/>
              <a:defRPr sz="1346" b="0" i="0" u="none" strike="noStrike" cap="none">
                <a:solidFill>
                  <a:srgbClr val="888A9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46"/>
              <a:buFont typeface="Arial"/>
              <a:buNone/>
              <a:defRPr sz="1346" b="0" i="0" u="none" strike="noStrike" cap="none">
                <a:solidFill>
                  <a:srgbClr val="888A9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46"/>
              <a:buFont typeface="Arial"/>
              <a:buNone/>
              <a:defRPr sz="1346" b="0" i="0" u="none" strike="noStrike" cap="none">
                <a:solidFill>
                  <a:srgbClr val="888A9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46"/>
              <a:buFont typeface="Arial"/>
              <a:buNone/>
              <a:defRPr sz="1346" b="0" i="0" u="none" strike="noStrike" cap="none">
                <a:solidFill>
                  <a:srgbClr val="888A9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46"/>
              <a:buFont typeface="Arial"/>
              <a:buNone/>
              <a:defRPr sz="1346" b="0" i="0" u="none" strike="noStrike" cap="none">
                <a:solidFill>
                  <a:srgbClr val="888A9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46"/>
              <a:buFont typeface="Arial"/>
              <a:buNone/>
              <a:defRPr sz="1346" b="0" i="0" u="none" strike="noStrike" cap="none">
                <a:solidFill>
                  <a:srgbClr val="888A9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46"/>
              <a:buFont typeface="Arial"/>
              <a:buNone/>
              <a:defRPr sz="1346" b="0" i="0" u="none" strike="noStrike" cap="none">
                <a:solidFill>
                  <a:srgbClr val="888A9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46"/>
              <a:buFont typeface="Arial"/>
              <a:buNone/>
              <a:defRPr sz="1346" b="0" i="0" u="none" strike="noStrike" cap="none">
                <a:solidFill>
                  <a:srgbClr val="888A9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95"/>
          <p:cNvSpPr txBox="1">
            <a:spLocks noGrp="1"/>
          </p:cNvSpPr>
          <p:nvPr>
            <p:ph type="title"/>
          </p:nvPr>
        </p:nvSpPr>
        <p:spPr>
          <a:xfrm rot="5400000">
            <a:off x="7908270" y="2302782"/>
            <a:ext cx="6711866" cy="2949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95"/>
          <p:cNvSpPr txBox="1">
            <a:spLocks noGrp="1"/>
          </p:cNvSpPr>
          <p:nvPr>
            <p:ph type="body" idx="1"/>
          </p:nvPr>
        </p:nvSpPr>
        <p:spPr>
          <a:xfrm rot="5400000">
            <a:off x="1923494" y="-561361"/>
            <a:ext cx="6711866" cy="8677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95"/>
          <p:cNvSpPr txBox="1">
            <a:spLocks noGrp="1"/>
          </p:cNvSpPr>
          <p:nvPr>
            <p:ph type="dt" idx="10"/>
          </p:nvPr>
        </p:nvSpPr>
        <p:spPr>
          <a:xfrm>
            <a:off x="940465" y="7340702"/>
            <a:ext cx="3077885" cy="421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95"/>
          <p:cNvSpPr txBox="1">
            <a:spLocks noGrp="1"/>
          </p:cNvSpPr>
          <p:nvPr>
            <p:ph type="ftr" idx="11"/>
          </p:nvPr>
        </p:nvSpPr>
        <p:spPr>
          <a:xfrm>
            <a:off x="4531331" y="7340702"/>
            <a:ext cx="4616827" cy="421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95"/>
          <p:cNvSpPr txBox="1">
            <a:spLocks noGrp="1"/>
          </p:cNvSpPr>
          <p:nvPr>
            <p:ph type="sldNum" idx="12"/>
          </p:nvPr>
        </p:nvSpPr>
        <p:spPr>
          <a:xfrm>
            <a:off x="9661138" y="7340702"/>
            <a:ext cx="3077885" cy="421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46"/>
              <a:buFont typeface="Arial"/>
              <a:buNone/>
              <a:defRPr sz="1346" b="0" i="0" u="none" strike="noStrike" cap="none">
                <a:solidFill>
                  <a:srgbClr val="888A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46"/>
              <a:buFont typeface="Arial"/>
              <a:buNone/>
              <a:defRPr sz="1346" b="0" i="0" u="none" strike="noStrike" cap="none">
                <a:solidFill>
                  <a:srgbClr val="888A9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46"/>
              <a:buFont typeface="Arial"/>
              <a:buNone/>
              <a:defRPr sz="1346" b="0" i="0" u="none" strike="noStrike" cap="none">
                <a:solidFill>
                  <a:srgbClr val="888A9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46"/>
              <a:buFont typeface="Arial"/>
              <a:buNone/>
              <a:defRPr sz="1346" b="0" i="0" u="none" strike="noStrike" cap="none">
                <a:solidFill>
                  <a:srgbClr val="888A9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46"/>
              <a:buFont typeface="Arial"/>
              <a:buNone/>
              <a:defRPr sz="1346" b="0" i="0" u="none" strike="noStrike" cap="none">
                <a:solidFill>
                  <a:srgbClr val="888A9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46"/>
              <a:buFont typeface="Arial"/>
              <a:buNone/>
              <a:defRPr sz="1346" b="0" i="0" u="none" strike="noStrike" cap="none">
                <a:solidFill>
                  <a:srgbClr val="888A9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46"/>
              <a:buFont typeface="Arial"/>
              <a:buNone/>
              <a:defRPr sz="1346" b="0" i="0" u="none" strike="noStrike" cap="none">
                <a:solidFill>
                  <a:srgbClr val="888A9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46"/>
              <a:buFont typeface="Arial"/>
              <a:buNone/>
              <a:defRPr sz="1346" b="0" i="0" u="none" strike="noStrike" cap="none">
                <a:solidFill>
                  <a:srgbClr val="888A9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46"/>
              <a:buFont typeface="Arial"/>
              <a:buNone/>
              <a:defRPr sz="1346" b="0" i="0" u="none" strike="noStrike" cap="none">
                <a:solidFill>
                  <a:srgbClr val="888A9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936" y="1296173"/>
            <a:ext cx="10259616" cy="2757347"/>
          </a:xfrm>
        </p:spPr>
        <p:txBody>
          <a:bodyPr anchor="b"/>
          <a:lstStyle>
            <a:lvl1pPr algn="ctr">
              <a:defRPr sz="673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936" y="4159854"/>
            <a:ext cx="10259616" cy="1912175"/>
          </a:xfrm>
        </p:spPr>
        <p:txBody>
          <a:bodyPr/>
          <a:lstStyle>
            <a:lvl1pPr marL="0" indent="0" algn="ctr">
              <a:buNone/>
              <a:defRPr sz="2693"/>
            </a:lvl1pPr>
            <a:lvl2pPr marL="512978" indent="0" algn="ctr">
              <a:buNone/>
              <a:defRPr sz="2244"/>
            </a:lvl2pPr>
            <a:lvl3pPr marL="1025957" indent="0" algn="ctr">
              <a:buNone/>
              <a:defRPr sz="2020"/>
            </a:lvl3pPr>
            <a:lvl4pPr marL="1538935" indent="0" algn="ctr">
              <a:buNone/>
              <a:defRPr sz="1795"/>
            </a:lvl4pPr>
            <a:lvl5pPr marL="2051914" indent="0" algn="ctr">
              <a:buNone/>
              <a:defRPr sz="1795"/>
            </a:lvl5pPr>
            <a:lvl6pPr marL="2564892" indent="0" algn="ctr">
              <a:buNone/>
              <a:defRPr sz="1795"/>
            </a:lvl6pPr>
            <a:lvl7pPr marL="3077870" indent="0" algn="ctr">
              <a:buNone/>
              <a:defRPr sz="1795"/>
            </a:lvl7pPr>
            <a:lvl8pPr marL="3590849" indent="0" algn="ctr">
              <a:buNone/>
              <a:defRPr sz="1795"/>
            </a:lvl8pPr>
            <a:lvl9pPr marL="4103827" indent="0" algn="ctr">
              <a:buNone/>
              <a:defRPr sz="1795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7201-DF28-472B-AC2C-B547E4B2347E}" type="datetimeFigureOut">
              <a:rPr lang="es-CO" smtClean="0"/>
              <a:t>18/02/2021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02C6E-4C56-463D-B6A0-2D7E39029A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82466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7201-DF28-472B-AC2C-B547E4B2347E}" type="datetimeFigureOut">
              <a:rPr lang="es-CO" smtClean="0"/>
              <a:t>18/02/2021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02C6E-4C56-463D-B6A0-2D7E39029A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05333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340" y="1974511"/>
            <a:ext cx="11798558" cy="3294515"/>
          </a:xfrm>
        </p:spPr>
        <p:txBody>
          <a:bodyPr anchor="b"/>
          <a:lstStyle>
            <a:lvl1pPr>
              <a:defRPr sz="673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3340" y="5300193"/>
            <a:ext cx="11798558" cy="1732508"/>
          </a:xfrm>
        </p:spPr>
        <p:txBody>
          <a:bodyPr/>
          <a:lstStyle>
            <a:lvl1pPr marL="0" indent="0">
              <a:buNone/>
              <a:defRPr sz="2693">
                <a:solidFill>
                  <a:schemeClr val="tx1">
                    <a:tint val="75000"/>
                  </a:schemeClr>
                </a:solidFill>
              </a:defRPr>
            </a:lvl1pPr>
            <a:lvl2pPr marL="512978" indent="0">
              <a:buNone/>
              <a:defRPr sz="2244">
                <a:solidFill>
                  <a:schemeClr val="tx1">
                    <a:tint val="75000"/>
                  </a:schemeClr>
                </a:solidFill>
              </a:defRPr>
            </a:lvl2pPr>
            <a:lvl3pPr marL="1025957" indent="0">
              <a:buNone/>
              <a:defRPr sz="2020">
                <a:solidFill>
                  <a:schemeClr val="tx1">
                    <a:tint val="75000"/>
                  </a:schemeClr>
                </a:solidFill>
              </a:defRPr>
            </a:lvl3pPr>
            <a:lvl4pPr marL="1538935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4pPr>
            <a:lvl5pPr marL="20519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5pPr>
            <a:lvl6pPr marL="2564892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6pPr>
            <a:lvl7pPr marL="3077870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7pPr>
            <a:lvl8pPr marL="3590849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8pPr>
            <a:lvl9pPr marL="4103827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7201-DF28-472B-AC2C-B547E4B2347E}" type="datetimeFigureOut">
              <a:rPr lang="es-CO" smtClean="0"/>
              <a:t>18/02/2021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02C6E-4C56-463D-B6A0-2D7E39029A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51176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0465" y="2108344"/>
            <a:ext cx="5813782" cy="5025191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5241" y="2108344"/>
            <a:ext cx="5813782" cy="5025191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7201-DF28-472B-AC2C-B547E4B2347E}" type="datetimeFigureOut">
              <a:rPr lang="es-CO" smtClean="0"/>
              <a:t>18/02/2021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02C6E-4C56-463D-B6A0-2D7E39029A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45236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247" y="421669"/>
            <a:ext cx="11798558" cy="153084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247" y="1941510"/>
            <a:ext cx="5787064" cy="951504"/>
          </a:xfrm>
        </p:spPr>
        <p:txBody>
          <a:bodyPr anchor="b"/>
          <a:lstStyle>
            <a:lvl1pPr marL="0" indent="0">
              <a:buNone/>
              <a:defRPr sz="2693" b="1"/>
            </a:lvl1pPr>
            <a:lvl2pPr marL="512978" indent="0">
              <a:buNone/>
              <a:defRPr sz="2244" b="1"/>
            </a:lvl2pPr>
            <a:lvl3pPr marL="1025957" indent="0">
              <a:buNone/>
              <a:defRPr sz="2020" b="1"/>
            </a:lvl3pPr>
            <a:lvl4pPr marL="1538935" indent="0">
              <a:buNone/>
              <a:defRPr sz="1795" b="1"/>
            </a:lvl4pPr>
            <a:lvl5pPr marL="2051914" indent="0">
              <a:buNone/>
              <a:defRPr sz="1795" b="1"/>
            </a:lvl5pPr>
            <a:lvl6pPr marL="2564892" indent="0">
              <a:buNone/>
              <a:defRPr sz="1795" b="1"/>
            </a:lvl6pPr>
            <a:lvl7pPr marL="3077870" indent="0">
              <a:buNone/>
              <a:defRPr sz="1795" b="1"/>
            </a:lvl7pPr>
            <a:lvl8pPr marL="3590849" indent="0">
              <a:buNone/>
              <a:defRPr sz="1795" b="1"/>
            </a:lvl8pPr>
            <a:lvl9pPr marL="4103827" indent="0">
              <a:buNone/>
              <a:defRPr sz="1795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2247" y="2893014"/>
            <a:ext cx="5787064" cy="42551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25241" y="1941510"/>
            <a:ext cx="5815564" cy="951504"/>
          </a:xfrm>
        </p:spPr>
        <p:txBody>
          <a:bodyPr anchor="b"/>
          <a:lstStyle>
            <a:lvl1pPr marL="0" indent="0">
              <a:buNone/>
              <a:defRPr sz="2693" b="1"/>
            </a:lvl1pPr>
            <a:lvl2pPr marL="512978" indent="0">
              <a:buNone/>
              <a:defRPr sz="2244" b="1"/>
            </a:lvl2pPr>
            <a:lvl3pPr marL="1025957" indent="0">
              <a:buNone/>
              <a:defRPr sz="2020" b="1"/>
            </a:lvl3pPr>
            <a:lvl4pPr marL="1538935" indent="0">
              <a:buNone/>
              <a:defRPr sz="1795" b="1"/>
            </a:lvl4pPr>
            <a:lvl5pPr marL="2051914" indent="0">
              <a:buNone/>
              <a:defRPr sz="1795" b="1"/>
            </a:lvl5pPr>
            <a:lvl6pPr marL="2564892" indent="0">
              <a:buNone/>
              <a:defRPr sz="1795" b="1"/>
            </a:lvl6pPr>
            <a:lvl7pPr marL="3077870" indent="0">
              <a:buNone/>
              <a:defRPr sz="1795" b="1"/>
            </a:lvl7pPr>
            <a:lvl8pPr marL="3590849" indent="0">
              <a:buNone/>
              <a:defRPr sz="1795" b="1"/>
            </a:lvl8pPr>
            <a:lvl9pPr marL="4103827" indent="0">
              <a:buNone/>
              <a:defRPr sz="1795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25241" y="2893014"/>
            <a:ext cx="5815564" cy="42551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7201-DF28-472B-AC2C-B547E4B2347E}" type="datetimeFigureOut">
              <a:rPr lang="es-CO" smtClean="0"/>
              <a:t>18/02/2021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02C6E-4C56-463D-B6A0-2D7E39029A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971661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7120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247" y="528002"/>
            <a:ext cx="4411991" cy="1848009"/>
          </a:xfrm>
        </p:spPr>
        <p:txBody>
          <a:bodyPr anchor="b"/>
          <a:lstStyle>
            <a:lvl1pPr>
              <a:defRPr sz="359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5564" y="1140340"/>
            <a:ext cx="6925241" cy="5628360"/>
          </a:xfrm>
        </p:spPr>
        <p:txBody>
          <a:bodyPr/>
          <a:lstStyle>
            <a:lvl1pPr>
              <a:defRPr sz="3590"/>
            </a:lvl1pPr>
            <a:lvl2pPr>
              <a:defRPr sz="3142"/>
            </a:lvl2pPr>
            <a:lvl3pPr>
              <a:defRPr sz="2693"/>
            </a:lvl3pPr>
            <a:lvl4pPr>
              <a:defRPr sz="2244"/>
            </a:lvl4pPr>
            <a:lvl5pPr>
              <a:defRPr sz="2244"/>
            </a:lvl5pPr>
            <a:lvl6pPr>
              <a:defRPr sz="2244"/>
            </a:lvl6pPr>
            <a:lvl7pPr>
              <a:defRPr sz="2244"/>
            </a:lvl7pPr>
            <a:lvl8pPr>
              <a:defRPr sz="2244"/>
            </a:lvl8pPr>
            <a:lvl9pPr>
              <a:defRPr sz="2244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2247" y="2376011"/>
            <a:ext cx="4411991" cy="4401855"/>
          </a:xfrm>
        </p:spPr>
        <p:txBody>
          <a:bodyPr/>
          <a:lstStyle>
            <a:lvl1pPr marL="0" indent="0">
              <a:buNone/>
              <a:defRPr sz="1795"/>
            </a:lvl1pPr>
            <a:lvl2pPr marL="512978" indent="0">
              <a:buNone/>
              <a:defRPr sz="1571"/>
            </a:lvl2pPr>
            <a:lvl3pPr marL="1025957" indent="0">
              <a:buNone/>
              <a:defRPr sz="1346"/>
            </a:lvl3pPr>
            <a:lvl4pPr marL="1538935" indent="0">
              <a:buNone/>
              <a:defRPr sz="1122"/>
            </a:lvl4pPr>
            <a:lvl5pPr marL="2051914" indent="0">
              <a:buNone/>
              <a:defRPr sz="1122"/>
            </a:lvl5pPr>
            <a:lvl6pPr marL="2564892" indent="0">
              <a:buNone/>
              <a:defRPr sz="1122"/>
            </a:lvl6pPr>
            <a:lvl7pPr marL="3077870" indent="0">
              <a:buNone/>
              <a:defRPr sz="1122"/>
            </a:lvl7pPr>
            <a:lvl8pPr marL="3590849" indent="0">
              <a:buNone/>
              <a:defRPr sz="1122"/>
            </a:lvl8pPr>
            <a:lvl9pPr marL="4103827" indent="0">
              <a:buNone/>
              <a:defRPr sz="1122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7201-DF28-472B-AC2C-B547E4B2347E}" type="datetimeFigureOut">
              <a:rPr lang="es-CO" smtClean="0"/>
              <a:t>18/02/2021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02C6E-4C56-463D-B6A0-2D7E39029A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16037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247" y="528002"/>
            <a:ext cx="4411991" cy="1848009"/>
          </a:xfrm>
        </p:spPr>
        <p:txBody>
          <a:bodyPr anchor="b"/>
          <a:lstStyle>
            <a:lvl1pPr>
              <a:defRPr sz="359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15564" y="1140340"/>
            <a:ext cx="6925241" cy="5628360"/>
          </a:xfrm>
        </p:spPr>
        <p:txBody>
          <a:bodyPr anchor="t"/>
          <a:lstStyle>
            <a:lvl1pPr marL="0" indent="0">
              <a:buNone/>
              <a:defRPr sz="3590"/>
            </a:lvl1pPr>
            <a:lvl2pPr marL="512978" indent="0">
              <a:buNone/>
              <a:defRPr sz="3142"/>
            </a:lvl2pPr>
            <a:lvl3pPr marL="1025957" indent="0">
              <a:buNone/>
              <a:defRPr sz="2693"/>
            </a:lvl3pPr>
            <a:lvl4pPr marL="1538935" indent="0">
              <a:buNone/>
              <a:defRPr sz="2244"/>
            </a:lvl4pPr>
            <a:lvl5pPr marL="2051914" indent="0">
              <a:buNone/>
              <a:defRPr sz="2244"/>
            </a:lvl5pPr>
            <a:lvl6pPr marL="2564892" indent="0">
              <a:buNone/>
              <a:defRPr sz="2244"/>
            </a:lvl6pPr>
            <a:lvl7pPr marL="3077870" indent="0">
              <a:buNone/>
              <a:defRPr sz="2244"/>
            </a:lvl7pPr>
            <a:lvl8pPr marL="3590849" indent="0">
              <a:buNone/>
              <a:defRPr sz="2244"/>
            </a:lvl8pPr>
            <a:lvl9pPr marL="4103827" indent="0">
              <a:buNone/>
              <a:defRPr sz="2244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2247" y="2376011"/>
            <a:ext cx="4411991" cy="4401855"/>
          </a:xfrm>
        </p:spPr>
        <p:txBody>
          <a:bodyPr/>
          <a:lstStyle>
            <a:lvl1pPr marL="0" indent="0">
              <a:buNone/>
              <a:defRPr sz="1795"/>
            </a:lvl1pPr>
            <a:lvl2pPr marL="512978" indent="0">
              <a:buNone/>
              <a:defRPr sz="1571"/>
            </a:lvl2pPr>
            <a:lvl3pPr marL="1025957" indent="0">
              <a:buNone/>
              <a:defRPr sz="1346"/>
            </a:lvl3pPr>
            <a:lvl4pPr marL="1538935" indent="0">
              <a:buNone/>
              <a:defRPr sz="1122"/>
            </a:lvl4pPr>
            <a:lvl5pPr marL="2051914" indent="0">
              <a:buNone/>
              <a:defRPr sz="1122"/>
            </a:lvl5pPr>
            <a:lvl6pPr marL="2564892" indent="0">
              <a:buNone/>
              <a:defRPr sz="1122"/>
            </a:lvl6pPr>
            <a:lvl7pPr marL="3077870" indent="0">
              <a:buNone/>
              <a:defRPr sz="1122"/>
            </a:lvl7pPr>
            <a:lvl8pPr marL="3590849" indent="0">
              <a:buNone/>
              <a:defRPr sz="1122"/>
            </a:lvl8pPr>
            <a:lvl9pPr marL="4103827" indent="0">
              <a:buNone/>
              <a:defRPr sz="1122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7201-DF28-472B-AC2C-B547E4B2347E}" type="datetimeFigureOut">
              <a:rPr lang="es-CO" smtClean="0"/>
              <a:t>18/02/2021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02C6E-4C56-463D-B6A0-2D7E39029A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97240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 blanco">
  <p:cSld name="1_En blanco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7201-DF28-472B-AC2C-B547E4B2347E}" type="datetimeFigureOut">
              <a:rPr lang="es-CO" smtClean="0"/>
              <a:t>18/02/2021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02C6E-4C56-463D-B6A0-2D7E39029A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608260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89383" y="421669"/>
            <a:ext cx="2949640" cy="671186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0465" y="421669"/>
            <a:ext cx="8677925" cy="6711866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7201-DF28-472B-AC2C-B547E4B2347E}" type="datetimeFigureOut">
              <a:rPr lang="es-CO" smtClean="0"/>
              <a:t>18/02/2021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02C6E-4C56-463D-B6A0-2D7E39029A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887521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34B69C7-53A8-4505-A7B7-8BE9755FA5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510"/>
            <a:ext cx="13679486" cy="791652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FC11FBD-6E14-48A6-BCB0-58BAF666A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067" y="537552"/>
            <a:ext cx="11235349" cy="415498"/>
          </a:xfrm>
        </p:spPr>
        <p:txBody>
          <a:bodyPr wrap="square" lIns="0" tIns="0" rIns="0" bIns="0">
            <a:spAutoFit/>
          </a:bodyPr>
          <a:lstStyle>
            <a:lvl1pPr algn="r">
              <a:lnSpc>
                <a:spcPts val="3200"/>
              </a:lnSpc>
              <a:defRPr sz="2800" b="0" i="0" spc="0" baseline="0">
                <a:solidFill>
                  <a:srgbClr val="000447"/>
                </a:solidFill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95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162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7"/>
          <p:cNvSpPr txBox="1">
            <a:spLocks noGrp="1"/>
          </p:cNvSpPr>
          <p:nvPr>
            <p:ph type="ctrTitle"/>
          </p:nvPr>
        </p:nvSpPr>
        <p:spPr>
          <a:xfrm>
            <a:off x="1709936" y="1296173"/>
            <a:ext cx="10259616" cy="2757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32"/>
              <a:buFont typeface="Calibri"/>
              <a:buNone/>
              <a:defRPr sz="6732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7"/>
          <p:cNvSpPr txBox="1">
            <a:spLocks noGrp="1"/>
          </p:cNvSpPr>
          <p:nvPr>
            <p:ph type="subTitle" idx="1"/>
          </p:nvPr>
        </p:nvSpPr>
        <p:spPr>
          <a:xfrm>
            <a:off x="1709936" y="4159854"/>
            <a:ext cx="10259616" cy="191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122"/>
              </a:spcBef>
              <a:spcAft>
                <a:spcPts val="0"/>
              </a:spcAft>
              <a:buClr>
                <a:schemeClr val="dk1"/>
              </a:buClr>
              <a:buSzPts val="2693"/>
              <a:buNone/>
              <a:defRPr sz="2693"/>
            </a:lvl1pPr>
            <a:lvl2pPr lvl="1" algn="ctr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2244"/>
              <a:buNone/>
              <a:defRPr sz="2244"/>
            </a:lvl2pPr>
            <a:lvl3pPr lvl="2" algn="ctr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2020"/>
              <a:buNone/>
              <a:defRPr sz="2020"/>
            </a:lvl3pPr>
            <a:lvl4pPr lvl="3" algn="ctr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1795"/>
              <a:buNone/>
              <a:defRPr sz="1795"/>
            </a:lvl4pPr>
            <a:lvl5pPr lvl="4" algn="ctr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1795"/>
              <a:buNone/>
              <a:defRPr sz="1795"/>
            </a:lvl5pPr>
            <a:lvl6pPr lvl="5" algn="ctr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1795"/>
              <a:buNone/>
              <a:defRPr sz="1795"/>
            </a:lvl6pPr>
            <a:lvl7pPr lvl="6" algn="ctr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1795"/>
              <a:buNone/>
              <a:defRPr sz="1795"/>
            </a:lvl7pPr>
            <a:lvl8pPr lvl="7" algn="ctr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1795"/>
              <a:buNone/>
              <a:defRPr sz="1795"/>
            </a:lvl8pPr>
            <a:lvl9pPr lvl="8" algn="ctr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1795"/>
              <a:buNone/>
              <a:defRPr sz="1795"/>
            </a:lvl9pPr>
          </a:lstStyle>
          <a:p>
            <a:endParaRPr/>
          </a:p>
        </p:txBody>
      </p:sp>
      <p:sp>
        <p:nvSpPr>
          <p:cNvPr id="28" name="Google Shape;28;p87"/>
          <p:cNvSpPr txBox="1">
            <a:spLocks noGrp="1"/>
          </p:cNvSpPr>
          <p:nvPr>
            <p:ph type="dt" idx="10"/>
          </p:nvPr>
        </p:nvSpPr>
        <p:spPr>
          <a:xfrm>
            <a:off x="940465" y="7340702"/>
            <a:ext cx="3077885" cy="421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7"/>
          <p:cNvSpPr txBox="1">
            <a:spLocks noGrp="1"/>
          </p:cNvSpPr>
          <p:nvPr>
            <p:ph type="ftr" idx="11"/>
          </p:nvPr>
        </p:nvSpPr>
        <p:spPr>
          <a:xfrm>
            <a:off x="4531331" y="7340702"/>
            <a:ext cx="4616827" cy="421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87"/>
          <p:cNvSpPr txBox="1">
            <a:spLocks noGrp="1"/>
          </p:cNvSpPr>
          <p:nvPr>
            <p:ph type="sldNum" idx="12"/>
          </p:nvPr>
        </p:nvSpPr>
        <p:spPr>
          <a:xfrm>
            <a:off x="9661138" y="7340702"/>
            <a:ext cx="3077885" cy="421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46"/>
              <a:buFont typeface="Arial"/>
              <a:buNone/>
              <a:defRPr sz="1346" b="0" i="0" u="none" strike="noStrike" cap="none">
                <a:solidFill>
                  <a:srgbClr val="888A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46"/>
              <a:buFont typeface="Arial"/>
              <a:buNone/>
              <a:defRPr sz="1346" b="0" i="0" u="none" strike="noStrike" cap="none">
                <a:solidFill>
                  <a:srgbClr val="888A9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46"/>
              <a:buFont typeface="Arial"/>
              <a:buNone/>
              <a:defRPr sz="1346" b="0" i="0" u="none" strike="noStrike" cap="none">
                <a:solidFill>
                  <a:srgbClr val="888A9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46"/>
              <a:buFont typeface="Arial"/>
              <a:buNone/>
              <a:defRPr sz="1346" b="0" i="0" u="none" strike="noStrike" cap="none">
                <a:solidFill>
                  <a:srgbClr val="888A9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46"/>
              <a:buFont typeface="Arial"/>
              <a:buNone/>
              <a:defRPr sz="1346" b="0" i="0" u="none" strike="noStrike" cap="none">
                <a:solidFill>
                  <a:srgbClr val="888A9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46"/>
              <a:buFont typeface="Arial"/>
              <a:buNone/>
              <a:defRPr sz="1346" b="0" i="0" u="none" strike="noStrike" cap="none">
                <a:solidFill>
                  <a:srgbClr val="888A9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46"/>
              <a:buFont typeface="Arial"/>
              <a:buNone/>
              <a:defRPr sz="1346" b="0" i="0" u="none" strike="noStrike" cap="none">
                <a:solidFill>
                  <a:srgbClr val="888A9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46"/>
              <a:buFont typeface="Arial"/>
              <a:buNone/>
              <a:defRPr sz="1346" b="0" i="0" u="none" strike="noStrike" cap="none">
                <a:solidFill>
                  <a:srgbClr val="888A9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46"/>
              <a:buFont typeface="Arial"/>
              <a:buNone/>
              <a:defRPr sz="1346" b="0" i="0" u="none" strike="noStrike" cap="none">
                <a:solidFill>
                  <a:srgbClr val="888A9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8"/>
          <p:cNvSpPr txBox="1">
            <a:spLocks noGrp="1"/>
          </p:cNvSpPr>
          <p:nvPr>
            <p:ph type="title"/>
          </p:nvPr>
        </p:nvSpPr>
        <p:spPr>
          <a:xfrm>
            <a:off x="933340" y="1974511"/>
            <a:ext cx="11798558" cy="3294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32"/>
              <a:buFont typeface="Calibri"/>
              <a:buNone/>
              <a:defRPr sz="6732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88"/>
          <p:cNvSpPr txBox="1">
            <a:spLocks noGrp="1"/>
          </p:cNvSpPr>
          <p:nvPr>
            <p:ph type="body" idx="1"/>
          </p:nvPr>
        </p:nvSpPr>
        <p:spPr>
          <a:xfrm>
            <a:off x="933340" y="5300193"/>
            <a:ext cx="11798558" cy="1732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22"/>
              </a:spcBef>
              <a:spcAft>
                <a:spcPts val="0"/>
              </a:spcAft>
              <a:buClr>
                <a:srgbClr val="888A99"/>
              </a:buClr>
              <a:buSzPts val="2693"/>
              <a:buNone/>
              <a:defRPr sz="2693">
                <a:solidFill>
                  <a:srgbClr val="888A9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rgbClr val="888A99"/>
              </a:buClr>
              <a:buSzPts val="2244"/>
              <a:buNone/>
              <a:defRPr sz="2244">
                <a:solidFill>
                  <a:srgbClr val="888A99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rgbClr val="888A99"/>
              </a:buClr>
              <a:buSzPts val="2020"/>
              <a:buNone/>
              <a:defRPr sz="2020">
                <a:solidFill>
                  <a:srgbClr val="888A99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rgbClr val="888A99"/>
              </a:buClr>
              <a:buSzPts val="1795"/>
              <a:buNone/>
              <a:defRPr sz="1795">
                <a:solidFill>
                  <a:srgbClr val="888A99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rgbClr val="888A99"/>
              </a:buClr>
              <a:buSzPts val="1795"/>
              <a:buNone/>
              <a:defRPr sz="1795">
                <a:solidFill>
                  <a:srgbClr val="888A99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rgbClr val="888A99"/>
              </a:buClr>
              <a:buSzPts val="1795"/>
              <a:buNone/>
              <a:defRPr sz="1795">
                <a:solidFill>
                  <a:srgbClr val="888A99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rgbClr val="888A99"/>
              </a:buClr>
              <a:buSzPts val="1795"/>
              <a:buNone/>
              <a:defRPr sz="1795">
                <a:solidFill>
                  <a:srgbClr val="888A99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rgbClr val="888A99"/>
              </a:buClr>
              <a:buSzPts val="1795"/>
              <a:buNone/>
              <a:defRPr sz="1795">
                <a:solidFill>
                  <a:srgbClr val="888A99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rgbClr val="888A99"/>
              </a:buClr>
              <a:buSzPts val="1795"/>
              <a:buNone/>
              <a:defRPr sz="1795">
                <a:solidFill>
                  <a:srgbClr val="888A99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88"/>
          <p:cNvSpPr txBox="1">
            <a:spLocks noGrp="1"/>
          </p:cNvSpPr>
          <p:nvPr>
            <p:ph type="dt" idx="10"/>
          </p:nvPr>
        </p:nvSpPr>
        <p:spPr>
          <a:xfrm>
            <a:off x="940465" y="7340702"/>
            <a:ext cx="3077885" cy="421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8"/>
          <p:cNvSpPr txBox="1">
            <a:spLocks noGrp="1"/>
          </p:cNvSpPr>
          <p:nvPr>
            <p:ph type="ftr" idx="11"/>
          </p:nvPr>
        </p:nvSpPr>
        <p:spPr>
          <a:xfrm>
            <a:off x="4531331" y="7340702"/>
            <a:ext cx="4616827" cy="421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8"/>
          <p:cNvSpPr txBox="1">
            <a:spLocks noGrp="1"/>
          </p:cNvSpPr>
          <p:nvPr>
            <p:ph type="sldNum" idx="12"/>
          </p:nvPr>
        </p:nvSpPr>
        <p:spPr>
          <a:xfrm>
            <a:off x="9661138" y="7340702"/>
            <a:ext cx="3077885" cy="421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46"/>
              <a:buFont typeface="Arial"/>
              <a:buNone/>
              <a:defRPr sz="1346" b="0" i="0" u="none" strike="noStrike" cap="none">
                <a:solidFill>
                  <a:srgbClr val="888A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46"/>
              <a:buFont typeface="Arial"/>
              <a:buNone/>
              <a:defRPr sz="1346" b="0" i="0" u="none" strike="noStrike" cap="none">
                <a:solidFill>
                  <a:srgbClr val="888A9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46"/>
              <a:buFont typeface="Arial"/>
              <a:buNone/>
              <a:defRPr sz="1346" b="0" i="0" u="none" strike="noStrike" cap="none">
                <a:solidFill>
                  <a:srgbClr val="888A9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46"/>
              <a:buFont typeface="Arial"/>
              <a:buNone/>
              <a:defRPr sz="1346" b="0" i="0" u="none" strike="noStrike" cap="none">
                <a:solidFill>
                  <a:srgbClr val="888A9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46"/>
              <a:buFont typeface="Arial"/>
              <a:buNone/>
              <a:defRPr sz="1346" b="0" i="0" u="none" strike="noStrike" cap="none">
                <a:solidFill>
                  <a:srgbClr val="888A9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46"/>
              <a:buFont typeface="Arial"/>
              <a:buNone/>
              <a:defRPr sz="1346" b="0" i="0" u="none" strike="noStrike" cap="none">
                <a:solidFill>
                  <a:srgbClr val="888A9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46"/>
              <a:buFont typeface="Arial"/>
              <a:buNone/>
              <a:defRPr sz="1346" b="0" i="0" u="none" strike="noStrike" cap="none">
                <a:solidFill>
                  <a:srgbClr val="888A9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46"/>
              <a:buFont typeface="Arial"/>
              <a:buNone/>
              <a:defRPr sz="1346" b="0" i="0" u="none" strike="noStrike" cap="none">
                <a:solidFill>
                  <a:srgbClr val="888A9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46"/>
              <a:buFont typeface="Arial"/>
              <a:buNone/>
              <a:defRPr sz="1346" b="0" i="0" u="none" strike="noStrike" cap="none">
                <a:solidFill>
                  <a:srgbClr val="888A9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9"/>
          <p:cNvSpPr txBox="1">
            <a:spLocks noGrp="1"/>
          </p:cNvSpPr>
          <p:nvPr>
            <p:ph type="title"/>
          </p:nvPr>
        </p:nvSpPr>
        <p:spPr>
          <a:xfrm>
            <a:off x="940465" y="421669"/>
            <a:ext cx="11798558" cy="1530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9"/>
          <p:cNvSpPr txBox="1">
            <a:spLocks noGrp="1"/>
          </p:cNvSpPr>
          <p:nvPr>
            <p:ph type="body" idx="1"/>
          </p:nvPr>
        </p:nvSpPr>
        <p:spPr>
          <a:xfrm>
            <a:off x="940465" y="2108344"/>
            <a:ext cx="5813782" cy="5025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89"/>
          <p:cNvSpPr txBox="1">
            <a:spLocks noGrp="1"/>
          </p:cNvSpPr>
          <p:nvPr>
            <p:ph type="body" idx="2"/>
          </p:nvPr>
        </p:nvSpPr>
        <p:spPr>
          <a:xfrm>
            <a:off x="6925241" y="2108344"/>
            <a:ext cx="5813782" cy="5025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89"/>
          <p:cNvSpPr txBox="1">
            <a:spLocks noGrp="1"/>
          </p:cNvSpPr>
          <p:nvPr>
            <p:ph type="dt" idx="10"/>
          </p:nvPr>
        </p:nvSpPr>
        <p:spPr>
          <a:xfrm>
            <a:off x="940465" y="7340702"/>
            <a:ext cx="3077885" cy="421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9"/>
          <p:cNvSpPr txBox="1">
            <a:spLocks noGrp="1"/>
          </p:cNvSpPr>
          <p:nvPr>
            <p:ph type="ftr" idx="11"/>
          </p:nvPr>
        </p:nvSpPr>
        <p:spPr>
          <a:xfrm>
            <a:off x="4531331" y="7340702"/>
            <a:ext cx="4616827" cy="421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9"/>
          <p:cNvSpPr txBox="1">
            <a:spLocks noGrp="1"/>
          </p:cNvSpPr>
          <p:nvPr>
            <p:ph type="sldNum" idx="12"/>
          </p:nvPr>
        </p:nvSpPr>
        <p:spPr>
          <a:xfrm>
            <a:off x="9661138" y="7340702"/>
            <a:ext cx="3077885" cy="421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46"/>
              <a:buFont typeface="Arial"/>
              <a:buNone/>
              <a:defRPr sz="1346" b="0" i="0" u="none" strike="noStrike" cap="none">
                <a:solidFill>
                  <a:srgbClr val="888A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46"/>
              <a:buFont typeface="Arial"/>
              <a:buNone/>
              <a:defRPr sz="1346" b="0" i="0" u="none" strike="noStrike" cap="none">
                <a:solidFill>
                  <a:srgbClr val="888A9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46"/>
              <a:buFont typeface="Arial"/>
              <a:buNone/>
              <a:defRPr sz="1346" b="0" i="0" u="none" strike="noStrike" cap="none">
                <a:solidFill>
                  <a:srgbClr val="888A9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46"/>
              <a:buFont typeface="Arial"/>
              <a:buNone/>
              <a:defRPr sz="1346" b="0" i="0" u="none" strike="noStrike" cap="none">
                <a:solidFill>
                  <a:srgbClr val="888A9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46"/>
              <a:buFont typeface="Arial"/>
              <a:buNone/>
              <a:defRPr sz="1346" b="0" i="0" u="none" strike="noStrike" cap="none">
                <a:solidFill>
                  <a:srgbClr val="888A9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46"/>
              <a:buFont typeface="Arial"/>
              <a:buNone/>
              <a:defRPr sz="1346" b="0" i="0" u="none" strike="noStrike" cap="none">
                <a:solidFill>
                  <a:srgbClr val="888A9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46"/>
              <a:buFont typeface="Arial"/>
              <a:buNone/>
              <a:defRPr sz="1346" b="0" i="0" u="none" strike="noStrike" cap="none">
                <a:solidFill>
                  <a:srgbClr val="888A9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46"/>
              <a:buFont typeface="Arial"/>
              <a:buNone/>
              <a:defRPr sz="1346" b="0" i="0" u="none" strike="noStrike" cap="none">
                <a:solidFill>
                  <a:srgbClr val="888A9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46"/>
              <a:buFont typeface="Arial"/>
              <a:buNone/>
              <a:defRPr sz="1346" b="0" i="0" u="none" strike="noStrike" cap="none">
                <a:solidFill>
                  <a:srgbClr val="888A9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0"/>
          <p:cNvSpPr txBox="1">
            <a:spLocks noGrp="1"/>
          </p:cNvSpPr>
          <p:nvPr>
            <p:ph type="title"/>
          </p:nvPr>
        </p:nvSpPr>
        <p:spPr>
          <a:xfrm>
            <a:off x="942247" y="421669"/>
            <a:ext cx="11798558" cy="1530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90"/>
          <p:cNvSpPr txBox="1">
            <a:spLocks noGrp="1"/>
          </p:cNvSpPr>
          <p:nvPr>
            <p:ph type="body" idx="1"/>
          </p:nvPr>
        </p:nvSpPr>
        <p:spPr>
          <a:xfrm>
            <a:off x="942247" y="1941510"/>
            <a:ext cx="5787064" cy="951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22"/>
              </a:spcBef>
              <a:spcAft>
                <a:spcPts val="0"/>
              </a:spcAft>
              <a:buClr>
                <a:schemeClr val="dk1"/>
              </a:buClr>
              <a:buSzPts val="2693"/>
              <a:buNone/>
              <a:defRPr sz="2693" b="1"/>
            </a:lvl1pPr>
            <a:lvl2pPr marL="914400" lvl="1" indent="-228600" algn="l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2244"/>
              <a:buNone/>
              <a:defRPr sz="2244" b="1"/>
            </a:lvl2pPr>
            <a:lvl3pPr marL="1371600" lvl="2" indent="-228600" algn="l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2020"/>
              <a:buNone/>
              <a:defRPr sz="2020" b="1"/>
            </a:lvl3pPr>
            <a:lvl4pPr marL="1828800" lvl="3" indent="-228600" algn="l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1795"/>
              <a:buNone/>
              <a:defRPr sz="1795" b="1"/>
            </a:lvl4pPr>
            <a:lvl5pPr marL="2286000" lvl="4" indent="-228600" algn="l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1795"/>
              <a:buNone/>
              <a:defRPr sz="1795" b="1"/>
            </a:lvl5pPr>
            <a:lvl6pPr marL="2743200" lvl="5" indent="-228600" algn="l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1795"/>
              <a:buNone/>
              <a:defRPr sz="1795" b="1"/>
            </a:lvl6pPr>
            <a:lvl7pPr marL="3200400" lvl="6" indent="-228600" algn="l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1795"/>
              <a:buNone/>
              <a:defRPr sz="1795" b="1"/>
            </a:lvl7pPr>
            <a:lvl8pPr marL="3657600" lvl="7" indent="-228600" algn="l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1795"/>
              <a:buNone/>
              <a:defRPr sz="1795" b="1"/>
            </a:lvl8pPr>
            <a:lvl9pPr marL="4114800" lvl="8" indent="-228600" algn="l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1795"/>
              <a:buNone/>
              <a:defRPr sz="1795" b="1"/>
            </a:lvl9pPr>
          </a:lstStyle>
          <a:p>
            <a:endParaRPr/>
          </a:p>
        </p:txBody>
      </p:sp>
      <p:sp>
        <p:nvSpPr>
          <p:cNvPr id="47" name="Google Shape;47;p90"/>
          <p:cNvSpPr txBox="1">
            <a:spLocks noGrp="1"/>
          </p:cNvSpPr>
          <p:nvPr>
            <p:ph type="body" idx="2"/>
          </p:nvPr>
        </p:nvSpPr>
        <p:spPr>
          <a:xfrm>
            <a:off x="942247" y="2893014"/>
            <a:ext cx="5787064" cy="4255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90"/>
          <p:cNvSpPr txBox="1">
            <a:spLocks noGrp="1"/>
          </p:cNvSpPr>
          <p:nvPr>
            <p:ph type="body" idx="3"/>
          </p:nvPr>
        </p:nvSpPr>
        <p:spPr>
          <a:xfrm>
            <a:off x="6925241" y="1941510"/>
            <a:ext cx="5815564" cy="951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22"/>
              </a:spcBef>
              <a:spcAft>
                <a:spcPts val="0"/>
              </a:spcAft>
              <a:buClr>
                <a:schemeClr val="dk1"/>
              </a:buClr>
              <a:buSzPts val="2693"/>
              <a:buNone/>
              <a:defRPr sz="2693" b="1"/>
            </a:lvl1pPr>
            <a:lvl2pPr marL="914400" lvl="1" indent="-228600" algn="l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2244"/>
              <a:buNone/>
              <a:defRPr sz="2244" b="1"/>
            </a:lvl2pPr>
            <a:lvl3pPr marL="1371600" lvl="2" indent="-228600" algn="l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2020"/>
              <a:buNone/>
              <a:defRPr sz="2020" b="1"/>
            </a:lvl3pPr>
            <a:lvl4pPr marL="1828800" lvl="3" indent="-228600" algn="l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1795"/>
              <a:buNone/>
              <a:defRPr sz="1795" b="1"/>
            </a:lvl4pPr>
            <a:lvl5pPr marL="2286000" lvl="4" indent="-228600" algn="l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1795"/>
              <a:buNone/>
              <a:defRPr sz="1795" b="1"/>
            </a:lvl5pPr>
            <a:lvl6pPr marL="2743200" lvl="5" indent="-228600" algn="l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1795"/>
              <a:buNone/>
              <a:defRPr sz="1795" b="1"/>
            </a:lvl6pPr>
            <a:lvl7pPr marL="3200400" lvl="6" indent="-228600" algn="l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1795"/>
              <a:buNone/>
              <a:defRPr sz="1795" b="1"/>
            </a:lvl7pPr>
            <a:lvl8pPr marL="3657600" lvl="7" indent="-228600" algn="l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1795"/>
              <a:buNone/>
              <a:defRPr sz="1795" b="1"/>
            </a:lvl8pPr>
            <a:lvl9pPr marL="4114800" lvl="8" indent="-228600" algn="l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1795"/>
              <a:buNone/>
              <a:defRPr sz="1795" b="1"/>
            </a:lvl9pPr>
          </a:lstStyle>
          <a:p>
            <a:endParaRPr/>
          </a:p>
        </p:txBody>
      </p:sp>
      <p:sp>
        <p:nvSpPr>
          <p:cNvPr id="49" name="Google Shape;49;p90"/>
          <p:cNvSpPr txBox="1">
            <a:spLocks noGrp="1"/>
          </p:cNvSpPr>
          <p:nvPr>
            <p:ph type="body" idx="4"/>
          </p:nvPr>
        </p:nvSpPr>
        <p:spPr>
          <a:xfrm>
            <a:off x="6925241" y="2893014"/>
            <a:ext cx="5815564" cy="4255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90"/>
          <p:cNvSpPr txBox="1">
            <a:spLocks noGrp="1"/>
          </p:cNvSpPr>
          <p:nvPr>
            <p:ph type="dt" idx="10"/>
          </p:nvPr>
        </p:nvSpPr>
        <p:spPr>
          <a:xfrm>
            <a:off x="940465" y="7340702"/>
            <a:ext cx="3077885" cy="421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0"/>
          <p:cNvSpPr txBox="1">
            <a:spLocks noGrp="1"/>
          </p:cNvSpPr>
          <p:nvPr>
            <p:ph type="ftr" idx="11"/>
          </p:nvPr>
        </p:nvSpPr>
        <p:spPr>
          <a:xfrm>
            <a:off x="4531331" y="7340702"/>
            <a:ext cx="4616827" cy="421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0"/>
          <p:cNvSpPr txBox="1">
            <a:spLocks noGrp="1"/>
          </p:cNvSpPr>
          <p:nvPr>
            <p:ph type="sldNum" idx="12"/>
          </p:nvPr>
        </p:nvSpPr>
        <p:spPr>
          <a:xfrm>
            <a:off x="9661138" y="7340702"/>
            <a:ext cx="3077885" cy="421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46"/>
              <a:buFont typeface="Arial"/>
              <a:buNone/>
              <a:defRPr sz="1346" b="0" i="0" u="none" strike="noStrike" cap="none">
                <a:solidFill>
                  <a:srgbClr val="888A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46"/>
              <a:buFont typeface="Arial"/>
              <a:buNone/>
              <a:defRPr sz="1346" b="0" i="0" u="none" strike="noStrike" cap="none">
                <a:solidFill>
                  <a:srgbClr val="888A9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46"/>
              <a:buFont typeface="Arial"/>
              <a:buNone/>
              <a:defRPr sz="1346" b="0" i="0" u="none" strike="noStrike" cap="none">
                <a:solidFill>
                  <a:srgbClr val="888A9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46"/>
              <a:buFont typeface="Arial"/>
              <a:buNone/>
              <a:defRPr sz="1346" b="0" i="0" u="none" strike="noStrike" cap="none">
                <a:solidFill>
                  <a:srgbClr val="888A9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46"/>
              <a:buFont typeface="Arial"/>
              <a:buNone/>
              <a:defRPr sz="1346" b="0" i="0" u="none" strike="noStrike" cap="none">
                <a:solidFill>
                  <a:srgbClr val="888A9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46"/>
              <a:buFont typeface="Arial"/>
              <a:buNone/>
              <a:defRPr sz="1346" b="0" i="0" u="none" strike="noStrike" cap="none">
                <a:solidFill>
                  <a:srgbClr val="888A9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46"/>
              <a:buFont typeface="Arial"/>
              <a:buNone/>
              <a:defRPr sz="1346" b="0" i="0" u="none" strike="noStrike" cap="none">
                <a:solidFill>
                  <a:srgbClr val="888A9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46"/>
              <a:buFont typeface="Arial"/>
              <a:buNone/>
              <a:defRPr sz="1346" b="0" i="0" u="none" strike="noStrike" cap="none">
                <a:solidFill>
                  <a:srgbClr val="888A9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46"/>
              <a:buFont typeface="Arial"/>
              <a:buNone/>
              <a:defRPr sz="1346" b="0" i="0" u="none" strike="noStrike" cap="none">
                <a:solidFill>
                  <a:srgbClr val="888A9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1"/>
          <p:cNvSpPr txBox="1">
            <a:spLocks noGrp="1"/>
          </p:cNvSpPr>
          <p:nvPr>
            <p:ph type="title"/>
          </p:nvPr>
        </p:nvSpPr>
        <p:spPr>
          <a:xfrm>
            <a:off x="940465" y="421669"/>
            <a:ext cx="11798558" cy="1530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2"/>
          <p:cNvSpPr txBox="1">
            <a:spLocks noGrp="1"/>
          </p:cNvSpPr>
          <p:nvPr>
            <p:ph type="title"/>
          </p:nvPr>
        </p:nvSpPr>
        <p:spPr>
          <a:xfrm>
            <a:off x="942247" y="528002"/>
            <a:ext cx="4411991" cy="1848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90"/>
              <a:buFont typeface="Calibri"/>
              <a:buNone/>
              <a:defRPr sz="359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2"/>
          <p:cNvSpPr txBox="1">
            <a:spLocks noGrp="1"/>
          </p:cNvSpPr>
          <p:nvPr>
            <p:ph type="body" idx="1"/>
          </p:nvPr>
        </p:nvSpPr>
        <p:spPr>
          <a:xfrm>
            <a:off x="5815564" y="1140340"/>
            <a:ext cx="6925241" cy="5628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56565" algn="l">
              <a:lnSpc>
                <a:spcPct val="90000"/>
              </a:lnSpc>
              <a:spcBef>
                <a:spcPts val="1122"/>
              </a:spcBef>
              <a:spcAft>
                <a:spcPts val="0"/>
              </a:spcAft>
              <a:buClr>
                <a:schemeClr val="dk1"/>
              </a:buClr>
              <a:buSzPts val="3590"/>
              <a:buChar char="•"/>
              <a:defRPr sz="3590"/>
            </a:lvl1pPr>
            <a:lvl2pPr marL="914400" lvl="1" indent="-428117" algn="l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3142"/>
              <a:buChar char="•"/>
              <a:defRPr sz="3142"/>
            </a:lvl2pPr>
            <a:lvl3pPr marL="1371600" lvl="2" indent="-399605" algn="l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2693"/>
              <a:buChar char="•"/>
              <a:defRPr sz="2693"/>
            </a:lvl3pPr>
            <a:lvl4pPr marL="1828800" lvl="3" indent="-371094" algn="l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2244"/>
              <a:buChar char="•"/>
              <a:defRPr sz="2244"/>
            </a:lvl4pPr>
            <a:lvl5pPr marL="2286000" lvl="4" indent="-371094" algn="l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2244"/>
              <a:buChar char="•"/>
              <a:defRPr sz="2244"/>
            </a:lvl5pPr>
            <a:lvl6pPr marL="2743200" lvl="5" indent="-371094" algn="l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2244"/>
              <a:buChar char="•"/>
              <a:defRPr sz="2244"/>
            </a:lvl6pPr>
            <a:lvl7pPr marL="3200400" lvl="6" indent="-371094" algn="l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2244"/>
              <a:buChar char="•"/>
              <a:defRPr sz="2244"/>
            </a:lvl7pPr>
            <a:lvl8pPr marL="3657600" lvl="7" indent="-371094" algn="l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2244"/>
              <a:buChar char="•"/>
              <a:defRPr sz="2244"/>
            </a:lvl8pPr>
            <a:lvl9pPr marL="4114800" lvl="8" indent="-371094" algn="l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2244"/>
              <a:buChar char="•"/>
              <a:defRPr sz="2244"/>
            </a:lvl9pPr>
          </a:lstStyle>
          <a:p>
            <a:endParaRPr/>
          </a:p>
        </p:txBody>
      </p:sp>
      <p:sp>
        <p:nvSpPr>
          <p:cNvPr id="58" name="Google Shape;58;p92"/>
          <p:cNvSpPr txBox="1">
            <a:spLocks noGrp="1"/>
          </p:cNvSpPr>
          <p:nvPr>
            <p:ph type="body" idx="2"/>
          </p:nvPr>
        </p:nvSpPr>
        <p:spPr>
          <a:xfrm>
            <a:off x="942247" y="2376011"/>
            <a:ext cx="4411991" cy="4401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22"/>
              </a:spcBef>
              <a:spcAft>
                <a:spcPts val="0"/>
              </a:spcAft>
              <a:buClr>
                <a:schemeClr val="dk1"/>
              </a:buClr>
              <a:buSzPts val="1795"/>
              <a:buNone/>
              <a:defRPr sz="1795"/>
            </a:lvl1pPr>
            <a:lvl2pPr marL="914400" lvl="1" indent="-228600" algn="l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1571"/>
              <a:buNone/>
              <a:defRPr sz="1571"/>
            </a:lvl2pPr>
            <a:lvl3pPr marL="1371600" lvl="2" indent="-228600" algn="l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1346"/>
              <a:buNone/>
              <a:defRPr sz="1346"/>
            </a:lvl3pPr>
            <a:lvl4pPr marL="1828800" lvl="3" indent="-228600" algn="l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1122"/>
              <a:buNone/>
              <a:defRPr sz="1122"/>
            </a:lvl4pPr>
            <a:lvl5pPr marL="2286000" lvl="4" indent="-228600" algn="l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1122"/>
              <a:buNone/>
              <a:defRPr sz="1122"/>
            </a:lvl5pPr>
            <a:lvl6pPr marL="2743200" lvl="5" indent="-228600" algn="l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1122"/>
              <a:buNone/>
              <a:defRPr sz="1122"/>
            </a:lvl6pPr>
            <a:lvl7pPr marL="3200400" lvl="6" indent="-228600" algn="l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1122"/>
              <a:buNone/>
              <a:defRPr sz="1122"/>
            </a:lvl7pPr>
            <a:lvl8pPr marL="3657600" lvl="7" indent="-228600" algn="l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1122"/>
              <a:buNone/>
              <a:defRPr sz="1122"/>
            </a:lvl8pPr>
            <a:lvl9pPr marL="4114800" lvl="8" indent="-228600" algn="l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1122"/>
              <a:buNone/>
              <a:defRPr sz="1122"/>
            </a:lvl9pPr>
          </a:lstStyle>
          <a:p>
            <a:endParaRPr/>
          </a:p>
        </p:txBody>
      </p:sp>
      <p:sp>
        <p:nvSpPr>
          <p:cNvPr id="59" name="Google Shape;59;p92"/>
          <p:cNvSpPr txBox="1">
            <a:spLocks noGrp="1"/>
          </p:cNvSpPr>
          <p:nvPr>
            <p:ph type="dt" idx="10"/>
          </p:nvPr>
        </p:nvSpPr>
        <p:spPr>
          <a:xfrm>
            <a:off x="940465" y="7340702"/>
            <a:ext cx="3077885" cy="421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2"/>
          <p:cNvSpPr txBox="1">
            <a:spLocks noGrp="1"/>
          </p:cNvSpPr>
          <p:nvPr>
            <p:ph type="ftr" idx="11"/>
          </p:nvPr>
        </p:nvSpPr>
        <p:spPr>
          <a:xfrm>
            <a:off x="4531331" y="7340702"/>
            <a:ext cx="4616827" cy="421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2"/>
          <p:cNvSpPr txBox="1">
            <a:spLocks noGrp="1"/>
          </p:cNvSpPr>
          <p:nvPr>
            <p:ph type="sldNum" idx="12"/>
          </p:nvPr>
        </p:nvSpPr>
        <p:spPr>
          <a:xfrm>
            <a:off x="9661138" y="7340702"/>
            <a:ext cx="3077885" cy="421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46"/>
              <a:buFont typeface="Arial"/>
              <a:buNone/>
              <a:defRPr sz="1346" b="0" i="0" u="none" strike="noStrike" cap="none">
                <a:solidFill>
                  <a:srgbClr val="888A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46"/>
              <a:buFont typeface="Arial"/>
              <a:buNone/>
              <a:defRPr sz="1346" b="0" i="0" u="none" strike="noStrike" cap="none">
                <a:solidFill>
                  <a:srgbClr val="888A9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46"/>
              <a:buFont typeface="Arial"/>
              <a:buNone/>
              <a:defRPr sz="1346" b="0" i="0" u="none" strike="noStrike" cap="none">
                <a:solidFill>
                  <a:srgbClr val="888A9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46"/>
              <a:buFont typeface="Arial"/>
              <a:buNone/>
              <a:defRPr sz="1346" b="0" i="0" u="none" strike="noStrike" cap="none">
                <a:solidFill>
                  <a:srgbClr val="888A9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46"/>
              <a:buFont typeface="Arial"/>
              <a:buNone/>
              <a:defRPr sz="1346" b="0" i="0" u="none" strike="noStrike" cap="none">
                <a:solidFill>
                  <a:srgbClr val="888A9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46"/>
              <a:buFont typeface="Arial"/>
              <a:buNone/>
              <a:defRPr sz="1346" b="0" i="0" u="none" strike="noStrike" cap="none">
                <a:solidFill>
                  <a:srgbClr val="888A9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46"/>
              <a:buFont typeface="Arial"/>
              <a:buNone/>
              <a:defRPr sz="1346" b="0" i="0" u="none" strike="noStrike" cap="none">
                <a:solidFill>
                  <a:srgbClr val="888A9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46"/>
              <a:buFont typeface="Arial"/>
              <a:buNone/>
              <a:defRPr sz="1346" b="0" i="0" u="none" strike="noStrike" cap="none">
                <a:solidFill>
                  <a:srgbClr val="888A9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46"/>
              <a:buFont typeface="Arial"/>
              <a:buNone/>
              <a:defRPr sz="1346" b="0" i="0" u="none" strike="noStrike" cap="none">
                <a:solidFill>
                  <a:srgbClr val="888A9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3"/>
          <p:cNvSpPr txBox="1">
            <a:spLocks noGrp="1"/>
          </p:cNvSpPr>
          <p:nvPr>
            <p:ph type="title"/>
          </p:nvPr>
        </p:nvSpPr>
        <p:spPr>
          <a:xfrm>
            <a:off x="942247" y="528002"/>
            <a:ext cx="4411991" cy="1848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90"/>
              <a:buFont typeface="Calibri"/>
              <a:buNone/>
              <a:defRPr sz="359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3"/>
          <p:cNvSpPr>
            <a:spLocks noGrp="1"/>
          </p:cNvSpPr>
          <p:nvPr>
            <p:ph type="pic" idx="2"/>
          </p:nvPr>
        </p:nvSpPr>
        <p:spPr>
          <a:xfrm>
            <a:off x="5815564" y="1140340"/>
            <a:ext cx="6925241" cy="5628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122"/>
              </a:spcBef>
              <a:spcAft>
                <a:spcPts val="0"/>
              </a:spcAft>
              <a:buClr>
                <a:schemeClr val="dk1"/>
              </a:buClr>
              <a:buSzPts val="3590"/>
              <a:buFont typeface="Arial"/>
              <a:buNone/>
              <a:defRPr sz="3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3142"/>
              <a:buFont typeface="Arial"/>
              <a:buNone/>
              <a:defRPr sz="31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2693"/>
              <a:buFont typeface="Arial"/>
              <a:buNone/>
              <a:defRPr sz="26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2244"/>
              <a:buFont typeface="Arial"/>
              <a:buNone/>
              <a:defRPr sz="22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2244"/>
              <a:buFont typeface="Arial"/>
              <a:buNone/>
              <a:defRPr sz="22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2244"/>
              <a:buFont typeface="Arial"/>
              <a:buNone/>
              <a:defRPr sz="22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2244"/>
              <a:buFont typeface="Arial"/>
              <a:buNone/>
              <a:defRPr sz="22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2244"/>
              <a:buFont typeface="Arial"/>
              <a:buNone/>
              <a:defRPr sz="22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2244"/>
              <a:buFont typeface="Arial"/>
              <a:buNone/>
              <a:defRPr sz="22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93"/>
          <p:cNvSpPr txBox="1">
            <a:spLocks noGrp="1"/>
          </p:cNvSpPr>
          <p:nvPr>
            <p:ph type="body" idx="1"/>
          </p:nvPr>
        </p:nvSpPr>
        <p:spPr>
          <a:xfrm>
            <a:off x="942247" y="2376011"/>
            <a:ext cx="4411991" cy="4401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22"/>
              </a:spcBef>
              <a:spcAft>
                <a:spcPts val="0"/>
              </a:spcAft>
              <a:buClr>
                <a:schemeClr val="dk1"/>
              </a:buClr>
              <a:buSzPts val="1795"/>
              <a:buNone/>
              <a:defRPr sz="1795"/>
            </a:lvl1pPr>
            <a:lvl2pPr marL="914400" lvl="1" indent="-228600" algn="l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1571"/>
              <a:buNone/>
              <a:defRPr sz="1571"/>
            </a:lvl2pPr>
            <a:lvl3pPr marL="1371600" lvl="2" indent="-228600" algn="l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1346"/>
              <a:buNone/>
              <a:defRPr sz="1346"/>
            </a:lvl3pPr>
            <a:lvl4pPr marL="1828800" lvl="3" indent="-228600" algn="l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1122"/>
              <a:buNone/>
              <a:defRPr sz="1122"/>
            </a:lvl4pPr>
            <a:lvl5pPr marL="2286000" lvl="4" indent="-228600" algn="l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1122"/>
              <a:buNone/>
              <a:defRPr sz="1122"/>
            </a:lvl5pPr>
            <a:lvl6pPr marL="2743200" lvl="5" indent="-228600" algn="l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1122"/>
              <a:buNone/>
              <a:defRPr sz="1122"/>
            </a:lvl6pPr>
            <a:lvl7pPr marL="3200400" lvl="6" indent="-228600" algn="l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1122"/>
              <a:buNone/>
              <a:defRPr sz="1122"/>
            </a:lvl7pPr>
            <a:lvl8pPr marL="3657600" lvl="7" indent="-228600" algn="l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1122"/>
              <a:buNone/>
              <a:defRPr sz="1122"/>
            </a:lvl8pPr>
            <a:lvl9pPr marL="4114800" lvl="8" indent="-228600" algn="l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1122"/>
              <a:buNone/>
              <a:defRPr sz="1122"/>
            </a:lvl9pPr>
          </a:lstStyle>
          <a:p>
            <a:endParaRPr/>
          </a:p>
        </p:txBody>
      </p:sp>
      <p:sp>
        <p:nvSpPr>
          <p:cNvPr id="66" name="Google Shape;66;p93"/>
          <p:cNvSpPr txBox="1">
            <a:spLocks noGrp="1"/>
          </p:cNvSpPr>
          <p:nvPr>
            <p:ph type="dt" idx="10"/>
          </p:nvPr>
        </p:nvSpPr>
        <p:spPr>
          <a:xfrm>
            <a:off x="940465" y="7340702"/>
            <a:ext cx="3077885" cy="421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3"/>
          <p:cNvSpPr txBox="1">
            <a:spLocks noGrp="1"/>
          </p:cNvSpPr>
          <p:nvPr>
            <p:ph type="ftr" idx="11"/>
          </p:nvPr>
        </p:nvSpPr>
        <p:spPr>
          <a:xfrm>
            <a:off x="4531331" y="7340702"/>
            <a:ext cx="4616827" cy="421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3"/>
          <p:cNvSpPr txBox="1">
            <a:spLocks noGrp="1"/>
          </p:cNvSpPr>
          <p:nvPr>
            <p:ph type="sldNum" idx="12"/>
          </p:nvPr>
        </p:nvSpPr>
        <p:spPr>
          <a:xfrm>
            <a:off x="9661138" y="7340702"/>
            <a:ext cx="3077885" cy="421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46"/>
              <a:buFont typeface="Arial"/>
              <a:buNone/>
              <a:defRPr sz="1346" b="0" i="0" u="none" strike="noStrike" cap="none">
                <a:solidFill>
                  <a:srgbClr val="888A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46"/>
              <a:buFont typeface="Arial"/>
              <a:buNone/>
              <a:defRPr sz="1346" b="0" i="0" u="none" strike="noStrike" cap="none">
                <a:solidFill>
                  <a:srgbClr val="888A9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46"/>
              <a:buFont typeface="Arial"/>
              <a:buNone/>
              <a:defRPr sz="1346" b="0" i="0" u="none" strike="noStrike" cap="none">
                <a:solidFill>
                  <a:srgbClr val="888A9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46"/>
              <a:buFont typeface="Arial"/>
              <a:buNone/>
              <a:defRPr sz="1346" b="0" i="0" u="none" strike="noStrike" cap="none">
                <a:solidFill>
                  <a:srgbClr val="888A9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46"/>
              <a:buFont typeface="Arial"/>
              <a:buNone/>
              <a:defRPr sz="1346" b="0" i="0" u="none" strike="noStrike" cap="none">
                <a:solidFill>
                  <a:srgbClr val="888A9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46"/>
              <a:buFont typeface="Arial"/>
              <a:buNone/>
              <a:defRPr sz="1346" b="0" i="0" u="none" strike="noStrike" cap="none">
                <a:solidFill>
                  <a:srgbClr val="888A9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46"/>
              <a:buFont typeface="Arial"/>
              <a:buNone/>
              <a:defRPr sz="1346" b="0" i="0" u="none" strike="noStrike" cap="none">
                <a:solidFill>
                  <a:srgbClr val="888A9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46"/>
              <a:buFont typeface="Arial"/>
              <a:buNone/>
              <a:defRPr sz="1346" b="0" i="0" u="none" strike="noStrike" cap="none">
                <a:solidFill>
                  <a:srgbClr val="888A9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46"/>
              <a:buFont typeface="Arial"/>
              <a:buNone/>
              <a:defRPr sz="1346" b="0" i="0" u="none" strike="noStrike" cap="none">
                <a:solidFill>
                  <a:srgbClr val="888A9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3"/>
          <p:cNvSpPr txBox="1">
            <a:spLocks noGrp="1"/>
          </p:cNvSpPr>
          <p:nvPr>
            <p:ph type="title"/>
          </p:nvPr>
        </p:nvSpPr>
        <p:spPr>
          <a:xfrm>
            <a:off x="940465" y="421669"/>
            <a:ext cx="11798558" cy="1530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37"/>
              <a:buFont typeface="Calibri"/>
              <a:buNone/>
              <a:defRPr sz="49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83"/>
          <p:cNvSpPr txBox="1">
            <a:spLocks noGrp="1"/>
          </p:cNvSpPr>
          <p:nvPr>
            <p:ph type="body" idx="1"/>
          </p:nvPr>
        </p:nvSpPr>
        <p:spPr>
          <a:xfrm>
            <a:off x="940465" y="2108344"/>
            <a:ext cx="11798558" cy="5025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28117" algn="l" rtl="0">
              <a:lnSpc>
                <a:spcPct val="90000"/>
              </a:lnSpc>
              <a:spcBef>
                <a:spcPts val="1122"/>
              </a:spcBef>
              <a:spcAft>
                <a:spcPts val="0"/>
              </a:spcAft>
              <a:buClr>
                <a:schemeClr val="dk1"/>
              </a:buClr>
              <a:buSzPts val="3142"/>
              <a:buFont typeface="Arial"/>
              <a:buChar char="•"/>
              <a:defRPr sz="31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9605" algn="l" rtl="0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2693"/>
              <a:buFont typeface="Arial"/>
              <a:buChar char="•"/>
              <a:defRPr sz="26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71094" algn="l" rtl="0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2244"/>
              <a:buFont typeface="Arial"/>
              <a:buChar char="•"/>
              <a:defRPr sz="22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6869" algn="l" rtl="0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2020"/>
              <a:buFont typeface="Arial"/>
              <a:buChar char="•"/>
              <a:defRPr sz="20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6870" algn="l" rtl="0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2020"/>
              <a:buFont typeface="Arial"/>
              <a:buChar char="•"/>
              <a:defRPr sz="20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6870" algn="l" rtl="0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2020"/>
              <a:buFont typeface="Arial"/>
              <a:buChar char="•"/>
              <a:defRPr sz="20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6870" algn="l" rtl="0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2020"/>
              <a:buFont typeface="Arial"/>
              <a:buChar char="•"/>
              <a:defRPr sz="20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6870" algn="l" rtl="0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2020"/>
              <a:buFont typeface="Arial"/>
              <a:buChar char="•"/>
              <a:defRPr sz="20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6870" algn="l" rtl="0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2020"/>
              <a:buFont typeface="Arial"/>
              <a:buChar char="•"/>
              <a:defRPr sz="20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3"/>
          <p:cNvSpPr txBox="1">
            <a:spLocks noGrp="1"/>
          </p:cNvSpPr>
          <p:nvPr>
            <p:ph type="dt" idx="10"/>
          </p:nvPr>
        </p:nvSpPr>
        <p:spPr>
          <a:xfrm>
            <a:off x="940465" y="7340702"/>
            <a:ext cx="3077885" cy="421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46" b="0" i="0" u="none" strike="noStrike" cap="none">
                <a:solidFill>
                  <a:srgbClr val="888A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3"/>
          <p:cNvSpPr txBox="1">
            <a:spLocks noGrp="1"/>
          </p:cNvSpPr>
          <p:nvPr>
            <p:ph type="ftr" idx="11"/>
          </p:nvPr>
        </p:nvSpPr>
        <p:spPr>
          <a:xfrm>
            <a:off x="4531331" y="7340702"/>
            <a:ext cx="4616827" cy="421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46" b="0" i="0" u="none" strike="noStrike" cap="none">
                <a:solidFill>
                  <a:srgbClr val="888A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3"/>
          <p:cNvSpPr txBox="1">
            <a:spLocks noGrp="1"/>
          </p:cNvSpPr>
          <p:nvPr>
            <p:ph type="sldNum" idx="12"/>
          </p:nvPr>
        </p:nvSpPr>
        <p:spPr>
          <a:xfrm>
            <a:off x="9661138" y="7340702"/>
            <a:ext cx="3077885" cy="421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46"/>
              <a:buFont typeface="Arial"/>
              <a:buNone/>
              <a:defRPr sz="1346" b="0" i="0" u="none" strike="noStrike" cap="none">
                <a:solidFill>
                  <a:srgbClr val="888A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46"/>
              <a:buFont typeface="Arial"/>
              <a:buNone/>
              <a:defRPr sz="1346" b="0" i="0" u="none" strike="noStrike" cap="none">
                <a:solidFill>
                  <a:srgbClr val="888A9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46"/>
              <a:buFont typeface="Arial"/>
              <a:buNone/>
              <a:defRPr sz="1346" b="0" i="0" u="none" strike="noStrike" cap="none">
                <a:solidFill>
                  <a:srgbClr val="888A9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46"/>
              <a:buFont typeface="Arial"/>
              <a:buNone/>
              <a:defRPr sz="1346" b="0" i="0" u="none" strike="noStrike" cap="none">
                <a:solidFill>
                  <a:srgbClr val="888A9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46"/>
              <a:buFont typeface="Arial"/>
              <a:buNone/>
              <a:defRPr sz="1346" b="0" i="0" u="none" strike="noStrike" cap="none">
                <a:solidFill>
                  <a:srgbClr val="888A9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46"/>
              <a:buFont typeface="Arial"/>
              <a:buNone/>
              <a:defRPr sz="1346" b="0" i="0" u="none" strike="noStrike" cap="none">
                <a:solidFill>
                  <a:srgbClr val="888A9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46"/>
              <a:buFont typeface="Arial"/>
              <a:buNone/>
              <a:defRPr sz="1346" b="0" i="0" u="none" strike="noStrike" cap="none">
                <a:solidFill>
                  <a:srgbClr val="888A9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46"/>
              <a:buFont typeface="Arial"/>
              <a:buNone/>
              <a:defRPr sz="1346" b="0" i="0" u="none" strike="noStrike" cap="none">
                <a:solidFill>
                  <a:srgbClr val="888A9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46"/>
              <a:buFont typeface="Arial"/>
              <a:buNone/>
              <a:defRPr sz="1346" b="0" i="0" u="none" strike="noStrike" cap="none">
                <a:solidFill>
                  <a:srgbClr val="888A9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0465" y="421669"/>
            <a:ext cx="11798558" cy="1530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0465" y="2108344"/>
            <a:ext cx="11798558" cy="502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0465" y="7340702"/>
            <a:ext cx="3077885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97201-DF28-472B-AC2C-B547E4B2347E}" type="datetimeFigureOut">
              <a:rPr lang="es-CO" smtClean="0"/>
              <a:t>18/02/2021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31331" y="7340702"/>
            <a:ext cx="4616827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61138" y="7340702"/>
            <a:ext cx="3077885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02C6E-4C56-463D-B6A0-2D7E39029A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03834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1025957" rtl="0" eaLnBrk="1" latinLnBrk="0" hangingPunct="1">
        <a:lnSpc>
          <a:spcPct val="90000"/>
        </a:lnSpc>
        <a:spcBef>
          <a:spcPct val="0"/>
        </a:spcBef>
        <a:buNone/>
        <a:defRPr sz="49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489" indent="-256489" algn="l" defTabSz="1025957" rtl="0" eaLnBrk="1" latinLnBrk="0" hangingPunct="1">
        <a:lnSpc>
          <a:spcPct val="90000"/>
        </a:lnSpc>
        <a:spcBef>
          <a:spcPts val="1122"/>
        </a:spcBef>
        <a:buFont typeface="Arial" panose="020B0604020202020204" pitchFamily="34" charset="0"/>
        <a:buChar char="•"/>
        <a:defRPr sz="3142" kern="1200">
          <a:solidFill>
            <a:schemeClr val="tx1"/>
          </a:solidFill>
          <a:latin typeface="+mn-lt"/>
          <a:ea typeface="+mn-ea"/>
          <a:cs typeface="+mn-cs"/>
        </a:defRPr>
      </a:lvl1pPr>
      <a:lvl2pPr marL="769468" indent="-256489" algn="l" defTabSz="1025957" rtl="0" eaLnBrk="1" latinLnBrk="0" hangingPunct="1">
        <a:lnSpc>
          <a:spcPct val="90000"/>
        </a:lnSpc>
        <a:spcBef>
          <a:spcPts val="561"/>
        </a:spcBef>
        <a:buFont typeface="Arial" panose="020B0604020202020204" pitchFamily="34" charset="0"/>
        <a:buChar char="•"/>
        <a:defRPr sz="2693" kern="1200">
          <a:solidFill>
            <a:schemeClr val="tx1"/>
          </a:solidFill>
          <a:latin typeface="+mn-lt"/>
          <a:ea typeface="+mn-ea"/>
          <a:cs typeface="+mn-cs"/>
        </a:defRPr>
      </a:lvl2pPr>
      <a:lvl3pPr marL="1282446" indent="-256489" algn="l" defTabSz="1025957" rtl="0" eaLnBrk="1" latinLnBrk="0" hangingPunct="1">
        <a:lnSpc>
          <a:spcPct val="90000"/>
        </a:lnSpc>
        <a:spcBef>
          <a:spcPts val="561"/>
        </a:spcBef>
        <a:buFont typeface="Arial" panose="020B0604020202020204" pitchFamily="34" charset="0"/>
        <a:buChar char="•"/>
        <a:defRPr sz="2244" kern="1200">
          <a:solidFill>
            <a:schemeClr val="tx1"/>
          </a:solidFill>
          <a:latin typeface="+mn-lt"/>
          <a:ea typeface="+mn-ea"/>
          <a:cs typeface="+mn-cs"/>
        </a:defRPr>
      </a:lvl3pPr>
      <a:lvl4pPr marL="1795424" indent="-256489" algn="l" defTabSz="1025957" rtl="0" eaLnBrk="1" latinLnBrk="0" hangingPunct="1">
        <a:lnSpc>
          <a:spcPct val="90000"/>
        </a:lnSpc>
        <a:spcBef>
          <a:spcPts val="561"/>
        </a:spcBef>
        <a:buFont typeface="Arial" panose="020B0604020202020204" pitchFamily="34" charset="0"/>
        <a:buChar char="•"/>
        <a:defRPr sz="2020" kern="1200">
          <a:solidFill>
            <a:schemeClr val="tx1"/>
          </a:solidFill>
          <a:latin typeface="+mn-lt"/>
          <a:ea typeface="+mn-ea"/>
          <a:cs typeface="+mn-cs"/>
        </a:defRPr>
      </a:lvl4pPr>
      <a:lvl5pPr marL="2308403" indent="-256489" algn="l" defTabSz="1025957" rtl="0" eaLnBrk="1" latinLnBrk="0" hangingPunct="1">
        <a:lnSpc>
          <a:spcPct val="90000"/>
        </a:lnSpc>
        <a:spcBef>
          <a:spcPts val="561"/>
        </a:spcBef>
        <a:buFont typeface="Arial" panose="020B0604020202020204" pitchFamily="34" charset="0"/>
        <a:buChar char="•"/>
        <a:defRPr sz="2020" kern="1200">
          <a:solidFill>
            <a:schemeClr val="tx1"/>
          </a:solidFill>
          <a:latin typeface="+mn-lt"/>
          <a:ea typeface="+mn-ea"/>
          <a:cs typeface="+mn-cs"/>
        </a:defRPr>
      </a:lvl5pPr>
      <a:lvl6pPr marL="2821381" indent="-256489" algn="l" defTabSz="1025957" rtl="0" eaLnBrk="1" latinLnBrk="0" hangingPunct="1">
        <a:lnSpc>
          <a:spcPct val="90000"/>
        </a:lnSpc>
        <a:spcBef>
          <a:spcPts val="561"/>
        </a:spcBef>
        <a:buFont typeface="Arial" panose="020B0604020202020204" pitchFamily="34" charset="0"/>
        <a:buChar char="•"/>
        <a:defRPr sz="2020" kern="1200">
          <a:solidFill>
            <a:schemeClr val="tx1"/>
          </a:solidFill>
          <a:latin typeface="+mn-lt"/>
          <a:ea typeface="+mn-ea"/>
          <a:cs typeface="+mn-cs"/>
        </a:defRPr>
      </a:lvl6pPr>
      <a:lvl7pPr marL="3334360" indent="-256489" algn="l" defTabSz="1025957" rtl="0" eaLnBrk="1" latinLnBrk="0" hangingPunct="1">
        <a:lnSpc>
          <a:spcPct val="90000"/>
        </a:lnSpc>
        <a:spcBef>
          <a:spcPts val="561"/>
        </a:spcBef>
        <a:buFont typeface="Arial" panose="020B0604020202020204" pitchFamily="34" charset="0"/>
        <a:buChar char="•"/>
        <a:defRPr sz="2020" kern="1200">
          <a:solidFill>
            <a:schemeClr val="tx1"/>
          </a:solidFill>
          <a:latin typeface="+mn-lt"/>
          <a:ea typeface="+mn-ea"/>
          <a:cs typeface="+mn-cs"/>
        </a:defRPr>
      </a:lvl7pPr>
      <a:lvl8pPr marL="3847338" indent="-256489" algn="l" defTabSz="1025957" rtl="0" eaLnBrk="1" latinLnBrk="0" hangingPunct="1">
        <a:lnSpc>
          <a:spcPct val="90000"/>
        </a:lnSpc>
        <a:spcBef>
          <a:spcPts val="561"/>
        </a:spcBef>
        <a:buFont typeface="Arial" panose="020B0604020202020204" pitchFamily="34" charset="0"/>
        <a:buChar char="•"/>
        <a:defRPr sz="2020" kern="1200">
          <a:solidFill>
            <a:schemeClr val="tx1"/>
          </a:solidFill>
          <a:latin typeface="+mn-lt"/>
          <a:ea typeface="+mn-ea"/>
          <a:cs typeface="+mn-cs"/>
        </a:defRPr>
      </a:lvl8pPr>
      <a:lvl9pPr marL="4360316" indent="-256489" algn="l" defTabSz="1025957" rtl="0" eaLnBrk="1" latinLnBrk="0" hangingPunct="1">
        <a:lnSpc>
          <a:spcPct val="90000"/>
        </a:lnSpc>
        <a:spcBef>
          <a:spcPts val="561"/>
        </a:spcBef>
        <a:buFont typeface="Arial" panose="020B0604020202020204" pitchFamily="34" charset="0"/>
        <a:buChar char="•"/>
        <a:defRPr sz="20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5957" rtl="0" eaLnBrk="1" latinLnBrk="0" hangingPunct="1">
        <a:defRPr sz="2020" kern="1200">
          <a:solidFill>
            <a:schemeClr val="tx1"/>
          </a:solidFill>
          <a:latin typeface="+mn-lt"/>
          <a:ea typeface="+mn-ea"/>
          <a:cs typeface="+mn-cs"/>
        </a:defRPr>
      </a:lvl1pPr>
      <a:lvl2pPr marL="512978" algn="l" defTabSz="1025957" rtl="0" eaLnBrk="1" latinLnBrk="0" hangingPunct="1">
        <a:defRPr sz="2020" kern="1200">
          <a:solidFill>
            <a:schemeClr val="tx1"/>
          </a:solidFill>
          <a:latin typeface="+mn-lt"/>
          <a:ea typeface="+mn-ea"/>
          <a:cs typeface="+mn-cs"/>
        </a:defRPr>
      </a:lvl2pPr>
      <a:lvl3pPr marL="1025957" algn="l" defTabSz="1025957" rtl="0" eaLnBrk="1" latinLnBrk="0" hangingPunct="1">
        <a:defRPr sz="2020" kern="1200">
          <a:solidFill>
            <a:schemeClr val="tx1"/>
          </a:solidFill>
          <a:latin typeface="+mn-lt"/>
          <a:ea typeface="+mn-ea"/>
          <a:cs typeface="+mn-cs"/>
        </a:defRPr>
      </a:lvl3pPr>
      <a:lvl4pPr marL="1538935" algn="l" defTabSz="1025957" rtl="0" eaLnBrk="1" latinLnBrk="0" hangingPunct="1">
        <a:defRPr sz="2020" kern="1200">
          <a:solidFill>
            <a:schemeClr val="tx1"/>
          </a:solidFill>
          <a:latin typeface="+mn-lt"/>
          <a:ea typeface="+mn-ea"/>
          <a:cs typeface="+mn-cs"/>
        </a:defRPr>
      </a:lvl4pPr>
      <a:lvl5pPr marL="2051914" algn="l" defTabSz="1025957" rtl="0" eaLnBrk="1" latinLnBrk="0" hangingPunct="1">
        <a:defRPr sz="2020" kern="1200">
          <a:solidFill>
            <a:schemeClr val="tx1"/>
          </a:solidFill>
          <a:latin typeface="+mn-lt"/>
          <a:ea typeface="+mn-ea"/>
          <a:cs typeface="+mn-cs"/>
        </a:defRPr>
      </a:lvl5pPr>
      <a:lvl6pPr marL="2564892" algn="l" defTabSz="1025957" rtl="0" eaLnBrk="1" latinLnBrk="0" hangingPunct="1">
        <a:defRPr sz="2020" kern="1200">
          <a:solidFill>
            <a:schemeClr val="tx1"/>
          </a:solidFill>
          <a:latin typeface="+mn-lt"/>
          <a:ea typeface="+mn-ea"/>
          <a:cs typeface="+mn-cs"/>
        </a:defRPr>
      </a:lvl6pPr>
      <a:lvl7pPr marL="3077870" algn="l" defTabSz="1025957" rtl="0" eaLnBrk="1" latinLnBrk="0" hangingPunct="1">
        <a:defRPr sz="2020" kern="1200">
          <a:solidFill>
            <a:schemeClr val="tx1"/>
          </a:solidFill>
          <a:latin typeface="+mn-lt"/>
          <a:ea typeface="+mn-ea"/>
          <a:cs typeface="+mn-cs"/>
        </a:defRPr>
      </a:lvl7pPr>
      <a:lvl8pPr marL="3590849" algn="l" defTabSz="1025957" rtl="0" eaLnBrk="1" latinLnBrk="0" hangingPunct="1">
        <a:defRPr sz="2020" kern="1200">
          <a:solidFill>
            <a:schemeClr val="tx1"/>
          </a:solidFill>
          <a:latin typeface="+mn-lt"/>
          <a:ea typeface="+mn-ea"/>
          <a:cs typeface="+mn-cs"/>
        </a:defRPr>
      </a:lvl8pPr>
      <a:lvl9pPr marL="4103827" algn="l" defTabSz="1025957" rtl="0" eaLnBrk="1" latinLnBrk="0" hangingPunct="1">
        <a:defRPr sz="20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/>
          <p:nvPr/>
        </p:nvSpPr>
        <p:spPr>
          <a:xfrm>
            <a:off x="6857997" y="617928"/>
            <a:ext cx="6302474" cy="2769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mbria"/>
              <a:buNone/>
            </a:pPr>
            <a:r>
              <a:rPr lang="es-CO" sz="3600" b="1" i="0" u="none" strike="noStrike" cap="none" dirty="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REUNIÓN APERTURA AUDITORIA ICONTEC AL SISTEMA INTEGRADO DE  GESTIÓN</a:t>
            </a:r>
            <a:endParaRPr sz="3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mbria"/>
              <a:buNone/>
            </a:pPr>
            <a:r>
              <a:rPr lang="es-CO" sz="3600" b="1" i="0" u="none" strike="noStrike" cap="none" dirty="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2021</a:t>
            </a:r>
            <a:endParaRPr sz="3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287" y="-138945"/>
            <a:ext cx="13665200" cy="298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7"/>
          <p:cNvPicPr preferRelativeResize="0"/>
          <p:nvPr/>
        </p:nvPicPr>
        <p:blipFill rotWithShape="1">
          <a:blip r:embed="rId4">
            <a:alphaModFix/>
          </a:blip>
          <a:srcRect t="13510" b="34675"/>
          <a:stretch/>
        </p:blipFill>
        <p:spPr>
          <a:xfrm>
            <a:off x="0" y="3123446"/>
            <a:ext cx="13679488" cy="4795192"/>
          </a:xfrm>
          <a:prstGeom prst="rect">
            <a:avLst/>
          </a:prstGeom>
          <a:solidFill>
            <a:srgbClr val="000000"/>
          </a:solidFill>
          <a:ln>
            <a:noFill/>
          </a:ln>
        </p:spPr>
      </p:pic>
      <p:sp>
        <p:nvSpPr>
          <p:cNvPr id="189" name="Google Shape;189;p7"/>
          <p:cNvSpPr txBox="1"/>
          <p:nvPr/>
        </p:nvSpPr>
        <p:spPr>
          <a:xfrm>
            <a:off x="1670113" y="855649"/>
            <a:ext cx="10926263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Cambria"/>
              <a:buNone/>
            </a:pPr>
            <a:r>
              <a:rPr lang="es-CO" sz="3600" b="1" i="1" u="none" strike="noStrike" cap="none" dirty="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  GENERALIDADES </a:t>
            </a:r>
            <a:r>
              <a:rPr lang="es-CO" sz="3600" b="1" i="1" u="none" strike="noStrike" cap="none" dirty="0" smtClean="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SISTEMA DE GESTION DE SEGURIDAD Y SALUD EN EL TRABAJO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" name="Google Shape;190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6287" y="7005638"/>
            <a:ext cx="1828800" cy="914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1" name="Google Shape;191;p7"/>
          <p:cNvCxnSpPr/>
          <p:nvPr/>
        </p:nvCxnSpPr>
        <p:spPr>
          <a:xfrm>
            <a:off x="2353900" y="2984500"/>
            <a:ext cx="10926264" cy="0"/>
          </a:xfrm>
          <a:prstGeom prst="straightConnector1">
            <a:avLst/>
          </a:prstGeom>
          <a:noFill/>
          <a:ln w="1905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23812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52C719-0BD3-E644-BB5F-730C2C269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067" y="334932"/>
            <a:ext cx="11235349" cy="820738"/>
          </a:xfrm>
        </p:spPr>
        <p:txBody>
          <a:bodyPr/>
          <a:lstStyle/>
          <a:p>
            <a:pPr algn="ctr"/>
            <a:r>
              <a:rPr lang="es-ES" sz="3200" b="1" dirty="0" smtClean="0">
                <a:solidFill>
                  <a:srgbClr val="122244"/>
                </a:solidFill>
              </a:rPr>
              <a:t>SISTEMA DE GESTIÓN DE LA SEGURIDAD Y SALUD EN EL TRABAJO</a:t>
            </a:r>
            <a:endParaRPr lang="es-CO" sz="3200" b="1" dirty="0"/>
          </a:p>
        </p:txBody>
      </p:sp>
      <p:sp>
        <p:nvSpPr>
          <p:cNvPr id="3" name="Rectángulo 2"/>
          <p:cNvSpPr/>
          <p:nvPr/>
        </p:nvSpPr>
        <p:spPr>
          <a:xfrm>
            <a:off x="617519" y="1495620"/>
            <a:ext cx="12339107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>
              <a:buClrTx/>
              <a:defRPr/>
            </a:pPr>
            <a:r>
              <a:rPr lang="es-ES" sz="2000" kern="1200" dirty="0">
                <a:solidFill>
                  <a:srgbClr val="0F235A"/>
                </a:solidFill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rPr>
              <a:t>El Sistema de Gestión </a:t>
            </a:r>
            <a:r>
              <a:rPr lang="es-ES" sz="2000" kern="1200" dirty="0" smtClean="0">
                <a:solidFill>
                  <a:srgbClr val="0F235A"/>
                </a:solidFill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rPr>
              <a:t>de la Seguridad y Salud en el Trabajo promueve la </a:t>
            </a:r>
            <a:r>
              <a:rPr lang="es-ES" sz="2000" kern="1200" dirty="0">
                <a:solidFill>
                  <a:srgbClr val="0F235A"/>
                </a:solidFill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es-ES" sz="2000" kern="1200" dirty="0" smtClean="0">
                <a:solidFill>
                  <a:srgbClr val="0F235A"/>
                </a:solidFill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rPr>
              <a:t>olítica </a:t>
            </a:r>
            <a:r>
              <a:rPr lang="es-ES" sz="2000" kern="1200" dirty="0">
                <a:solidFill>
                  <a:srgbClr val="0F235A"/>
                </a:solidFill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rPr>
              <a:t>integral de la Institución </a:t>
            </a:r>
            <a:r>
              <a:rPr lang="es-ES" sz="2000" b="1" i="1" kern="1200" dirty="0">
                <a:solidFill>
                  <a:srgbClr val="0F235A"/>
                </a:solidFill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rPr>
              <a:t>fomentando </a:t>
            </a:r>
            <a:r>
              <a:rPr lang="es-ES" sz="2000" b="1" i="1" kern="1200" dirty="0" smtClean="0">
                <a:solidFill>
                  <a:srgbClr val="0F235A"/>
                </a:solidFill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rPr>
              <a:t>la gestión de los riesgos y  la cultura para el cuidado de la salud</a:t>
            </a:r>
            <a:r>
              <a:rPr lang="es-ES" sz="2000" kern="1200" dirty="0" smtClean="0">
                <a:solidFill>
                  <a:srgbClr val="0F235A"/>
                </a:solidFill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s-ES" sz="2000" kern="1200" dirty="0">
                <a:solidFill>
                  <a:srgbClr val="0F235A"/>
                </a:solidFill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rPr>
              <a:t>apuntando al objetivo integral No. </a:t>
            </a:r>
            <a:r>
              <a:rPr lang="es-ES" sz="2000" kern="1200" dirty="0" smtClean="0">
                <a:solidFill>
                  <a:srgbClr val="0F235A"/>
                </a:solidFill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rPr>
              <a:t>11 </a:t>
            </a:r>
            <a:r>
              <a:rPr lang="es-ES" sz="2000" kern="1200" dirty="0">
                <a:solidFill>
                  <a:srgbClr val="0F235A"/>
                </a:solidFill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rPr>
              <a:t>referente </a:t>
            </a:r>
            <a:r>
              <a:rPr lang="es-ES" sz="2000" kern="1200" dirty="0" smtClean="0">
                <a:solidFill>
                  <a:srgbClr val="0F235A"/>
                </a:solidFill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es-CO" sz="2000" b="1" i="1" kern="1200" dirty="0">
                <a:solidFill>
                  <a:srgbClr val="0F235A"/>
                </a:solidFill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s-CO" sz="2000" b="1" i="1" kern="1200" dirty="0" smtClean="0">
                <a:solidFill>
                  <a:srgbClr val="0F235A"/>
                </a:solidFill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rPr>
              <a:t>ontrolar </a:t>
            </a:r>
            <a:r>
              <a:rPr lang="es-CO" sz="2000" b="1" i="1" kern="1200" dirty="0">
                <a:solidFill>
                  <a:srgbClr val="0F235A"/>
                </a:solidFill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rPr>
              <a:t>la materialización de incidentes y enfermedades laborales, fomentando una cultura de autocuidado</a:t>
            </a:r>
            <a:endParaRPr kumimoji="0" lang="es-ES" sz="2000" b="1" i="1" u="none" strike="noStrike" kern="1200" cap="none" spc="0" normalizeH="0" baseline="0" noProof="0" dirty="0">
              <a:ln>
                <a:noFill/>
              </a:ln>
              <a:solidFill>
                <a:srgbClr val="0F235A"/>
              </a:solidFill>
              <a:effectLst/>
              <a:uLnTx/>
              <a:uFillTx/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s-ES" sz="2000" kern="1200" dirty="0" smtClean="0">
              <a:solidFill>
                <a:srgbClr val="0F235A"/>
              </a:solidFill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s-ES" sz="2000" kern="1200" dirty="0">
              <a:solidFill>
                <a:srgbClr val="0F235A"/>
              </a:solidFill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2000" kern="1200" dirty="0" smtClean="0">
                <a:solidFill>
                  <a:srgbClr val="0F235A"/>
                </a:solidFill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rPr>
              <a:t>El </a:t>
            </a:r>
            <a:r>
              <a:rPr lang="es-ES" sz="2000" kern="1200" dirty="0">
                <a:solidFill>
                  <a:srgbClr val="0F235A"/>
                </a:solidFill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rPr>
              <a:t>Sistema de </a:t>
            </a:r>
            <a:r>
              <a:rPr lang="es-ES" sz="2000" kern="1200" dirty="0" smtClean="0">
                <a:solidFill>
                  <a:srgbClr val="0F235A"/>
                </a:solidFill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rPr>
              <a:t>Gestión de la Seguridad y Salud en el Trabajo se enmarca en 3 pilares fundamentales.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s-ES" sz="1800" kern="1200" dirty="0">
              <a:solidFill>
                <a:srgbClr val="0F235A"/>
              </a:solidFill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63 CuadroTexto"/>
          <p:cNvSpPr txBox="1"/>
          <p:nvPr/>
        </p:nvSpPr>
        <p:spPr>
          <a:xfrm>
            <a:off x="1583953" y="4862940"/>
            <a:ext cx="2393802" cy="1166466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88831" tIns="44416" rIns="88831" bIns="44416" rtlCol="0">
            <a:spAutoFit/>
          </a:bodyPr>
          <a:lstStyle>
            <a:defPPr>
              <a:defRPr lang="en-US"/>
            </a:defPPr>
            <a:lvl1pPr lvl="0" algn="ctr"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332" dirty="0"/>
              <a:t>Medicina Preventiva y del trabajo </a:t>
            </a:r>
          </a:p>
        </p:txBody>
      </p:sp>
      <p:sp>
        <p:nvSpPr>
          <p:cNvPr id="8" name="64 CuadroTexto"/>
          <p:cNvSpPr txBox="1"/>
          <p:nvPr/>
        </p:nvSpPr>
        <p:spPr>
          <a:xfrm>
            <a:off x="6043710" y="4887129"/>
            <a:ext cx="2085641" cy="1166466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88831" tIns="44416" rIns="88831" bIns="44416" rtlCol="0">
            <a:spAutoFit/>
          </a:bodyPr>
          <a:lstStyle>
            <a:defPPr>
              <a:defRPr lang="en-US"/>
            </a:defPPr>
            <a:lvl1pPr lvl="0" algn="ctr"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332" dirty="0"/>
              <a:t>Higiene y seguridad industrial </a:t>
            </a:r>
          </a:p>
        </p:txBody>
      </p:sp>
      <p:sp>
        <p:nvSpPr>
          <p:cNvPr id="9" name="72 CuadroTexto"/>
          <p:cNvSpPr txBox="1"/>
          <p:nvPr/>
        </p:nvSpPr>
        <p:spPr>
          <a:xfrm>
            <a:off x="10124163" y="4887129"/>
            <a:ext cx="2832463" cy="116646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88831" tIns="44416" rIns="88831" bIns="44416" rtlCol="0">
            <a:spAutoFit/>
          </a:bodyPr>
          <a:lstStyle>
            <a:defPPr>
              <a:defRPr lang="en-US"/>
            </a:defPPr>
            <a:lvl1pPr lvl="0" algn="ctr"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332" dirty="0"/>
              <a:t>Gestión del riesgo de emergencias y desastres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1" t="27931" r="76641" b="54291"/>
          <a:stretch/>
        </p:blipFill>
        <p:spPr>
          <a:xfrm>
            <a:off x="4748431" y="4909279"/>
            <a:ext cx="1224136" cy="115212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5" t="36716" r="65699" b="36715"/>
          <a:stretch/>
        </p:blipFill>
        <p:spPr>
          <a:xfrm>
            <a:off x="277938" y="4882927"/>
            <a:ext cx="1234872" cy="1181183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0" t="50000" r="74301" b="15286"/>
          <a:stretch/>
        </p:blipFill>
        <p:spPr>
          <a:xfrm>
            <a:off x="8794954" y="4909279"/>
            <a:ext cx="1100257" cy="122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23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i="1" dirty="0" smtClean="0"/>
              <a:t>MEDICINA PREVENTIVA Y DEL TRABAJO</a:t>
            </a:r>
            <a:endParaRPr lang="es-CO" b="1" i="1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230" y="2922206"/>
            <a:ext cx="3172034" cy="3172034"/>
          </a:xfrm>
          <a:prstGeom prst="rect">
            <a:avLst/>
          </a:prstGeom>
        </p:spPr>
      </p:pic>
      <p:sp>
        <p:nvSpPr>
          <p:cNvPr id="12" name="Rectángulo redondeado 11"/>
          <p:cNvSpPr/>
          <p:nvPr/>
        </p:nvSpPr>
        <p:spPr>
          <a:xfrm>
            <a:off x="926432" y="2213811"/>
            <a:ext cx="3814010" cy="9865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SISTEMAS DE VIGILANCIA EPIDEMIOLÓGICA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redondeado 12"/>
          <p:cNvSpPr/>
          <p:nvPr/>
        </p:nvSpPr>
        <p:spPr>
          <a:xfrm>
            <a:off x="926432" y="3556752"/>
            <a:ext cx="3814010" cy="49329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DESORDEN MUSCULOESQUELETICO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926432" y="4301250"/>
            <a:ext cx="3814010" cy="477837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BIOLOGICO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redondeado 14"/>
          <p:cNvSpPr/>
          <p:nvPr/>
        </p:nvSpPr>
        <p:spPr>
          <a:xfrm>
            <a:off x="926432" y="5030290"/>
            <a:ext cx="3814010" cy="469815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RADIACIONES IONIZANTES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ángulo redondeado 15"/>
          <p:cNvSpPr/>
          <p:nvPr/>
        </p:nvSpPr>
        <p:spPr>
          <a:xfrm>
            <a:off x="926432" y="5751308"/>
            <a:ext cx="3814010" cy="46981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PSICOSOCIAL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ángulo redondeado 16"/>
          <p:cNvSpPr/>
          <p:nvPr/>
        </p:nvSpPr>
        <p:spPr>
          <a:xfrm>
            <a:off x="926432" y="6472326"/>
            <a:ext cx="3814010" cy="469815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COVID 19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redondeado 17"/>
          <p:cNvSpPr/>
          <p:nvPr/>
        </p:nvSpPr>
        <p:spPr>
          <a:xfrm>
            <a:off x="9031706" y="2213811"/>
            <a:ext cx="3814010" cy="9865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PROGRAMAS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redondeado 18"/>
          <p:cNvSpPr/>
          <p:nvPr/>
        </p:nvSpPr>
        <p:spPr>
          <a:xfrm>
            <a:off x="9052052" y="3556751"/>
            <a:ext cx="3814010" cy="49329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AUDITIVO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ángulo redondeado 19"/>
          <p:cNvSpPr/>
          <p:nvPr/>
        </p:nvSpPr>
        <p:spPr>
          <a:xfrm>
            <a:off x="9052052" y="4301250"/>
            <a:ext cx="3814010" cy="49329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VISUAL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ángulo redondeado 21"/>
          <p:cNvSpPr/>
          <p:nvPr/>
        </p:nvSpPr>
        <p:spPr>
          <a:xfrm>
            <a:off x="9052052" y="5074075"/>
            <a:ext cx="3814010" cy="493295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CARDIOVASCULAR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ángulo redondeado 22"/>
          <p:cNvSpPr/>
          <p:nvPr/>
        </p:nvSpPr>
        <p:spPr>
          <a:xfrm>
            <a:off x="9052052" y="5847593"/>
            <a:ext cx="3814010" cy="49329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FONOAUDIOLOGÍA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98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i="1" dirty="0" smtClean="0"/>
              <a:t>HIGIENE Y SEGURIDAD INDUSTRIAL</a:t>
            </a:r>
            <a:endParaRPr lang="es-CO" b="1" i="1" dirty="0"/>
          </a:p>
        </p:txBody>
      </p:sp>
      <p:sp>
        <p:nvSpPr>
          <p:cNvPr id="12" name="Rectángulo redondeado 11"/>
          <p:cNvSpPr/>
          <p:nvPr/>
        </p:nvSpPr>
        <p:spPr>
          <a:xfrm>
            <a:off x="3597441" y="1333466"/>
            <a:ext cx="6990347" cy="6291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PROGRAMAS</a:t>
            </a:r>
            <a:endParaRPr lang="es-CO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redondeado 12"/>
          <p:cNvSpPr/>
          <p:nvPr/>
        </p:nvSpPr>
        <p:spPr>
          <a:xfrm>
            <a:off x="1311443" y="2296773"/>
            <a:ext cx="3814010" cy="87163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GESTIÓN DEL RIESGO QUÍMICO </a:t>
            </a:r>
            <a:endParaRPr lang="es-CO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1091867" y="4097966"/>
            <a:ext cx="3814010" cy="836234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ORDEN Y ASEO</a:t>
            </a:r>
            <a:endParaRPr lang="es-CO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redondeado 14"/>
          <p:cNvSpPr/>
          <p:nvPr/>
        </p:nvSpPr>
        <p:spPr>
          <a:xfrm>
            <a:off x="545140" y="5863763"/>
            <a:ext cx="3814010" cy="889247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 ESTRATÉGICO DE SEGURIDAD VIAL</a:t>
            </a:r>
            <a:endParaRPr lang="es-CO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ángulo redondeado 15"/>
          <p:cNvSpPr/>
          <p:nvPr/>
        </p:nvSpPr>
        <p:spPr>
          <a:xfrm>
            <a:off x="9705766" y="5888115"/>
            <a:ext cx="3814010" cy="86489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GESTIÓN DEL RIESGO MECÁNICO</a:t>
            </a:r>
            <a:endParaRPr lang="es-CO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ángulo redondeado 16"/>
          <p:cNvSpPr/>
          <p:nvPr/>
        </p:nvSpPr>
        <p:spPr>
          <a:xfrm>
            <a:off x="5125453" y="6616705"/>
            <a:ext cx="3814010" cy="903032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TRABAJOS SEGUROS EN ALTURAS</a:t>
            </a:r>
            <a:endParaRPr lang="es-CO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redondeado 18"/>
          <p:cNvSpPr/>
          <p:nvPr/>
        </p:nvSpPr>
        <p:spPr>
          <a:xfrm>
            <a:off x="8823452" y="2186329"/>
            <a:ext cx="3814010" cy="88164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ESPACIOS CONFINADOS</a:t>
            </a:r>
            <a:endParaRPr lang="es-CO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ángulo redondeado 19"/>
          <p:cNvSpPr/>
          <p:nvPr/>
        </p:nvSpPr>
        <p:spPr>
          <a:xfrm>
            <a:off x="9433344" y="4097966"/>
            <a:ext cx="3814010" cy="90842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GESTIÓN DEL RIESGO ELECTRÍCO </a:t>
            </a:r>
            <a:endParaRPr lang="es-CO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572" y="3168404"/>
            <a:ext cx="2887286" cy="288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55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i="1" dirty="0" smtClean="0"/>
              <a:t>GESTIÓN DEL RIESGO DE EMERGENCIAS Y DESASTRES</a:t>
            </a:r>
            <a:endParaRPr lang="es-CO" b="1" i="1" dirty="0"/>
          </a:p>
        </p:txBody>
      </p:sp>
      <p:sp>
        <p:nvSpPr>
          <p:cNvPr id="14" name="Rectángulo redondeado 13"/>
          <p:cNvSpPr/>
          <p:nvPr/>
        </p:nvSpPr>
        <p:spPr>
          <a:xfrm>
            <a:off x="4905878" y="1758289"/>
            <a:ext cx="3814010" cy="836234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CONFORMACION BRIGADA DE EMERGENCIA</a:t>
            </a:r>
            <a:endParaRPr lang="es-CO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redondeado 14"/>
          <p:cNvSpPr/>
          <p:nvPr/>
        </p:nvSpPr>
        <p:spPr>
          <a:xfrm>
            <a:off x="605298" y="4711582"/>
            <a:ext cx="3814010" cy="889247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EJERCICIOS DE EVACUACION Y AUTOPROTECCIÓN</a:t>
            </a:r>
            <a:endParaRPr lang="es-CO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redondeado 18"/>
          <p:cNvSpPr/>
          <p:nvPr/>
        </p:nvSpPr>
        <p:spPr>
          <a:xfrm>
            <a:off x="9609283" y="4719187"/>
            <a:ext cx="3814010" cy="88164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SISTEMA COMANDO DE INCIDENTES</a:t>
            </a:r>
            <a:endParaRPr lang="es-CO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2003" y="2942562"/>
            <a:ext cx="2704585" cy="2616825"/>
          </a:xfrm>
          <a:prstGeom prst="rect">
            <a:avLst/>
          </a:prstGeom>
        </p:spPr>
      </p:pic>
      <p:sp>
        <p:nvSpPr>
          <p:cNvPr id="5" name="Llamada de flecha hacia arriba 4"/>
          <p:cNvSpPr/>
          <p:nvPr/>
        </p:nvSpPr>
        <p:spPr>
          <a:xfrm>
            <a:off x="1082842" y="6094499"/>
            <a:ext cx="12175958" cy="1323473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PLANES DE GESTIÓN DEL RIESGO ANTE EMERGENCIAS Y DESASTRES</a:t>
            </a:r>
            <a:endParaRPr lang="es-CO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8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p82"/>
          <p:cNvSpPr txBox="1"/>
          <p:nvPr/>
        </p:nvSpPr>
        <p:spPr>
          <a:xfrm>
            <a:off x="6771992" y="2826374"/>
            <a:ext cx="6523107" cy="1692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s-CO" sz="5500" b="0" i="0" u="none" strike="noStrike" cap="none" dirty="0">
                <a:solidFill>
                  <a:srgbClr val="0004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GRACIAS POR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s-CO" sz="5500" b="0" i="0" u="none" strike="noStrike" cap="none" dirty="0">
                <a:solidFill>
                  <a:srgbClr val="0004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 ATENCIÓN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4" name="Google Shape;1304;p82"/>
          <p:cNvSpPr txBox="1"/>
          <p:nvPr/>
        </p:nvSpPr>
        <p:spPr>
          <a:xfrm>
            <a:off x="6962115" y="863703"/>
            <a:ext cx="6111089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s-CO" sz="4500" b="1" i="0" u="none" strike="noStrike" cap="none" dirty="0">
                <a:solidFill>
                  <a:srgbClr val="00245E"/>
                </a:solidFill>
                <a:latin typeface="Cambria" panose="02040503050406030204" pitchFamily="18" charset="0"/>
                <a:ea typeface="Cambria" panose="02040503050406030204" pitchFamily="18" charset="0"/>
                <a:cs typeface="Helvetica Neue"/>
                <a:sym typeface="Helvetica Neue"/>
              </a:rPr>
              <a:t>Universidad Militar Nueva Granada</a:t>
            </a:r>
            <a:endParaRPr sz="1400" b="1" i="0" u="none" strike="noStrike" cap="none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Tema de Office">
  <a:themeElements>
    <a:clrScheme name="Personalizado 1">
      <a:dk1>
        <a:srgbClr val="0F235A"/>
      </a:dk1>
      <a:lt1>
        <a:srgbClr val="FFFFFF"/>
      </a:lt1>
      <a:dk2>
        <a:srgbClr val="0F235A"/>
      </a:dk2>
      <a:lt2>
        <a:srgbClr val="FFFFFF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Personalizado 1">
      <a:dk1>
        <a:srgbClr val="0F235A"/>
      </a:dk1>
      <a:lt1>
        <a:srgbClr val="FFFFFF"/>
      </a:lt1>
      <a:dk2>
        <a:srgbClr val="0F235A"/>
      </a:dk2>
      <a:lt2>
        <a:srgbClr val="FFFFFF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2660</TotalTime>
  <Words>216</Words>
  <Application>Microsoft Office PowerPoint</Application>
  <PresentationFormat>Personalizado</PresentationFormat>
  <Paragraphs>40</Paragraphs>
  <Slides>7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7</vt:i4>
      </vt:variant>
    </vt:vector>
  </HeadingPairs>
  <TitlesOfParts>
    <vt:vector size="16" baseType="lpstr">
      <vt:lpstr>Arial</vt:lpstr>
      <vt:lpstr>Helvetica</vt:lpstr>
      <vt:lpstr>Helvetica Neue</vt:lpstr>
      <vt:lpstr>Calibri Light</vt:lpstr>
      <vt:lpstr>Cambria</vt:lpstr>
      <vt:lpstr>Calibri</vt:lpstr>
      <vt:lpstr>Verdana</vt:lpstr>
      <vt:lpstr>Tema de Office</vt:lpstr>
      <vt:lpstr>1_Tema de Office</vt:lpstr>
      <vt:lpstr>Presentación de PowerPoint</vt:lpstr>
      <vt:lpstr>Presentación de PowerPoint</vt:lpstr>
      <vt:lpstr>SISTEMA DE GESTIÓN DE LA SEGURIDAD Y SALUD EN EL TRABAJO</vt:lpstr>
      <vt:lpstr>MEDICINA PREVENTIVA Y DEL TRABAJO</vt:lpstr>
      <vt:lpstr>HIGIENE Y SEGURIDAD INDUSTRIAL</vt:lpstr>
      <vt:lpstr>GESTIÓN DEL RIESGO DE EMERGENCIAS Y DESASTRES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Familia Munar Guayara</dc:creator>
  <cp:lastModifiedBy>Yoana Mireya Rojas</cp:lastModifiedBy>
  <cp:revision>167</cp:revision>
  <dcterms:created xsi:type="dcterms:W3CDTF">2018-02-05T08:15:30Z</dcterms:created>
  <dcterms:modified xsi:type="dcterms:W3CDTF">2021-02-18T16:29:49Z</dcterms:modified>
</cp:coreProperties>
</file>