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641" r:id="rId2"/>
    <p:sldId id="1183" r:id="rId3"/>
    <p:sldId id="1170" r:id="rId4"/>
    <p:sldId id="1181" r:id="rId5"/>
    <p:sldId id="1171" r:id="rId6"/>
    <p:sldId id="1172" r:id="rId7"/>
    <p:sldId id="1177" r:id="rId8"/>
    <p:sldId id="1178" r:id="rId9"/>
    <p:sldId id="682" r:id="rId10"/>
  </p:sldIdLst>
  <p:sldSz cx="13681075" cy="7921625"/>
  <p:notesSz cx="6858000" cy="9144000"/>
  <p:defaultTextStyle>
    <a:defPPr>
      <a:defRPr lang="en-US"/>
    </a:defPPr>
    <a:lvl1pPr marL="0" algn="l" defTabSz="1121120" rtl="0" eaLnBrk="1" latinLnBrk="0" hangingPunct="1">
      <a:defRPr sz="2202" kern="1200">
        <a:solidFill>
          <a:schemeClr val="tx1"/>
        </a:solidFill>
        <a:latin typeface="+mn-lt"/>
        <a:ea typeface="+mn-ea"/>
        <a:cs typeface="+mn-cs"/>
      </a:defRPr>
    </a:lvl1pPr>
    <a:lvl2pPr marL="560561" algn="l" defTabSz="1121120" rtl="0" eaLnBrk="1" latinLnBrk="0" hangingPunct="1">
      <a:defRPr sz="2202" kern="1200">
        <a:solidFill>
          <a:schemeClr val="tx1"/>
        </a:solidFill>
        <a:latin typeface="+mn-lt"/>
        <a:ea typeface="+mn-ea"/>
        <a:cs typeface="+mn-cs"/>
      </a:defRPr>
    </a:lvl2pPr>
    <a:lvl3pPr marL="1121120" algn="l" defTabSz="1121120" rtl="0" eaLnBrk="1" latinLnBrk="0" hangingPunct="1">
      <a:defRPr sz="2202" kern="1200">
        <a:solidFill>
          <a:schemeClr val="tx1"/>
        </a:solidFill>
        <a:latin typeface="+mn-lt"/>
        <a:ea typeface="+mn-ea"/>
        <a:cs typeface="+mn-cs"/>
      </a:defRPr>
    </a:lvl3pPr>
    <a:lvl4pPr marL="1681681" algn="l" defTabSz="1121120" rtl="0" eaLnBrk="1" latinLnBrk="0" hangingPunct="1">
      <a:defRPr sz="2202" kern="1200">
        <a:solidFill>
          <a:schemeClr val="tx1"/>
        </a:solidFill>
        <a:latin typeface="+mn-lt"/>
        <a:ea typeface="+mn-ea"/>
        <a:cs typeface="+mn-cs"/>
      </a:defRPr>
    </a:lvl4pPr>
    <a:lvl5pPr marL="2242242" algn="l" defTabSz="1121120" rtl="0" eaLnBrk="1" latinLnBrk="0" hangingPunct="1">
      <a:defRPr sz="2202" kern="1200">
        <a:solidFill>
          <a:schemeClr val="tx1"/>
        </a:solidFill>
        <a:latin typeface="+mn-lt"/>
        <a:ea typeface="+mn-ea"/>
        <a:cs typeface="+mn-cs"/>
      </a:defRPr>
    </a:lvl5pPr>
    <a:lvl6pPr marL="2802801" algn="l" defTabSz="1121120" rtl="0" eaLnBrk="1" latinLnBrk="0" hangingPunct="1">
      <a:defRPr sz="2202" kern="1200">
        <a:solidFill>
          <a:schemeClr val="tx1"/>
        </a:solidFill>
        <a:latin typeface="+mn-lt"/>
        <a:ea typeface="+mn-ea"/>
        <a:cs typeface="+mn-cs"/>
      </a:defRPr>
    </a:lvl6pPr>
    <a:lvl7pPr marL="3363362" algn="l" defTabSz="1121120" rtl="0" eaLnBrk="1" latinLnBrk="0" hangingPunct="1">
      <a:defRPr sz="2202" kern="1200">
        <a:solidFill>
          <a:schemeClr val="tx1"/>
        </a:solidFill>
        <a:latin typeface="+mn-lt"/>
        <a:ea typeface="+mn-ea"/>
        <a:cs typeface="+mn-cs"/>
      </a:defRPr>
    </a:lvl7pPr>
    <a:lvl8pPr marL="3923921" algn="l" defTabSz="1121120" rtl="0" eaLnBrk="1" latinLnBrk="0" hangingPunct="1">
      <a:defRPr sz="2202" kern="1200">
        <a:solidFill>
          <a:schemeClr val="tx1"/>
        </a:solidFill>
        <a:latin typeface="+mn-lt"/>
        <a:ea typeface="+mn-ea"/>
        <a:cs typeface="+mn-cs"/>
      </a:defRPr>
    </a:lvl8pPr>
    <a:lvl9pPr marL="4484482" algn="l" defTabSz="1121120" rtl="0" eaLnBrk="1" latinLnBrk="0" hangingPunct="1">
      <a:defRPr sz="22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5" userDrawn="1">
          <p15:clr>
            <a:srgbClr val="A4A3A4"/>
          </p15:clr>
        </p15:guide>
        <p15:guide id="2" pos="43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Escobar Sanchez" initials="WES" lastIdx="1" clrIdx="0">
    <p:extLst>
      <p:ext uri="{19B8F6BF-5375-455C-9EA6-DF929625EA0E}">
        <p15:presenceInfo xmlns:p15="http://schemas.microsoft.com/office/powerpoint/2012/main" userId="William Escobar Sanch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8E"/>
    <a:srgbClr val="9900CC"/>
    <a:srgbClr val="9933FF"/>
    <a:srgbClr val="B66DFF"/>
    <a:srgbClr val="CC99FF"/>
    <a:srgbClr val="0066CC"/>
    <a:srgbClr val="0099FF"/>
    <a:srgbClr val="00AC7F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8310" autoAdjust="0"/>
  </p:normalViewPr>
  <p:slideViewPr>
    <p:cSldViewPr>
      <p:cViewPr varScale="1">
        <p:scale>
          <a:sx n="50" d="100"/>
          <a:sy n="50" d="100"/>
        </p:scale>
        <p:origin x="932" y="40"/>
      </p:cViewPr>
      <p:guideLst>
        <p:guide orient="horz" pos="2495"/>
        <p:guide pos="43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0A47A-C0A9-4442-BE8B-784774B0FA97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0511FB88-67A6-41D8-A342-4663CA86E439}">
      <dgm:prSet phldrT="[Texto]" custT="1"/>
      <dgm:spPr/>
      <dgm:t>
        <a:bodyPr/>
        <a:lstStyle/>
        <a:p>
          <a:r>
            <a:rPr lang="es-CO" sz="2000" b="1" smtClean="0"/>
            <a:t>SG-SST</a:t>
          </a:r>
          <a:endParaRPr lang="es-CO" sz="2000" b="1" dirty="0"/>
        </a:p>
      </dgm:t>
    </dgm:pt>
    <dgm:pt modelId="{58480005-02EC-4441-BC53-DF0679622C29}" type="parTrans" cxnId="{8F043371-2E3F-420A-A096-E29776F59C53}">
      <dgm:prSet/>
      <dgm:spPr/>
      <dgm:t>
        <a:bodyPr/>
        <a:lstStyle/>
        <a:p>
          <a:endParaRPr lang="es-CO"/>
        </a:p>
      </dgm:t>
    </dgm:pt>
    <dgm:pt modelId="{6A830E31-0E60-4426-BC8A-61BEF6EF26FE}" type="sibTrans" cxnId="{8F043371-2E3F-420A-A096-E29776F59C53}">
      <dgm:prSet/>
      <dgm:spPr/>
      <dgm:t>
        <a:bodyPr/>
        <a:lstStyle/>
        <a:p>
          <a:endParaRPr lang="es-CO"/>
        </a:p>
      </dgm:t>
    </dgm:pt>
    <dgm:pt modelId="{B72FC94C-4C1D-4DFE-8945-4B69E3AA55F0}">
      <dgm:prSet phldrT="[Texto]"/>
      <dgm:spPr/>
      <dgm:t>
        <a:bodyPr/>
        <a:lstStyle/>
        <a:p>
          <a:r>
            <a:rPr lang="es-CO" smtClean="0"/>
            <a:t>Ley 9 de 1979</a:t>
          </a:r>
          <a:endParaRPr lang="es-CO" dirty="0"/>
        </a:p>
      </dgm:t>
    </dgm:pt>
    <dgm:pt modelId="{538FE3C2-B2A0-4D0C-8DFA-C1F868DB351E}" type="parTrans" cxnId="{C7AB76A5-A482-43A2-B627-C4AB96ED2B1B}">
      <dgm:prSet/>
      <dgm:spPr/>
      <dgm:t>
        <a:bodyPr/>
        <a:lstStyle/>
        <a:p>
          <a:endParaRPr lang="es-CO"/>
        </a:p>
      </dgm:t>
    </dgm:pt>
    <dgm:pt modelId="{2AB22A54-B386-455E-8BAE-BC71282951BD}" type="sibTrans" cxnId="{C7AB76A5-A482-43A2-B627-C4AB96ED2B1B}">
      <dgm:prSet/>
      <dgm:spPr/>
      <dgm:t>
        <a:bodyPr/>
        <a:lstStyle/>
        <a:p>
          <a:endParaRPr lang="es-CO"/>
        </a:p>
      </dgm:t>
    </dgm:pt>
    <dgm:pt modelId="{AEF2C7A8-97FA-47DC-9231-00F9E1E6F3B8}">
      <dgm:prSet phldrT="[Texto]"/>
      <dgm:spPr/>
      <dgm:t>
        <a:bodyPr/>
        <a:lstStyle/>
        <a:p>
          <a:r>
            <a:rPr lang="es-CO" smtClean="0"/>
            <a:t>Resolución 2400 de 1979</a:t>
          </a:r>
          <a:endParaRPr lang="es-CO" dirty="0"/>
        </a:p>
      </dgm:t>
    </dgm:pt>
    <dgm:pt modelId="{C2987FB7-7E5D-42E7-B0FE-C201A6833BA9}" type="parTrans" cxnId="{A791820C-0B05-479B-B193-926B155B9394}">
      <dgm:prSet/>
      <dgm:spPr/>
      <dgm:t>
        <a:bodyPr/>
        <a:lstStyle/>
        <a:p>
          <a:endParaRPr lang="es-CO"/>
        </a:p>
      </dgm:t>
    </dgm:pt>
    <dgm:pt modelId="{8E6EC64B-EDA7-4F2E-AEAD-41223522D092}" type="sibTrans" cxnId="{A791820C-0B05-479B-B193-926B155B9394}">
      <dgm:prSet/>
      <dgm:spPr/>
      <dgm:t>
        <a:bodyPr/>
        <a:lstStyle/>
        <a:p>
          <a:endParaRPr lang="es-CO"/>
        </a:p>
      </dgm:t>
    </dgm:pt>
    <dgm:pt modelId="{173D9402-7C59-4B0C-B051-8CB40F368A8B}">
      <dgm:prSet phldrT="[Texto]"/>
      <dgm:spPr/>
      <dgm:t>
        <a:bodyPr/>
        <a:lstStyle/>
        <a:p>
          <a:r>
            <a:rPr lang="es-CO" smtClean="0"/>
            <a:t>Decreto 1072 de 2015</a:t>
          </a:r>
          <a:endParaRPr lang="es-CO" dirty="0"/>
        </a:p>
      </dgm:t>
    </dgm:pt>
    <dgm:pt modelId="{D6B794F6-0096-4DC0-9432-813E6F3AF3DD}" type="parTrans" cxnId="{CA9909C6-AA36-46C2-9C6F-25495C665511}">
      <dgm:prSet/>
      <dgm:spPr/>
      <dgm:t>
        <a:bodyPr/>
        <a:lstStyle/>
        <a:p>
          <a:endParaRPr lang="es-CO"/>
        </a:p>
      </dgm:t>
    </dgm:pt>
    <dgm:pt modelId="{61F46326-35EA-4194-85FE-FCE25E010B56}" type="sibTrans" cxnId="{CA9909C6-AA36-46C2-9C6F-25495C665511}">
      <dgm:prSet/>
      <dgm:spPr/>
      <dgm:t>
        <a:bodyPr/>
        <a:lstStyle/>
        <a:p>
          <a:endParaRPr lang="es-CO"/>
        </a:p>
      </dgm:t>
    </dgm:pt>
    <dgm:pt modelId="{2C9C1CAB-D533-4924-B331-21F18A57D00E}">
      <dgm:prSet phldrT="[Texto]"/>
      <dgm:spPr/>
      <dgm:t>
        <a:bodyPr/>
        <a:lstStyle/>
        <a:p>
          <a:r>
            <a:rPr lang="es-CO" smtClean="0"/>
            <a:t>Resolución 312 de 2019</a:t>
          </a:r>
          <a:endParaRPr lang="es-CO" dirty="0"/>
        </a:p>
      </dgm:t>
    </dgm:pt>
    <dgm:pt modelId="{B3A2E7B3-DF26-4AB9-B671-EB4EB909058D}" type="parTrans" cxnId="{951CF11D-8F99-4BE0-BC67-B1C9165594A6}">
      <dgm:prSet/>
      <dgm:spPr/>
      <dgm:t>
        <a:bodyPr/>
        <a:lstStyle/>
        <a:p>
          <a:endParaRPr lang="es-CO"/>
        </a:p>
      </dgm:t>
    </dgm:pt>
    <dgm:pt modelId="{10323028-FD4B-4193-96E3-FE9F7A49539A}" type="sibTrans" cxnId="{951CF11D-8F99-4BE0-BC67-B1C9165594A6}">
      <dgm:prSet/>
      <dgm:spPr/>
      <dgm:t>
        <a:bodyPr/>
        <a:lstStyle/>
        <a:p>
          <a:endParaRPr lang="es-CO"/>
        </a:p>
      </dgm:t>
    </dgm:pt>
    <dgm:pt modelId="{73122D8F-0940-45D3-9B74-CF457F62567E}" type="pres">
      <dgm:prSet presAssocID="{C930A47A-C0A9-4442-BE8B-784774B0FA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D44619C-DCF3-4DFE-9416-BD0555BE9C8D}" type="pres">
      <dgm:prSet presAssocID="{0511FB88-67A6-41D8-A342-4663CA86E439}" presName="centerShape" presStyleLbl="node0" presStyleIdx="0" presStyleCnt="1"/>
      <dgm:spPr/>
      <dgm:t>
        <a:bodyPr/>
        <a:lstStyle/>
        <a:p>
          <a:endParaRPr lang="es-CO"/>
        </a:p>
      </dgm:t>
    </dgm:pt>
    <dgm:pt modelId="{A8960120-68DB-4068-9BD2-0B8A07B8FC62}" type="pres">
      <dgm:prSet presAssocID="{538FE3C2-B2A0-4D0C-8DFA-C1F868DB351E}" presName="parTrans" presStyleLbl="sibTrans2D1" presStyleIdx="0" presStyleCnt="4"/>
      <dgm:spPr/>
      <dgm:t>
        <a:bodyPr/>
        <a:lstStyle/>
        <a:p>
          <a:endParaRPr lang="es-CO"/>
        </a:p>
      </dgm:t>
    </dgm:pt>
    <dgm:pt modelId="{BD902A56-F8EA-45F0-8A3C-77D1CCADB205}" type="pres">
      <dgm:prSet presAssocID="{538FE3C2-B2A0-4D0C-8DFA-C1F868DB351E}" presName="connectorText" presStyleLbl="sibTrans2D1" presStyleIdx="0" presStyleCnt="4"/>
      <dgm:spPr/>
      <dgm:t>
        <a:bodyPr/>
        <a:lstStyle/>
        <a:p>
          <a:endParaRPr lang="es-CO"/>
        </a:p>
      </dgm:t>
    </dgm:pt>
    <dgm:pt modelId="{2BB3BCDE-56B5-49B1-9AC9-07CEF059868B}" type="pres">
      <dgm:prSet presAssocID="{B72FC94C-4C1D-4DFE-8945-4B69E3AA55F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6A96996-7591-42CC-8D61-4E7F30B197BD}" type="pres">
      <dgm:prSet presAssocID="{C2987FB7-7E5D-42E7-B0FE-C201A6833BA9}" presName="parTrans" presStyleLbl="sibTrans2D1" presStyleIdx="1" presStyleCnt="4"/>
      <dgm:spPr/>
      <dgm:t>
        <a:bodyPr/>
        <a:lstStyle/>
        <a:p>
          <a:endParaRPr lang="es-CO"/>
        </a:p>
      </dgm:t>
    </dgm:pt>
    <dgm:pt modelId="{1D8985D2-08DA-45D2-94EB-3F4CA6FE2D3B}" type="pres">
      <dgm:prSet presAssocID="{C2987FB7-7E5D-42E7-B0FE-C201A6833BA9}" presName="connectorText" presStyleLbl="sibTrans2D1" presStyleIdx="1" presStyleCnt="4"/>
      <dgm:spPr/>
      <dgm:t>
        <a:bodyPr/>
        <a:lstStyle/>
        <a:p>
          <a:endParaRPr lang="es-CO"/>
        </a:p>
      </dgm:t>
    </dgm:pt>
    <dgm:pt modelId="{6FCDD404-41A8-4987-8D8D-F83C21342996}" type="pres">
      <dgm:prSet presAssocID="{AEF2C7A8-97FA-47DC-9231-00F9E1E6F3B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0F07275-1A25-4526-B791-079AAB8B4ABE}" type="pres">
      <dgm:prSet presAssocID="{D6B794F6-0096-4DC0-9432-813E6F3AF3DD}" presName="parTrans" presStyleLbl="sibTrans2D1" presStyleIdx="2" presStyleCnt="4"/>
      <dgm:spPr/>
      <dgm:t>
        <a:bodyPr/>
        <a:lstStyle/>
        <a:p>
          <a:endParaRPr lang="es-CO"/>
        </a:p>
      </dgm:t>
    </dgm:pt>
    <dgm:pt modelId="{B2DD3B3A-A096-4F83-A3C4-015A72672C4E}" type="pres">
      <dgm:prSet presAssocID="{D6B794F6-0096-4DC0-9432-813E6F3AF3DD}" presName="connectorText" presStyleLbl="sibTrans2D1" presStyleIdx="2" presStyleCnt="4"/>
      <dgm:spPr/>
      <dgm:t>
        <a:bodyPr/>
        <a:lstStyle/>
        <a:p>
          <a:endParaRPr lang="es-CO"/>
        </a:p>
      </dgm:t>
    </dgm:pt>
    <dgm:pt modelId="{018A5D15-2ADC-4F5D-9578-E3A55A94A2EB}" type="pres">
      <dgm:prSet presAssocID="{173D9402-7C59-4B0C-B051-8CB40F368A8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88DE677-5B42-4029-84E9-A1FA7C14DFB5}" type="pres">
      <dgm:prSet presAssocID="{B3A2E7B3-DF26-4AB9-B671-EB4EB909058D}" presName="parTrans" presStyleLbl="sibTrans2D1" presStyleIdx="3" presStyleCnt="4"/>
      <dgm:spPr/>
      <dgm:t>
        <a:bodyPr/>
        <a:lstStyle/>
        <a:p>
          <a:endParaRPr lang="es-CO"/>
        </a:p>
      </dgm:t>
    </dgm:pt>
    <dgm:pt modelId="{C6CB83BE-C763-460C-B36F-1EF18F7D56A8}" type="pres">
      <dgm:prSet presAssocID="{B3A2E7B3-DF26-4AB9-B671-EB4EB909058D}" presName="connectorText" presStyleLbl="sibTrans2D1" presStyleIdx="3" presStyleCnt="4"/>
      <dgm:spPr/>
      <dgm:t>
        <a:bodyPr/>
        <a:lstStyle/>
        <a:p>
          <a:endParaRPr lang="es-CO"/>
        </a:p>
      </dgm:t>
    </dgm:pt>
    <dgm:pt modelId="{47DB1A15-6125-4C44-A204-65E4F9B5F894}" type="pres">
      <dgm:prSet presAssocID="{2C9C1CAB-D533-4924-B331-21F18A57D0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F043371-2E3F-420A-A096-E29776F59C53}" srcId="{C930A47A-C0A9-4442-BE8B-784774B0FA97}" destId="{0511FB88-67A6-41D8-A342-4663CA86E439}" srcOrd="0" destOrd="0" parTransId="{58480005-02EC-4441-BC53-DF0679622C29}" sibTransId="{6A830E31-0E60-4426-BC8A-61BEF6EF26FE}"/>
    <dgm:cxn modelId="{FD1F9891-1C47-4C2A-AAB3-6EA0059F9848}" type="presOf" srcId="{B3A2E7B3-DF26-4AB9-B671-EB4EB909058D}" destId="{C6CB83BE-C763-460C-B36F-1EF18F7D56A8}" srcOrd="1" destOrd="0" presId="urn:microsoft.com/office/officeart/2005/8/layout/radial5"/>
    <dgm:cxn modelId="{C7AB76A5-A482-43A2-B627-C4AB96ED2B1B}" srcId="{0511FB88-67A6-41D8-A342-4663CA86E439}" destId="{B72FC94C-4C1D-4DFE-8945-4B69E3AA55F0}" srcOrd="0" destOrd="0" parTransId="{538FE3C2-B2A0-4D0C-8DFA-C1F868DB351E}" sibTransId="{2AB22A54-B386-455E-8BAE-BC71282951BD}"/>
    <dgm:cxn modelId="{951CF11D-8F99-4BE0-BC67-B1C9165594A6}" srcId="{0511FB88-67A6-41D8-A342-4663CA86E439}" destId="{2C9C1CAB-D533-4924-B331-21F18A57D00E}" srcOrd="3" destOrd="0" parTransId="{B3A2E7B3-DF26-4AB9-B671-EB4EB909058D}" sibTransId="{10323028-FD4B-4193-96E3-FE9F7A49539A}"/>
    <dgm:cxn modelId="{371CEC2D-ED7B-4DF4-9B02-FFC8692EAE3F}" type="presOf" srcId="{AEF2C7A8-97FA-47DC-9231-00F9E1E6F3B8}" destId="{6FCDD404-41A8-4987-8D8D-F83C21342996}" srcOrd="0" destOrd="0" presId="urn:microsoft.com/office/officeart/2005/8/layout/radial5"/>
    <dgm:cxn modelId="{A8E44371-12DE-4C1E-BB6C-84CA035225F9}" type="presOf" srcId="{D6B794F6-0096-4DC0-9432-813E6F3AF3DD}" destId="{60F07275-1A25-4526-B791-079AAB8B4ABE}" srcOrd="0" destOrd="0" presId="urn:microsoft.com/office/officeart/2005/8/layout/radial5"/>
    <dgm:cxn modelId="{880ADE89-6B79-4421-BBA9-84ED4957F1F0}" type="presOf" srcId="{173D9402-7C59-4B0C-B051-8CB40F368A8B}" destId="{018A5D15-2ADC-4F5D-9578-E3A55A94A2EB}" srcOrd="0" destOrd="0" presId="urn:microsoft.com/office/officeart/2005/8/layout/radial5"/>
    <dgm:cxn modelId="{A791820C-0B05-479B-B193-926B155B9394}" srcId="{0511FB88-67A6-41D8-A342-4663CA86E439}" destId="{AEF2C7A8-97FA-47DC-9231-00F9E1E6F3B8}" srcOrd="1" destOrd="0" parTransId="{C2987FB7-7E5D-42E7-B0FE-C201A6833BA9}" sibTransId="{8E6EC64B-EDA7-4F2E-AEAD-41223522D092}"/>
    <dgm:cxn modelId="{69942939-C953-4F2B-8DE4-AA367AECBC31}" type="presOf" srcId="{D6B794F6-0096-4DC0-9432-813E6F3AF3DD}" destId="{B2DD3B3A-A096-4F83-A3C4-015A72672C4E}" srcOrd="1" destOrd="0" presId="urn:microsoft.com/office/officeart/2005/8/layout/radial5"/>
    <dgm:cxn modelId="{0A0CB2F6-2CBA-4C72-9A3C-CFAEFEA2D7B5}" type="presOf" srcId="{B3A2E7B3-DF26-4AB9-B671-EB4EB909058D}" destId="{888DE677-5B42-4029-84E9-A1FA7C14DFB5}" srcOrd="0" destOrd="0" presId="urn:microsoft.com/office/officeart/2005/8/layout/radial5"/>
    <dgm:cxn modelId="{EB7587A4-348E-4E3F-ACAB-54457E3C2CA1}" type="presOf" srcId="{538FE3C2-B2A0-4D0C-8DFA-C1F868DB351E}" destId="{A8960120-68DB-4068-9BD2-0B8A07B8FC62}" srcOrd="0" destOrd="0" presId="urn:microsoft.com/office/officeart/2005/8/layout/radial5"/>
    <dgm:cxn modelId="{447DA4BD-39A8-4146-BDFF-2C633021D092}" type="presOf" srcId="{538FE3C2-B2A0-4D0C-8DFA-C1F868DB351E}" destId="{BD902A56-F8EA-45F0-8A3C-77D1CCADB205}" srcOrd="1" destOrd="0" presId="urn:microsoft.com/office/officeart/2005/8/layout/radial5"/>
    <dgm:cxn modelId="{3074D6D3-1F8A-4FD4-B427-77E84369EE52}" type="presOf" srcId="{B72FC94C-4C1D-4DFE-8945-4B69E3AA55F0}" destId="{2BB3BCDE-56B5-49B1-9AC9-07CEF059868B}" srcOrd="0" destOrd="0" presId="urn:microsoft.com/office/officeart/2005/8/layout/radial5"/>
    <dgm:cxn modelId="{CA9909C6-AA36-46C2-9C6F-25495C665511}" srcId="{0511FB88-67A6-41D8-A342-4663CA86E439}" destId="{173D9402-7C59-4B0C-B051-8CB40F368A8B}" srcOrd="2" destOrd="0" parTransId="{D6B794F6-0096-4DC0-9432-813E6F3AF3DD}" sibTransId="{61F46326-35EA-4194-85FE-FCE25E010B56}"/>
    <dgm:cxn modelId="{1873D745-9A99-42E7-9004-C23E0CAF5618}" type="presOf" srcId="{C930A47A-C0A9-4442-BE8B-784774B0FA97}" destId="{73122D8F-0940-45D3-9B74-CF457F62567E}" srcOrd="0" destOrd="0" presId="urn:microsoft.com/office/officeart/2005/8/layout/radial5"/>
    <dgm:cxn modelId="{417F1B13-3492-43D8-9A4D-5F1AE813DF59}" type="presOf" srcId="{C2987FB7-7E5D-42E7-B0FE-C201A6833BA9}" destId="{76A96996-7591-42CC-8D61-4E7F30B197BD}" srcOrd="0" destOrd="0" presId="urn:microsoft.com/office/officeart/2005/8/layout/radial5"/>
    <dgm:cxn modelId="{2BF5736B-9502-4B56-81F7-49BA64305D35}" type="presOf" srcId="{0511FB88-67A6-41D8-A342-4663CA86E439}" destId="{3D44619C-DCF3-4DFE-9416-BD0555BE9C8D}" srcOrd="0" destOrd="0" presId="urn:microsoft.com/office/officeart/2005/8/layout/radial5"/>
    <dgm:cxn modelId="{101A1DFC-C40A-48F9-8020-ACED2801F7C4}" type="presOf" srcId="{C2987FB7-7E5D-42E7-B0FE-C201A6833BA9}" destId="{1D8985D2-08DA-45D2-94EB-3F4CA6FE2D3B}" srcOrd="1" destOrd="0" presId="urn:microsoft.com/office/officeart/2005/8/layout/radial5"/>
    <dgm:cxn modelId="{1A46DC97-635C-47A2-BD5B-EA01F5201BBF}" type="presOf" srcId="{2C9C1CAB-D533-4924-B331-21F18A57D00E}" destId="{47DB1A15-6125-4C44-A204-65E4F9B5F894}" srcOrd="0" destOrd="0" presId="urn:microsoft.com/office/officeart/2005/8/layout/radial5"/>
    <dgm:cxn modelId="{E8843EBE-1385-416C-A001-51D1E9BAA4A0}" type="presParOf" srcId="{73122D8F-0940-45D3-9B74-CF457F62567E}" destId="{3D44619C-DCF3-4DFE-9416-BD0555BE9C8D}" srcOrd="0" destOrd="0" presId="urn:microsoft.com/office/officeart/2005/8/layout/radial5"/>
    <dgm:cxn modelId="{9FF2EAB5-435F-4AA5-BE0D-37738717A4AC}" type="presParOf" srcId="{73122D8F-0940-45D3-9B74-CF457F62567E}" destId="{A8960120-68DB-4068-9BD2-0B8A07B8FC62}" srcOrd="1" destOrd="0" presId="urn:microsoft.com/office/officeart/2005/8/layout/radial5"/>
    <dgm:cxn modelId="{FEC65E4C-4A5E-46BC-80CC-3BCBA208E182}" type="presParOf" srcId="{A8960120-68DB-4068-9BD2-0B8A07B8FC62}" destId="{BD902A56-F8EA-45F0-8A3C-77D1CCADB205}" srcOrd="0" destOrd="0" presId="urn:microsoft.com/office/officeart/2005/8/layout/radial5"/>
    <dgm:cxn modelId="{68395464-ACC1-4FD6-9D7E-8DC943B83C16}" type="presParOf" srcId="{73122D8F-0940-45D3-9B74-CF457F62567E}" destId="{2BB3BCDE-56B5-49B1-9AC9-07CEF059868B}" srcOrd="2" destOrd="0" presId="urn:microsoft.com/office/officeart/2005/8/layout/radial5"/>
    <dgm:cxn modelId="{7E7A84AA-6595-420C-B1D3-365CEE936C28}" type="presParOf" srcId="{73122D8F-0940-45D3-9B74-CF457F62567E}" destId="{76A96996-7591-42CC-8D61-4E7F30B197BD}" srcOrd="3" destOrd="0" presId="urn:microsoft.com/office/officeart/2005/8/layout/radial5"/>
    <dgm:cxn modelId="{09FEADD8-33B6-4153-BF6A-97EEF3FC4934}" type="presParOf" srcId="{76A96996-7591-42CC-8D61-4E7F30B197BD}" destId="{1D8985D2-08DA-45D2-94EB-3F4CA6FE2D3B}" srcOrd="0" destOrd="0" presId="urn:microsoft.com/office/officeart/2005/8/layout/radial5"/>
    <dgm:cxn modelId="{2DB5150D-4562-4A1D-BE03-BF039B39EB53}" type="presParOf" srcId="{73122D8F-0940-45D3-9B74-CF457F62567E}" destId="{6FCDD404-41A8-4987-8D8D-F83C21342996}" srcOrd="4" destOrd="0" presId="urn:microsoft.com/office/officeart/2005/8/layout/radial5"/>
    <dgm:cxn modelId="{2FF23C7A-939A-4F11-A9DB-7AAFFAF4E3F3}" type="presParOf" srcId="{73122D8F-0940-45D3-9B74-CF457F62567E}" destId="{60F07275-1A25-4526-B791-079AAB8B4ABE}" srcOrd="5" destOrd="0" presId="urn:microsoft.com/office/officeart/2005/8/layout/radial5"/>
    <dgm:cxn modelId="{03951E70-686B-4593-9393-730DABE6D2F6}" type="presParOf" srcId="{60F07275-1A25-4526-B791-079AAB8B4ABE}" destId="{B2DD3B3A-A096-4F83-A3C4-015A72672C4E}" srcOrd="0" destOrd="0" presId="urn:microsoft.com/office/officeart/2005/8/layout/radial5"/>
    <dgm:cxn modelId="{F13CD14C-3F44-454F-B5A2-9273F0825BFB}" type="presParOf" srcId="{73122D8F-0940-45D3-9B74-CF457F62567E}" destId="{018A5D15-2ADC-4F5D-9578-E3A55A94A2EB}" srcOrd="6" destOrd="0" presId="urn:microsoft.com/office/officeart/2005/8/layout/radial5"/>
    <dgm:cxn modelId="{97671163-94B2-4823-8960-2647A7B7BAF4}" type="presParOf" srcId="{73122D8F-0940-45D3-9B74-CF457F62567E}" destId="{888DE677-5B42-4029-84E9-A1FA7C14DFB5}" srcOrd="7" destOrd="0" presId="urn:microsoft.com/office/officeart/2005/8/layout/radial5"/>
    <dgm:cxn modelId="{8EFAA01C-2E1D-46A8-998D-ED920C797501}" type="presParOf" srcId="{888DE677-5B42-4029-84E9-A1FA7C14DFB5}" destId="{C6CB83BE-C763-460C-B36F-1EF18F7D56A8}" srcOrd="0" destOrd="0" presId="urn:microsoft.com/office/officeart/2005/8/layout/radial5"/>
    <dgm:cxn modelId="{6903593E-EA83-45D8-B4BA-4CEF368D44E9}" type="presParOf" srcId="{73122D8F-0940-45D3-9B74-CF457F62567E}" destId="{47DB1A15-6125-4C44-A204-65E4F9B5F89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E3971-3F25-4B32-B0D8-F76069A21D20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8C974CCB-555F-4EF0-B56A-EEA91819C443}">
      <dgm:prSet phldrT="[Texto]"/>
      <dgm:spPr/>
      <dgm:t>
        <a:bodyPr/>
        <a:lstStyle/>
        <a:p>
          <a:r>
            <a:rPr lang="es-CO" dirty="0" smtClean="0"/>
            <a:t>Planear</a:t>
          </a:r>
          <a:endParaRPr lang="es-CO" dirty="0"/>
        </a:p>
      </dgm:t>
    </dgm:pt>
    <dgm:pt modelId="{C2A8905E-F0B0-451B-94FB-D62C68BB0261}" type="parTrans" cxnId="{42FE050E-3835-4735-ACD7-08C421C2E993}">
      <dgm:prSet/>
      <dgm:spPr/>
      <dgm:t>
        <a:bodyPr/>
        <a:lstStyle/>
        <a:p>
          <a:endParaRPr lang="es-CO"/>
        </a:p>
      </dgm:t>
    </dgm:pt>
    <dgm:pt modelId="{F6F8888F-CD4B-4239-B2A8-9B28C57C0883}" type="sibTrans" cxnId="{42FE050E-3835-4735-ACD7-08C421C2E993}">
      <dgm:prSet/>
      <dgm:spPr/>
      <dgm:t>
        <a:bodyPr/>
        <a:lstStyle/>
        <a:p>
          <a:endParaRPr lang="es-CO"/>
        </a:p>
      </dgm:t>
    </dgm:pt>
    <dgm:pt modelId="{1C562411-A782-4724-AD5E-0A54620FD94F}">
      <dgm:prSet phldrT="[Texto]"/>
      <dgm:spPr/>
      <dgm:t>
        <a:bodyPr/>
        <a:lstStyle/>
        <a:p>
          <a:r>
            <a:rPr lang="es-CO" dirty="0" smtClean="0"/>
            <a:t>Hacer</a:t>
          </a:r>
          <a:endParaRPr lang="es-CO" dirty="0"/>
        </a:p>
      </dgm:t>
    </dgm:pt>
    <dgm:pt modelId="{73879B52-E7A2-4F13-B5BB-B25B53F00003}" type="parTrans" cxnId="{A130FBEA-3718-46DF-B40B-FFDEDD99C839}">
      <dgm:prSet/>
      <dgm:spPr/>
      <dgm:t>
        <a:bodyPr/>
        <a:lstStyle/>
        <a:p>
          <a:endParaRPr lang="es-CO"/>
        </a:p>
      </dgm:t>
    </dgm:pt>
    <dgm:pt modelId="{CE7833C7-4E63-4FE8-962A-35C3A2A32144}" type="sibTrans" cxnId="{A130FBEA-3718-46DF-B40B-FFDEDD99C839}">
      <dgm:prSet/>
      <dgm:spPr/>
      <dgm:t>
        <a:bodyPr/>
        <a:lstStyle/>
        <a:p>
          <a:endParaRPr lang="es-CO"/>
        </a:p>
      </dgm:t>
    </dgm:pt>
    <dgm:pt modelId="{434DDBD9-A2DB-4CC6-86A1-DCCB1B071A70}">
      <dgm:prSet phldrT="[Texto]"/>
      <dgm:spPr/>
      <dgm:t>
        <a:bodyPr/>
        <a:lstStyle/>
        <a:p>
          <a:r>
            <a:rPr lang="es-CO" dirty="0" smtClean="0"/>
            <a:t>Verificar</a:t>
          </a:r>
          <a:endParaRPr lang="es-CO" dirty="0"/>
        </a:p>
      </dgm:t>
    </dgm:pt>
    <dgm:pt modelId="{D646F30A-955A-40EC-952B-9940744065C3}" type="parTrans" cxnId="{186CDC60-AA2A-4E4F-9F00-F6E600B17592}">
      <dgm:prSet/>
      <dgm:spPr/>
      <dgm:t>
        <a:bodyPr/>
        <a:lstStyle/>
        <a:p>
          <a:endParaRPr lang="es-CO"/>
        </a:p>
      </dgm:t>
    </dgm:pt>
    <dgm:pt modelId="{36E0323D-3C80-4633-93D2-20E85FDF1BBD}" type="sibTrans" cxnId="{186CDC60-AA2A-4E4F-9F00-F6E600B17592}">
      <dgm:prSet/>
      <dgm:spPr/>
      <dgm:t>
        <a:bodyPr/>
        <a:lstStyle/>
        <a:p>
          <a:endParaRPr lang="es-CO"/>
        </a:p>
      </dgm:t>
    </dgm:pt>
    <dgm:pt modelId="{32B629B0-1111-4806-A434-A54F5CF60AF0}">
      <dgm:prSet phldrT="[Texto]"/>
      <dgm:spPr/>
      <dgm:t>
        <a:bodyPr/>
        <a:lstStyle/>
        <a:p>
          <a:r>
            <a:rPr lang="es-CO" dirty="0" smtClean="0"/>
            <a:t>Actuar</a:t>
          </a:r>
          <a:endParaRPr lang="es-CO" dirty="0"/>
        </a:p>
      </dgm:t>
    </dgm:pt>
    <dgm:pt modelId="{7321B4F6-4A14-463A-A2EA-544856CDC98B}" type="parTrans" cxnId="{54485464-1405-4E49-9EFC-882D80C2AD5D}">
      <dgm:prSet/>
      <dgm:spPr/>
      <dgm:t>
        <a:bodyPr/>
        <a:lstStyle/>
        <a:p>
          <a:endParaRPr lang="es-CO"/>
        </a:p>
      </dgm:t>
    </dgm:pt>
    <dgm:pt modelId="{FF88247E-0DAD-45A4-8C2A-DFA6A225A256}" type="sibTrans" cxnId="{54485464-1405-4E49-9EFC-882D80C2AD5D}">
      <dgm:prSet/>
      <dgm:spPr/>
      <dgm:t>
        <a:bodyPr/>
        <a:lstStyle/>
        <a:p>
          <a:endParaRPr lang="es-CO"/>
        </a:p>
      </dgm:t>
    </dgm:pt>
    <dgm:pt modelId="{9B776B7A-0658-44CE-98A7-6958898A0365}" type="pres">
      <dgm:prSet presAssocID="{DC1E3971-3F25-4B32-B0D8-F76069A21D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9B312964-8C93-441B-82A3-49347F3F9664}" type="pres">
      <dgm:prSet presAssocID="{DC1E3971-3F25-4B32-B0D8-F76069A21D20}" presName="Name1" presStyleCnt="0"/>
      <dgm:spPr/>
    </dgm:pt>
    <dgm:pt modelId="{48BD3FDE-B70C-4389-A4E7-E647A0B598E8}" type="pres">
      <dgm:prSet presAssocID="{DC1E3971-3F25-4B32-B0D8-F76069A21D20}" presName="cycle" presStyleCnt="0"/>
      <dgm:spPr/>
    </dgm:pt>
    <dgm:pt modelId="{5C3375D9-7EF9-48AF-9EF9-EB19DA4B4A42}" type="pres">
      <dgm:prSet presAssocID="{DC1E3971-3F25-4B32-B0D8-F76069A21D20}" presName="srcNode" presStyleLbl="node1" presStyleIdx="0" presStyleCnt="4"/>
      <dgm:spPr/>
    </dgm:pt>
    <dgm:pt modelId="{D2DE7A7E-4F2D-420C-8A7B-1650F795CBB9}" type="pres">
      <dgm:prSet presAssocID="{DC1E3971-3F25-4B32-B0D8-F76069A21D20}" presName="conn" presStyleLbl="parChTrans1D2" presStyleIdx="0" presStyleCnt="1"/>
      <dgm:spPr/>
      <dgm:t>
        <a:bodyPr/>
        <a:lstStyle/>
        <a:p>
          <a:endParaRPr lang="es-CO"/>
        </a:p>
      </dgm:t>
    </dgm:pt>
    <dgm:pt modelId="{B8C0840D-4DE9-4286-B281-9E54F5F91313}" type="pres">
      <dgm:prSet presAssocID="{DC1E3971-3F25-4B32-B0D8-F76069A21D20}" presName="extraNode" presStyleLbl="node1" presStyleIdx="0" presStyleCnt="4"/>
      <dgm:spPr/>
    </dgm:pt>
    <dgm:pt modelId="{A7F5D371-AD0D-4602-A4DE-218681C820DF}" type="pres">
      <dgm:prSet presAssocID="{DC1E3971-3F25-4B32-B0D8-F76069A21D20}" presName="dstNode" presStyleLbl="node1" presStyleIdx="0" presStyleCnt="4"/>
      <dgm:spPr/>
    </dgm:pt>
    <dgm:pt modelId="{DC1EDFE1-340A-484F-8A1E-1D6C72DFBC8B}" type="pres">
      <dgm:prSet presAssocID="{8C974CCB-555F-4EF0-B56A-EEA91819C44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92986C-0370-4BED-9C07-F15AEA64BD88}" type="pres">
      <dgm:prSet presAssocID="{8C974CCB-555F-4EF0-B56A-EEA91819C443}" presName="accent_1" presStyleCnt="0"/>
      <dgm:spPr/>
    </dgm:pt>
    <dgm:pt modelId="{C363CA8C-4A26-4A1F-89CE-E2CAE7481135}" type="pres">
      <dgm:prSet presAssocID="{8C974CCB-555F-4EF0-B56A-EEA91819C443}" presName="accentRepeatNode" presStyleLbl="solidFgAcc1" presStyleIdx="0" presStyleCnt="4"/>
      <dgm:spPr/>
    </dgm:pt>
    <dgm:pt modelId="{3E555E2E-16FF-47E6-ACA8-7EE23CECD282}" type="pres">
      <dgm:prSet presAssocID="{1C562411-A782-4724-AD5E-0A54620FD94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7965D7-6C64-4B6F-96F4-E95A11C8EF7C}" type="pres">
      <dgm:prSet presAssocID="{1C562411-A782-4724-AD5E-0A54620FD94F}" presName="accent_2" presStyleCnt="0"/>
      <dgm:spPr/>
    </dgm:pt>
    <dgm:pt modelId="{5FA4A328-674A-44FE-BD76-D87E682CD142}" type="pres">
      <dgm:prSet presAssocID="{1C562411-A782-4724-AD5E-0A54620FD94F}" presName="accentRepeatNode" presStyleLbl="solidFgAcc1" presStyleIdx="1" presStyleCnt="4"/>
      <dgm:spPr/>
    </dgm:pt>
    <dgm:pt modelId="{E2C6CCD0-9184-46EE-A59F-96358BBBA9DF}" type="pres">
      <dgm:prSet presAssocID="{434DDBD9-A2DB-4CC6-86A1-DCCB1B071A7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CB2C9FA-21BD-4DD9-8EB4-E35C19C6A6F1}" type="pres">
      <dgm:prSet presAssocID="{434DDBD9-A2DB-4CC6-86A1-DCCB1B071A70}" presName="accent_3" presStyleCnt="0"/>
      <dgm:spPr/>
    </dgm:pt>
    <dgm:pt modelId="{E7231F9E-AF2D-400E-A58E-E54A0D6DBAFE}" type="pres">
      <dgm:prSet presAssocID="{434DDBD9-A2DB-4CC6-86A1-DCCB1B071A70}" presName="accentRepeatNode" presStyleLbl="solidFgAcc1" presStyleIdx="2" presStyleCnt="4"/>
      <dgm:spPr/>
    </dgm:pt>
    <dgm:pt modelId="{283EDE23-7FED-4E7E-98AD-61197FC658D6}" type="pres">
      <dgm:prSet presAssocID="{32B629B0-1111-4806-A434-A54F5CF60AF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795774D-71A1-4E07-A0D2-4A3A99ABAE77}" type="pres">
      <dgm:prSet presAssocID="{32B629B0-1111-4806-A434-A54F5CF60AF0}" presName="accent_4" presStyleCnt="0"/>
      <dgm:spPr/>
    </dgm:pt>
    <dgm:pt modelId="{81786273-2383-4F80-AFA2-B3BCCB0FE138}" type="pres">
      <dgm:prSet presAssocID="{32B629B0-1111-4806-A434-A54F5CF60AF0}" presName="accentRepeatNode" presStyleLbl="solidFgAcc1" presStyleIdx="3" presStyleCnt="4"/>
      <dgm:spPr/>
    </dgm:pt>
  </dgm:ptLst>
  <dgm:cxnLst>
    <dgm:cxn modelId="{36B55F7A-341C-48C9-BEB1-27394ABBF3A3}" type="presOf" srcId="{32B629B0-1111-4806-A434-A54F5CF60AF0}" destId="{283EDE23-7FED-4E7E-98AD-61197FC658D6}" srcOrd="0" destOrd="0" presId="urn:microsoft.com/office/officeart/2008/layout/VerticalCurvedList"/>
    <dgm:cxn modelId="{65170D4D-2CB4-4CE9-AFF2-E687FB950E5A}" type="presOf" srcId="{8C974CCB-555F-4EF0-B56A-EEA91819C443}" destId="{DC1EDFE1-340A-484F-8A1E-1D6C72DFBC8B}" srcOrd="0" destOrd="0" presId="urn:microsoft.com/office/officeart/2008/layout/VerticalCurvedList"/>
    <dgm:cxn modelId="{54485464-1405-4E49-9EFC-882D80C2AD5D}" srcId="{DC1E3971-3F25-4B32-B0D8-F76069A21D20}" destId="{32B629B0-1111-4806-A434-A54F5CF60AF0}" srcOrd="3" destOrd="0" parTransId="{7321B4F6-4A14-463A-A2EA-544856CDC98B}" sibTransId="{FF88247E-0DAD-45A4-8C2A-DFA6A225A256}"/>
    <dgm:cxn modelId="{9B802D47-9B24-40E4-A13B-AA20FE54F226}" type="presOf" srcId="{434DDBD9-A2DB-4CC6-86A1-DCCB1B071A70}" destId="{E2C6CCD0-9184-46EE-A59F-96358BBBA9DF}" srcOrd="0" destOrd="0" presId="urn:microsoft.com/office/officeart/2008/layout/VerticalCurvedList"/>
    <dgm:cxn modelId="{186CDC60-AA2A-4E4F-9F00-F6E600B17592}" srcId="{DC1E3971-3F25-4B32-B0D8-F76069A21D20}" destId="{434DDBD9-A2DB-4CC6-86A1-DCCB1B071A70}" srcOrd="2" destOrd="0" parTransId="{D646F30A-955A-40EC-952B-9940744065C3}" sibTransId="{36E0323D-3C80-4633-93D2-20E85FDF1BBD}"/>
    <dgm:cxn modelId="{C98CADF4-AF55-449F-8DD1-B91EE48FA4D6}" type="presOf" srcId="{F6F8888F-CD4B-4239-B2A8-9B28C57C0883}" destId="{D2DE7A7E-4F2D-420C-8A7B-1650F795CBB9}" srcOrd="0" destOrd="0" presId="urn:microsoft.com/office/officeart/2008/layout/VerticalCurvedList"/>
    <dgm:cxn modelId="{A130FBEA-3718-46DF-B40B-FFDEDD99C839}" srcId="{DC1E3971-3F25-4B32-B0D8-F76069A21D20}" destId="{1C562411-A782-4724-AD5E-0A54620FD94F}" srcOrd="1" destOrd="0" parTransId="{73879B52-E7A2-4F13-B5BB-B25B53F00003}" sibTransId="{CE7833C7-4E63-4FE8-962A-35C3A2A32144}"/>
    <dgm:cxn modelId="{46781BC6-ABAD-49E8-9185-B89C2FF0CC93}" type="presOf" srcId="{DC1E3971-3F25-4B32-B0D8-F76069A21D20}" destId="{9B776B7A-0658-44CE-98A7-6958898A0365}" srcOrd="0" destOrd="0" presId="urn:microsoft.com/office/officeart/2008/layout/VerticalCurvedList"/>
    <dgm:cxn modelId="{42FE050E-3835-4735-ACD7-08C421C2E993}" srcId="{DC1E3971-3F25-4B32-B0D8-F76069A21D20}" destId="{8C974CCB-555F-4EF0-B56A-EEA91819C443}" srcOrd="0" destOrd="0" parTransId="{C2A8905E-F0B0-451B-94FB-D62C68BB0261}" sibTransId="{F6F8888F-CD4B-4239-B2A8-9B28C57C0883}"/>
    <dgm:cxn modelId="{36C2E217-D06E-4333-99CD-D89EAF3E5D2B}" type="presOf" srcId="{1C562411-A782-4724-AD5E-0A54620FD94F}" destId="{3E555E2E-16FF-47E6-ACA8-7EE23CECD282}" srcOrd="0" destOrd="0" presId="urn:microsoft.com/office/officeart/2008/layout/VerticalCurvedList"/>
    <dgm:cxn modelId="{03987F15-8344-40FF-9AA9-A79ED801D08D}" type="presParOf" srcId="{9B776B7A-0658-44CE-98A7-6958898A0365}" destId="{9B312964-8C93-441B-82A3-49347F3F9664}" srcOrd="0" destOrd="0" presId="urn:microsoft.com/office/officeart/2008/layout/VerticalCurvedList"/>
    <dgm:cxn modelId="{8E35086F-B959-4CD3-A708-A7ADD0EF9423}" type="presParOf" srcId="{9B312964-8C93-441B-82A3-49347F3F9664}" destId="{48BD3FDE-B70C-4389-A4E7-E647A0B598E8}" srcOrd="0" destOrd="0" presId="urn:microsoft.com/office/officeart/2008/layout/VerticalCurvedList"/>
    <dgm:cxn modelId="{88692B20-3104-4009-A1D7-7D346405F537}" type="presParOf" srcId="{48BD3FDE-B70C-4389-A4E7-E647A0B598E8}" destId="{5C3375D9-7EF9-48AF-9EF9-EB19DA4B4A42}" srcOrd="0" destOrd="0" presId="urn:microsoft.com/office/officeart/2008/layout/VerticalCurvedList"/>
    <dgm:cxn modelId="{289DB077-26C9-4FF6-A9DB-8C998FB4E152}" type="presParOf" srcId="{48BD3FDE-B70C-4389-A4E7-E647A0B598E8}" destId="{D2DE7A7E-4F2D-420C-8A7B-1650F795CBB9}" srcOrd="1" destOrd="0" presId="urn:microsoft.com/office/officeart/2008/layout/VerticalCurvedList"/>
    <dgm:cxn modelId="{8D8C3337-7CB8-437A-B454-C8AFDF9F5E38}" type="presParOf" srcId="{48BD3FDE-B70C-4389-A4E7-E647A0B598E8}" destId="{B8C0840D-4DE9-4286-B281-9E54F5F91313}" srcOrd="2" destOrd="0" presId="urn:microsoft.com/office/officeart/2008/layout/VerticalCurvedList"/>
    <dgm:cxn modelId="{0083DADF-A62D-404E-B7AE-C4D5F46A4CEA}" type="presParOf" srcId="{48BD3FDE-B70C-4389-A4E7-E647A0B598E8}" destId="{A7F5D371-AD0D-4602-A4DE-218681C820DF}" srcOrd="3" destOrd="0" presId="urn:microsoft.com/office/officeart/2008/layout/VerticalCurvedList"/>
    <dgm:cxn modelId="{CE8401A1-217D-4F97-A41B-56621D751DE6}" type="presParOf" srcId="{9B312964-8C93-441B-82A3-49347F3F9664}" destId="{DC1EDFE1-340A-484F-8A1E-1D6C72DFBC8B}" srcOrd="1" destOrd="0" presId="urn:microsoft.com/office/officeart/2008/layout/VerticalCurvedList"/>
    <dgm:cxn modelId="{BFFB92AF-2A3B-42DE-BF2B-99D6AEDB6286}" type="presParOf" srcId="{9B312964-8C93-441B-82A3-49347F3F9664}" destId="{9492986C-0370-4BED-9C07-F15AEA64BD88}" srcOrd="2" destOrd="0" presId="urn:microsoft.com/office/officeart/2008/layout/VerticalCurvedList"/>
    <dgm:cxn modelId="{CF707EF9-3832-4BAD-BC1B-8670BBBF2B5A}" type="presParOf" srcId="{9492986C-0370-4BED-9C07-F15AEA64BD88}" destId="{C363CA8C-4A26-4A1F-89CE-E2CAE7481135}" srcOrd="0" destOrd="0" presId="urn:microsoft.com/office/officeart/2008/layout/VerticalCurvedList"/>
    <dgm:cxn modelId="{C0536843-484D-4E74-820B-BA84489064C8}" type="presParOf" srcId="{9B312964-8C93-441B-82A3-49347F3F9664}" destId="{3E555E2E-16FF-47E6-ACA8-7EE23CECD282}" srcOrd="3" destOrd="0" presId="urn:microsoft.com/office/officeart/2008/layout/VerticalCurvedList"/>
    <dgm:cxn modelId="{8A2B9DCB-F301-42D5-9D4E-40F9CDF5A824}" type="presParOf" srcId="{9B312964-8C93-441B-82A3-49347F3F9664}" destId="{C47965D7-6C64-4B6F-96F4-E95A11C8EF7C}" srcOrd="4" destOrd="0" presId="urn:microsoft.com/office/officeart/2008/layout/VerticalCurvedList"/>
    <dgm:cxn modelId="{0DA479EA-E5A1-4E4A-AEAF-AF1A0F743D99}" type="presParOf" srcId="{C47965D7-6C64-4B6F-96F4-E95A11C8EF7C}" destId="{5FA4A328-674A-44FE-BD76-D87E682CD142}" srcOrd="0" destOrd="0" presId="urn:microsoft.com/office/officeart/2008/layout/VerticalCurvedList"/>
    <dgm:cxn modelId="{052CDCB6-5917-4506-98B5-1777369098F9}" type="presParOf" srcId="{9B312964-8C93-441B-82A3-49347F3F9664}" destId="{E2C6CCD0-9184-46EE-A59F-96358BBBA9DF}" srcOrd="5" destOrd="0" presId="urn:microsoft.com/office/officeart/2008/layout/VerticalCurvedList"/>
    <dgm:cxn modelId="{FC4C1C67-FD1E-4C21-B565-D34A16ABD51A}" type="presParOf" srcId="{9B312964-8C93-441B-82A3-49347F3F9664}" destId="{CCB2C9FA-21BD-4DD9-8EB4-E35C19C6A6F1}" srcOrd="6" destOrd="0" presId="urn:microsoft.com/office/officeart/2008/layout/VerticalCurvedList"/>
    <dgm:cxn modelId="{C1A6BF95-E193-41BA-8F82-B320A06FA9BA}" type="presParOf" srcId="{CCB2C9FA-21BD-4DD9-8EB4-E35C19C6A6F1}" destId="{E7231F9E-AF2D-400E-A58E-E54A0D6DBAFE}" srcOrd="0" destOrd="0" presId="urn:microsoft.com/office/officeart/2008/layout/VerticalCurvedList"/>
    <dgm:cxn modelId="{4F244056-BBD5-4DE2-AA76-3ACE1673C83C}" type="presParOf" srcId="{9B312964-8C93-441B-82A3-49347F3F9664}" destId="{283EDE23-7FED-4E7E-98AD-61197FC658D6}" srcOrd="7" destOrd="0" presId="urn:microsoft.com/office/officeart/2008/layout/VerticalCurvedList"/>
    <dgm:cxn modelId="{ECC3651A-F1FF-4A5D-BDDF-CA6AA0D11D3C}" type="presParOf" srcId="{9B312964-8C93-441B-82A3-49347F3F9664}" destId="{0795774D-71A1-4E07-A0D2-4A3A99ABAE77}" srcOrd="8" destOrd="0" presId="urn:microsoft.com/office/officeart/2008/layout/VerticalCurvedList"/>
    <dgm:cxn modelId="{43DCC66E-1457-4AA7-B229-1CC846F0554E}" type="presParOf" srcId="{0795774D-71A1-4E07-A0D2-4A3A99ABAE77}" destId="{81786273-2383-4F80-AFA2-B3BCCB0FE1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4619C-DCF3-4DFE-9416-BD0555BE9C8D}">
      <dsp:nvSpPr>
        <dsp:cNvPr id="0" name=""/>
        <dsp:cNvSpPr/>
      </dsp:nvSpPr>
      <dsp:spPr>
        <a:xfrm>
          <a:off x="3211477" y="1731338"/>
          <a:ext cx="1233745" cy="12337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smtClean="0"/>
            <a:t>SG-SST</a:t>
          </a:r>
          <a:endParaRPr lang="es-CO" sz="2000" b="1" kern="1200" dirty="0"/>
        </a:p>
      </dsp:txBody>
      <dsp:txXfrm>
        <a:off x="3392155" y="1912016"/>
        <a:ext cx="872389" cy="872389"/>
      </dsp:txXfrm>
    </dsp:sp>
    <dsp:sp modelId="{A8960120-68DB-4068-9BD2-0B8A07B8FC62}">
      <dsp:nvSpPr>
        <dsp:cNvPr id="0" name=""/>
        <dsp:cNvSpPr/>
      </dsp:nvSpPr>
      <dsp:spPr>
        <a:xfrm rot="16200000">
          <a:off x="3697360" y="1281865"/>
          <a:ext cx="261979" cy="4194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>
        <a:off x="3736657" y="1405057"/>
        <a:ext cx="183385" cy="251683"/>
      </dsp:txXfrm>
    </dsp:sp>
    <dsp:sp modelId="{2BB3BCDE-56B5-49B1-9AC9-07CEF059868B}">
      <dsp:nvSpPr>
        <dsp:cNvPr id="0" name=""/>
        <dsp:cNvSpPr/>
      </dsp:nvSpPr>
      <dsp:spPr>
        <a:xfrm>
          <a:off x="3211477" y="3291"/>
          <a:ext cx="1233745" cy="123374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smtClean="0"/>
            <a:t>Ley 9 de 1979</a:t>
          </a:r>
          <a:endParaRPr lang="es-CO" sz="1400" kern="1200" dirty="0"/>
        </a:p>
      </dsp:txBody>
      <dsp:txXfrm>
        <a:off x="3392155" y="183969"/>
        <a:ext cx="872389" cy="872389"/>
      </dsp:txXfrm>
    </dsp:sp>
    <dsp:sp modelId="{76A96996-7591-42CC-8D61-4E7F30B197BD}">
      <dsp:nvSpPr>
        <dsp:cNvPr id="0" name=""/>
        <dsp:cNvSpPr/>
      </dsp:nvSpPr>
      <dsp:spPr>
        <a:xfrm>
          <a:off x="4553969" y="2138474"/>
          <a:ext cx="261979" cy="4194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>
        <a:off x="4553969" y="2222369"/>
        <a:ext cx="183385" cy="251683"/>
      </dsp:txXfrm>
    </dsp:sp>
    <dsp:sp modelId="{6FCDD404-41A8-4987-8D8D-F83C21342996}">
      <dsp:nvSpPr>
        <dsp:cNvPr id="0" name=""/>
        <dsp:cNvSpPr/>
      </dsp:nvSpPr>
      <dsp:spPr>
        <a:xfrm>
          <a:off x="4939524" y="1731338"/>
          <a:ext cx="1233745" cy="1233745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smtClean="0"/>
            <a:t>Resolución 2400 de 1979</a:t>
          </a:r>
          <a:endParaRPr lang="es-CO" sz="1400" kern="1200" dirty="0"/>
        </a:p>
      </dsp:txBody>
      <dsp:txXfrm>
        <a:off x="5120202" y="1912016"/>
        <a:ext cx="872389" cy="872389"/>
      </dsp:txXfrm>
    </dsp:sp>
    <dsp:sp modelId="{60F07275-1A25-4526-B791-079AAB8B4ABE}">
      <dsp:nvSpPr>
        <dsp:cNvPr id="0" name=""/>
        <dsp:cNvSpPr/>
      </dsp:nvSpPr>
      <dsp:spPr>
        <a:xfrm rot="5400000">
          <a:off x="3697360" y="2995083"/>
          <a:ext cx="261979" cy="4194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>
        <a:off x="3736657" y="3039681"/>
        <a:ext cx="183385" cy="251683"/>
      </dsp:txXfrm>
    </dsp:sp>
    <dsp:sp modelId="{018A5D15-2ADC-4F5D-9578-E3A55A94A2EB}">
      <dsp:nvSpPr>
        <dsp:cNvPr id="0" name=""/>
        <dsp:cNvSpPr/>
      </dsp:nvSpPr>
      <dsp:spPr>
        <a:xfrm>
          <a:off x="3211477" y="3459385"/>
          <a:ext cx="1233745" cy="1233745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smtClean="0"/>
            <a:t>Decreto 1072 de 2015</a:t>
          </a:r>
          <a:endParaRPr lang="es-CO" sz="1400" kern="1200" dirty="0"/>
        </a:p>
      </dsp:txBody>
      <dsp:txXfrm>
        <a:off x="3392155" y="3640063"/>
        <a:ext cx="872389" cy="872389"/>
      </dsp:txXfrm>
    </dsp:sp>
    <dsp:sp modelId="{888DE677-5B42-4029-84E9-A1FA7C14DFB5}">
      <dsp:nvSpPr>
        <dsp:cNvPr id="0" name=""/>
        <dsp:cNvSpPr/>
      </dsp:nvSpPr>
      <dsp:spPr>
        <a:xfrm rot="10800000">
          <a:off x="2840751" y="2138474"/>
          <a:ext cx="261979" cy="4194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 rot="10800000">
        <a:off x="2919345" y="2222369"/>
        <a:ext cx="183385" cy="251683"/>
      </dsp:txXfrm>
    </dsp:sp>
    <dsp:sp modelId="{47DB1A15-6125-4C44-A204-65E4F9B5F894}">
      <dsp:nvSpPr>
        <dsp:cNvPr id="0" name=""/>
        <dsp:cNvSpPr/>
      </dsp:nvSpPr>
      <dsp:spPr>
        <a:xfrm>
          <a:off x="1483430" y="1731338"/>
          <a:ext cx="1233745" cy="1233745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smtClean="0"/>
            <a:t>Resolución 312 de 2019</a:t>
          </a:r>
          <a:endParaRPr lang="es-CO" sz="1400" kern="1200" dirty="0"/>
        </a:p>
      </dsp:txBody>
      <dsp:txXfrm>
        <a:off x="1664108" y="1912016"/>
        <a:ext cx="872389" cy="872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E7A7E-4F2D-420C-8A7B-1650F795CBB9}">
      <dsp:nvSpPr>
        <dsp:cNvPr id="0" name=""/>
        <dsp:cNvSpPr/>
      </dsp:nvSpPr>
      <dsp:spPr>
        <a:xfrm>
          <a:off x="-6875742" y="-1051242"/>
          <a:ext cx="8182962" cy="8182962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EDFE1-340A-484F-8A1E-1D6C72DFBC8B}">
      <dsp:nvSpPr>
        <dsp:cNvPr id="0" name=""/>
        <dsp:cNvSpPr/>
      </dsp:nvSpPr>
      <dsp:spPr>
        <a:xfrm>
          <a:off x="683969" y="467467"/>
          <a:ext cx="4365417" cy="9354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490" tIns="124460" rIns="124460" bIns="12446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900" kern="1200" dirty="0" smtClean="0"/>
            <a:t>Planear</a:t>
          </a:r>
          <a:endParaRPr lang="es-CO" sz="4900" kern="1200" dirty="0"/>
        </a:p>
      </dsp:txBody>
      <dsp:txXfrm>
        <a:off x="683969" y="467467"/>
        <a:ext cx="4365417" cy="935420"/>
      </dsp:txXfrm>
    </dsp:sp>
    <dsp:sp modelId="{C363CA8C-4A26-4A1F-89CE-E2CAE7481135}">
      <dsp:nvSpPr>
        <dsp:cNvPr id="0" name=""/>
        <dsp:cNvSpPr/>
      </dsp:nvSpPr>
      <dsp:spPr>
        <a:xfrm>
          <a:off x="99331" y="350539"/>
          <a:ext cx="1169275" cy="1169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55E2E-16FF-47E6-ACA8-7EE23CECD282}">
      <dsp:nvSpPr>
        <dsp:cNvPr id="0" name=""/>
        <dsp:cNvSpPr/>
      </dsp:nvSpPr>
      <dsp:spPr>
        <a:xfrm>
          <a:off x="1220268" y="1870841"/>
          <a:ext cx="3829119" cy="935420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490" tIns="124460" rIns="124460" bIns="12446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900" kern="1200" dirty="0" smtClean="0"/>
            <a:t>Hacer</a:t>
          </a:r>
          <a:endParaRPr lang="es-CO" sz="4900" kern="1200" dirty="0"/>
        </a:p>
      </dsp:txBody>
      <dsp:txXfrm>
        <a:off x="1220268" y="1870841"/>
        <a:ext cx="3829119" cy="935420"/>
      </dsp:txXfrm>
    </dsp:sp>
    <dsp:sp modelId="{5FA4A328-674A-44FE-BD76-D87E682CD142}">
      <dsp:nvSpPr>
        <dsp:cNvPr id="0" name=""/>
        <dsp:cNvSpPr/>
      </dsp:nvSpPr>
      <dsp:spPr>
        <a:xfrm>
          <a:off x="635630" y="1753913"/>
          <a:ext cx="1169275" cy="1169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6CCD0-9184-46EE-A59F-96358BBBA9DF}">
      <dsp:nvSpPr>
        <dsp:cNvPr id="0" name=""/>
        <dsp:cNvSpPr/>
      </dsp:nvSpPr>
      <dsp:spPr>
        <a:xfrm>
          <a:off x="1220268" y="3274215"/>
          <a:ext cx="3829119" cy="935420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490" tIns="124460" rIns="124460" bIns="12446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900" kern="1200" dirty="0" smtClean="0"/>
            <a:t>Verificar</a:t>
          </a:r>
          <a:endParaRPr lang="es-CO" sz="4900" kern="1200" dirty="0"/>
        </a:p>
      </dsp:txBody>
      <dsp:txXfrm>
        <a:off x="1220268" y="3274215"/>
        <a:ext cx="3829119" cy="935420"/>
      </dsp:txXfrm>
    </dsp:sp>
    <dsp:sp modelId="{E7231F9E-AF2D-400E-A58E-E54A0D6DBAFE}">
      <dsp:nvSpPr>
        <dsp:cNvPr id="0" name=""/>
        <dsp:cNvSpPr/>
      </dsp:nvSpPr>
      <dsp:spPr>
        <a:xfrm>
          <a:off x="635630" y="3157288"/>
          <a:ext cx="1169275" cy="1169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EDE23-7FED-4E7E-98AD-61197FC658D6}">
      <dsp:nvSpPr>
        <dsp:cNvPr id="0" name=""/>
        <dsp:cNvSpPr/>
      </dsp:nvSpPr>
      <dsp:spPr>
        <a:xfrm>
          <a:off x="683969" y="4677590"/>
          <a:ext cx="4365417" cy="93542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490" tIns="124460" rIns="124460" bIns="12446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900" kern="1200" dirty="0" smtClean="0"/>
            <a:t>Actuar</a:t>
          </a:r>
          <a:endParaRPr lang="es-CO" sz="4900" kern="1200" dirty="0"/>
        </a:p>
      </dsp:txBody>
      <dsp:txXfrm>
        <a:off x="683969" y="4677590"/>
        <a:ext cx="4365417" cy="935420"/>
      </dsp:txXfrm>
    </dsp:sp>
    <dsp:sp modelId="{81786273-2383-4F80-AFA2-B3BCCB0FE138}">
      <dsp:nvSpPr>
        <dsp:cNvPr id="0" name=""/>
        <dsp:cNvSpPr/>
      </dsp:nvSpPr>
      <dsp:spPr>
        <a:xfrm>
          <a:off x="99331" y="4560662"/>
          <a:ext cx="1169275" cy="1169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9676E-3DF0-4DC1-A3E6-D341E55BD6CE}" type="datetimeFigureOut">
              <a:rPr lang="es-CO" smtClean="0"/>
              <a:t>1/02/2021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62062-859D-428C-ABBC-AC4180D4BA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66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62062-859D-428C-ABBC-AC4180D4BA40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8294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26081" y="2460840"/>
            <a:ext cx="11628915" cy="169801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52164" y="4488922"/>
            <a:ext cx="9576753" cy="2024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75CE-D380-40FB-97BD-0BFB3A30302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CA92-B86C-47C3-83D7-9FB1B2275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3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75CE-D380-40FB-97BD-0BFB3A30302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CA92-B86C-47C3-83D7-9FB1B2275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918779" y="317235"/>
            <a:ext cx="3078243" cy="675905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4056" y="317235"/>
            <a:ext cx="9006707" cy="675905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75CE-D380-40FB-97BD-0BFB3A30302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CA92-B86C-47C3-83D7-9FB1B2275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18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13"/>
          <p:cNvSpPr/>
          <p:nvPr userDrawn="1"/>
        </p:nvSpPr>
        <p:spPr bwMode="auto">
          <a:xfrm>
            <a:off x="0" y="1"/>
            <a:ext cx="9696668" cy="5850428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15" tIns="45709" rIns="91415" bIns="4570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39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8" name="Freeform: Shape 13"/>
          <p:cNvSpPr/>
          <p:nvPr userDrawn="1"/>
        </p:nvSpPr>
        <p:spPr bwMode="auto">
          <a:xfrm>
            <a:off x="5" y="0"/>
            <a:ext cx="8997045" cy="5713416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15" tIns="45709" rIns="91415" bIns="4570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39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9" name="Freeform: Shape 14"/>
          <p:cNvSpPr/>
          <p:nvPr userDrawn="1"/>
        </p:nvSpPr>
        <p:spPr bwMode="auto">
          <a:xfrm>
            <a:off x="0" y="0"/>
            <a:ext cx="8087968" cy="5713416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15" tIns="45709" rIns="91415" bIns="4570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39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pic>
        <p:nvPicPr>
          <p:cNvPr id="10" name="Picture Placeholder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" y="1644"/>
            <a:ext cx="7835818" cy="5493017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effectLst>
            <a:outerShdw blurRad="1270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654" y="6261061"/>
            <a:ext cx="1048636" cy="121334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226" y="6778575"/>
            <a:ext cx="3398921" cy="716425"/>
          </a:xfrm>
          <a:prstGeom prst="rect">
            <a:avLst/>
          </a:prstGeom>
        </p:spPr>
      </p:pic>
      <p:sp>
        <p:nvSpPr>
          <p:cNvPr id="13" name="Freeform: Shape 54"/>
          <p:cNvSpPr>
            <a:spLocks/>
          </p:cNvSpPr>
          <p:nvPr userDrawn="1"/>
        </p:nvSpPr>
        <p:spPr bwMode="auto">
          <a:xfrm>
            <a:off x="-1" y="3832539"/>
            <a:ext cx="6024128" cy="4089086"/>
          </a:xfrm>
          <a:custGeom>
            <a:avLst/>
            <a:gdLst>
              <a:gd name="connsiteX0" fmla="*/ 0 w 6964364"/>
              <a:gd name="connsiteY0" fmla="*/ 1733690 h 4742779"/>
              <a:gd name="connsiteX1" fmla="*/ 35484 w 6964364"/>
              <a:gd name="connsiteY1" fmla="*/ 1836167 h 4742779"/>
              <a:gd name="connsiteX2" fmla="*/ 630707 w 6964364"/>
              <a:gd name="connsiteY2" fmla="*/ 3555155 h 4742779"/>
              <a:gd name="connsiteX3" fmla="*/ 1657786 w 6964364"/>
              <a:gd name="connsiteY3" fmla="*/ 3896095 h 4742779"/>
              <a:gd name="connsiteX4" fmla="*/ 1743376 w 6964364"/>
              <a:gd name="connsiteY4" fmla="*/ 2660187 h 4742779"/>
              <a:gd name="connsiteX5" fmla="*/ 1786171 w 6964364"/>
              <a:gd name="connsiteY5" fmla="*/ 3938712 h 4742779"/>
              <a:gd name="connsiteX6" fmla="*/ 3972414 w 6964364"/>
              <a:gd name="connsiteY6" fmla="*/ 4676144 h 4742779"/>
              <a:gd name="connsiteX7" fmla="*/ 4169966 w 6964364"/>
              <a:gd name="connsiteY7" fmla="*/ 4742779 h 4742779"/>
              <a:gd name="connsiteX8" fmla="*/ 4062168 w 6964364"/>
              <a:gd name="connsiteY8" fmla="*/ 4742779 h 4742779"/>
              <a:gd name="connsiteX9" fmla="*/ 4041645 w 6964364"/>
              <a:gd name="connsiteY9" fmla="*/ 4737835 h 4742779"/>
              <a:gd name="connsiteX10" fmla="*/ 1786171 w 6964364"/>
              <a:gd name="connsiteY10" fmla="*/ 4194418 h 4742779"/>
              <a:gd name="connsiteX11" fmla="*/ 1807067 w 6964364"/>
              <a:gd name="connsiteY11" fmla="*/ 4673033 h 4742779"/>
              <a:gd name="connsiteX12" fmla="*/ 1810112 w 6964364"/>
              <a:gd name="connsiteY12" fmla="*/ 4742779 h 4742779"/>
              <a:gd name="connsiteX13" fmla="*/ 1621453 w 6964364"/>
              <a:gd name="connsiteY13" fmla="*/ 4742779 h 4742779"/>
              <a:gd name="connsiteX14" fmla="*/ 1624957 w 6964364"/>
              <a:gd name="connsiteY14" fmla="*/ 4685783 h 4742779"/>
              <a:gd name="connsiteX15" fmla="*/ 1657786 w 6964364"/>
              <a:gd name="connsiteY15" fmla="*/ 4151800 h 4742779"/>
              <a:gd name="connsiteX16" fmla="*/ 373937 w 6964364"/>
              <a:gd name="connsiteY16" fmla="*/ 3810860 h 4742779"/>
              <a:gd name="connsiteX17" fmla="*/ 40186 w 6964364"/>
              <a:gd name="connsiteY17" fmla="*/ 2522938 h 4742779"/>
              <a:gd name="connsiteX18" fmla="*/ 0 w 6964364"/>
              <a:gd name="connsiteY18" fmla="*/ 2367864 h 4742779"/>
              <a:gd name="connsiteX19" fmla="*/ 0 w 6964364"/>
              <a:gd name="connsiteY19" fmla="*/ 0 h 4742779"/>
              <a:gd name="connsiteX20" fmla="*/ 72443 w 6964364"/>
              <a:gd name="connsiteY20" fmla="*/ 16922 h 4742779"/>
              <a:gd name="connsiteX21" fmla="*/ 2813251 w 6964364"/>
              <a:gd name="connsiteY21" fmla="*/ 657162 h 4742779"/>
              <a:gd name="connsiteX22" fmla="*/ 2898841 w 6964364"/>
              <a:gd name="connsiteY22" fmla="*/ 699779 h 4742779"/>
              <a:gd name="connsiteX23" fmla="*/ 2941636 w 6964364"/>
              <a:gd name="connsiteY23" fmla="*/ 742397 h 4742779"/>
              <a:gd name="connsiteX24" fmla="*/ 3412381 w 6964364"/>
              <a:gd name="connsiteY24" fmla="*/ 2106158 h 4742779"/>
              <a:gd name="connsiteX25" fmla="*/ 4225485 w 6964364"/>
              <a:gd name="connsiteY25" fmla="*/ 1850453 h 4742779"/>
              <a:gd name="connsiteX26" fmla="*/ 5423745 w 6964364"/>
              <a:gd name="connsiteY26" fmla="*/ 1424277 h 4742779"/>
              <a:gd name="connsiteX27" fmla="*/ 6065670 w 6964364"/>
              <a:gd name="connsiteY27" fmla="*/ 1211190 h 4742779"/>
              <a:gd name="connsiteX28" fmla="*/ 6365234 w 6964364"/>
              <a:gd name="connsiteY28" fmla="*/ 1125955 h 4742779"/>
              <a:gd name="connsiteX29" fmla="*/ 6664799 w 6964364"/>
              <a:gd name="connsiteY29" fmla="*/ 998102 h 4742779"/>
              <a:gd name="connsiteX30" fmla="*/ 6964364 w 6964364"/>
              <a:gd name="connsiteY30" fmla="*/ 912867 h 4742779"/>
              <a:gd name="connsiteX31" fmla="*/ 6878774 w 6964364"/>
              <a:gd name="connsiteY31" fmla="*/ 1211190 h 4742779"/>
              <a:gd name="connsiteX32" fmla="*/ 5904019 w 6964364"/>
              <a:gd name="connsiteY32" fmla="*/ 4551590 h 4742779"/>
              <a:gd name="connsiteX33" fmla="*/ 5848228 w 6964364"/>
              <a:gd name="connsiteY33" fmla="*/ 4742779 h 4742779"/>
              <a:gd name="connsiteX34" fmla="*/ 5490156 w 6964364"/>
              <a:gd name="connsiteY34" fmla="*/ 4742779 h 4742779"/>
              <a:gd name="connsiteX35" fmla="*/ 5526386 w 6964364"/>
              <a:gd name="connsiteY35" fmla="*/ 4617628 h 4742779"/>
              <a:gd name="connsiteX36" fmla="*/ 6450824 w 6964364"/>
              <a:gd name="connsiteY36" fmla="*/ 1424277 h 4742779"/>
              <a:gd name="connsiteX37" fmla="*/ 6151260 w 6964364"/>
              <a:gd name="connsiteY37" fmla="*/ 1509513 h 4742779"/>
              <a:gd name="connsiteX38" fmla="*/ 5509335 w 6964364"/>
              <a:gd name="connsiteY38" fmla="*/ 1679983 h 4742779"/>
              <a:gd name="connsiteX39" fmla="*/ 4268280 w 6964364"/>
              <a:gd name="connsiteY39" fmla="*/ 2020923 h 4742779"/>
              <a:gd name="connsiteX40" fmla="*/ 3455176 w 6964364"/>
              <a:gd name="connsiteY40" fmla="*/ 2191393 h 4742779"/>
              <a:gd name="connsiteX41" fmla="*/ 4350037 w 6964364"/>
              <a:gd name="connsiteY41" fmla="*/ 4593627 h 4742779"/>
              <a:gd name="connsiteX42" fmla="*/ 4405598 w 6964364"/>
              <a:gd name="connsiteY42" fmla="*/ 4742779 h 4742779"/>
              <a:gd name="connsiteX43" fmla="*/ 4396863 w 6964364"/>
              <a:gd name="connsiteY43" fmla="*/ 4742779 h 4742779"/>
              <a:gd name="connsiteX44" fmla="*/ 4376271 w 6964364"/>
              <a:gd name="connsiteY44" fmla="*/ 4698837 h 4742779"/>
              <a:gd name="connsiteX45" fmla="*/ 3241201 w 6964364"/>
              <a:gd name="connsiteY45" fmla="*/ 2276629 h 4742779"/>
              <a:gd name="connsiteX46" fmla="*/ 1743376 w 6964364"/>
              <a:gd name="connsiteY46" fmla="*/ 2660187 h 4742779"/>
              <a:gd name="connsiteX47" fmla="*/ 3198406 w 6964364"/>
              <a:gd name="connsiteY47" fmla="*/ 2148776 h 4742779"/>
              <a:gd name="connsiteX48" fmla="*/ 2642071 w 6964364"/>
              <a:gd name="connsiteY48" fmla="*/ 955484 h 4742779"/>
              <a:gd name="connsiteX49" fmla="*/ 189466 w 6964364"/>
              <a:gd name="connsiteY49" fmla="*/ 130766 h 4742779"/>
              <a:gd name="connsiteX50" fmla="*/ 0 w 6964364"/>
              <a:gd name="connsiteY50" fmla="*/ 67056 h 474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964364" h="4742779">
                <a:moveTo>
                  <a:pt x="0" y="1733690"/>
                </a:moveTo>
                <a:lnTo>
                  <a:pt x="35484" y="1836167"/>
                </a:lnTo>
                <a:cubicBezTo>
                  <a:pt x="194398" y="2295107"/>
                  <a:pt x="389985" y="2859956"/>
                  <a:pt x="630707" y="3555155"/>
                </a:cubicBezTo>
                <a:cubicBezTo>
                  <a:pt x="630707" y="3555155"/>
                  <a:pt x="630707" y="3555155"/>
                  <a:pt x="1657786" y="3896095"/>
                </a:cubicBezTo>
                <a:cubicBezTo>
                  <a:pt x="1657786" y="3896095"/>
                  <a:pt x="1657786" y="3896095"/>
                  <a:pt x="1743376" y="2660187"/>
                </a:cubicBezTo>
                <a:cubicBezTo>
                  <a:pt x="1743376" y="2660187"/>
                  <a:pt x="1743376" y="2660187"/>
                  <a:pt x="1786171" y="3938712"/>
                </a:cubicBezTo>
                <a:cubicBezTo>
                  <a:pt x="1786171" y="3938712"/>
                  <a:pt x="1786171" y="3938712"/>
                  <a:pt x="3972414" y="4676144"/>
                </a:cubicBezTo>
                <a:lnTo>
                  <a:pt x="4169966" y="4742779"/>
                </a:lnTo>
                <a:lnTo>
                  <a:pt x="4062168" y="4742779"/>
                </a:lnTo>
                <a:lnTo>
                  <a:pt x="4041645" y="4737835"/>
                </a:lnTo>
                <a:cubicBezTo>
                  <a:pt x="3690632" y="4653264"/>
                  <a:pt x="3029901" y="4494073"/>
                  <a:pt x="1786171" y="4194418"/>
                </a:cubicBezTo>
                <a:cubicBezTo>
                  <a:pt x="1786171" y="4194418"/>
                  <a:pt x="1786171" y="4194418"/>
                  <a:pt x="1807067" y="4673033"/>
                </a:cubicBezTo>
                <a:lnTo>
                  <a:pt x="1810112" y="4742779"/>
                </a:lnTo>
                <a:lnTo>
                  <a:pt x="1621453" y="4742779"/>
                </a:lnTo>
                <a:lnTo>
                  <a:pt x="1624957" y="4685783"/>
                </a:lnTo>
                <a:cubicBezTo>
                  <a:pt x="1634842" y="4524995"/>
                  <a:pt x="1645750" y="4347575"/>
                  <a:pt x="1657786" y="4151800"/>
                </a:cubicBezTo>
                <a:cubicBezTo>
                  <a:pt x="1657786" y="4151800"/>
                  <a:pt x="1657786" y="4151800"/>
                  <a:pt x="373937" y="3810860"/>
                </a:cubicBezTo>
                <a:cubicBezTo>
                  <a:pt x="373937" y="3810860"/>
                  <a:pt x="373937" y="3810860"/>
                  <a:pt x="40186" y="2522938"/>
                </a:cubicBezTo>
                <a:lnTo>
                  <a:pt x="0" y="2367864"/>
                </a:lnTo>
                <a:close/>
                <a:moveTo>
                  <a:pt x="0" y="0"/>
                </a:moveTo>
                <a:lnTo>
                  <a:pt x="72443" y="16922"/>
                </a:lnTo>
                <a:cubicBezTo>
                  <a:pt x="568896" y="132891"/>
                  <a:pt x="1405028" y="328208"/>
                  <a:pt x="2813251" y="657162"/>
                </a:cubicBezTo>
                <a:cubicBezTo>
                  <a:pt x="2813251" y="657162"/>
                  <a:pt x="2813251" y="657162"/>
                  <a:pt x="2898841" y="699779"/>
                </a:cubicBezTo>
                <a:cubicBezTo>
                  <a:pt x="2898841" y="699779"/>
                  <a:pt x="2898841" y="699779"/>
                  <a:pt x="2941636" y="742397"/>
                </a:cubicBezTo>
                <a:cubicBezTo>
                  <a:pt x="2941636" y="742397"/>
                  <a:pt x="2941636" y="742397"/>
                  <a:pt x="3412381" y="2106158"/>
                </a:cubicBezTo>
                <a:cubicBezTo>
                  <a:pt x="3412381" y="2106158"/>
                  <a:pt x="3412381" y="2106158"/>
                  <a:pt x="4225485" y="1850453"/>
                </a:cubicBezTo>
                <a:cubicBezTo>
                  <a:pt x="4225485" y="1850453"/>
                  <a:pt x="4225485" y="1850453"/>
                  <a:pt x="5423745" y="1424277"/>
                </a:cubicBezTo>
                <a:cubicBezTo>
                  <a:pt x="5423745" y="1424277"/>
                  <a:pt x="5423745" y="1424277"/>
                  <a:pt x="6065670" y="1211190"/>
                </a:cubicBezTo>
                <a:cubicBezTo>
                  <a:pt x="6065670" y="1211190"/>
                  <a:pt x="6065670" y="1211190"/>
                  <a:pt x="6365234" y="1125955"/>
                </a:cubicBezTo>
                <a:cubicBezTo>
                  <a:pt x="6450824" y="1083337"/>
                  <a:pt x="6579209" y="1040720"/>
                  <a:pt x="6664799" y="998102"/>
                </a:cubicBezTo>
                <a:cubicBezTo>
                  <a:pt x="6664799" y="998102"/>
                  <a:pt x="6664799" y="998102"/>
                  <a:pt x="6964364" y="912867"/>
                </a:cubicBezTo>
                <a:lnTo>
                  <a:pt x="6878774" y="1211190"/>
                </a:lnTo>
                <a:cubicBezTo>
                  <a:pt x="6878774" y="1211190"/>
                  <a:pt x="6878774" y="1211190"/>
                  <a:pt x="5904019" y="4551590"/>
                </a:cubicBezTo>
                <a:lnTo>
                  <a:pt x="5848228" y="4742779"/>
                </a:lnTo>
                <a:lnTo>
                  <a:pt x="5490156" y="4742779"/>
                </a:lnTo>
                <a:lnTo>
                  <a:pt x="5526386" y="4617628"/>
                </a:lnTo>
                <a:cubicBezTo>
                  <a:pt x="5728659" y="3918902"/>
                  <a:pt x="6022875" y="2902574"/>
                  <a:pt x="6450824" y="1424277"/>
                </a:cubicBezTo>
                <a:cubicBezTo>
                  <a:pt x="6450824" y="1424277"/>
                  <a:pt x="6450824" y="1424277"/>
                  <a:pt x="6151260" y="1509513"/>
                </a:cubicBezTo>
                <a:cubicBezTo>
                  <a:pt x="6151260" y="1509513"/>
                  <a:pt x="6151260" y="1509513"/>
                  <a:pt x="5509335" y="1679983"/>
                </a:cubicBezTo>
                <a:cubicBezTo>
                  <a:pt x="5509335" y="1679983"/>
                  <a:pt x="5509335" y="1679983"/>
                  <a:pt x="4268280" y="2020923"/>
                </a:cubicBezTo>
                <a:cubicBezTo>
                  <a:pt x="4268280" y="2020923"/>
                  <a:pt x="4268280" y="2020923"/>
                  <a:pt x="3455176" y="2191393"/>
                </a:cubicBezTo>
                <a:cubicBezTo>
                  <a:pt x="3455176" y="2191393"/>
                  <a:pt x="3455176" y="2191393"/>
                  <a:pt x="4350037" y="4593627"/>
                </a:cubicBezTo>
                <a:lnTo>
                  <a:pt x="4405598" y="4742779"/>
                </a:lnTo>
                <a:lnTo>
                  <a:pt x="4396863" y="4742779"/>
                </a:lnTo>
                <a:lnTo>
                  <a:pt x="4376271" y="4698837"/>
                </a:lnTo>
                <a:cubicBezTo>
                  <a:pt x="4270955" y="4474096"/>
                  <a:pt x="3990113" y="3874787"/>
                  <a:pt x="3241201" y="2276629"/>
                </a:cubicBezTo>
                <a:cubicBezTo>
                  <a:pt x="3241201" y="2276629"/>
                  <a:pt x="3241201" y="2276629"/>
                  <a:pt x="1743376" y="2660187"/>
                </a:cubicBezTo>
                <a:cubicBezTo>
                  <a:pt x="1743376" y="2660187"/>
                  <a:pt x="1743376" y="2660187"/>
                  <a:pt x="3198406" y="2148776"/>
                </a:cubicBezTo>
                <a:cubicBezTo>
                  <a:pt x="3198406" y="2148776"/>
                  <a:pt x="3198406" y="2148776"/>
                  <a:pt x="2642071" y="955484"/>
                </a:cubicBezTo>
                <a:cubicBezTo>
                  <a:pt x="2642071" y="955484"/>
                  <a:pt x="2642071" y="955484"/>
                  <a:pt x="189466" y="130766"/>
                </a:cubicBezTo>
                <a:lnTo>
                  <a:pt x="0" y="67056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txBody>
          <a:bodyPr vert="horz" wrap="square" lIns="91415" tIns="45709" rIns="91415" bIns="45709" numCol="1" anchor="t" anchorCtr="0" compatLnSpc="1">
            <a:prstTxWarp prst="textNoShape">
              <a:avLst/>
            </a:prstTxWarp>
            <a:noAutofit/>
          </a:bodyPr>
          <a:lstStyle/>
          <a:p>
            <a:endParaRPr lang="fr-CA" sz="2000"/>
          </a:p>
        </p:txBody>
      </p:sp>
    </p:spTree>
    <p:extLst>
      <p:ext uri="{BB962C8B-B14F-4D97-AF65-F5344CB8AC3E}">
        <p14:creationId xmlns:p14="http://schemas.microsoft.com/office/powerpoint/2010/main" val="350383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 dirty="0"/>
          </a:p>
        </p:txBody>
      </p:sp>
    </p:spTree>
    <p:extLst>
      <p:ext uri="{BB962C8B-B14F-4D97-AF65-F5344CB8AC3E}">
        <p14:creationId xmlns:p14="http://schemas.microsoft.com/office/powerpoint/2010/main" val="191658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art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B5C5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algn="ctr" defTabSz="914305">
              <a:buClrTx/>
              <a:buFontTx/>
              <a:buNone/>
              <a:defRPr/>
            </a:pPr>
            <a:endParaRPr lang="fr-CA" sz="2041">
              <a:latin typeface="Raleway"/>
              <a:ea typeface="+mn-ea"/>
              <a:cs typeface="+mn-cs"/>
            </a:endParaRPr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75683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74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47299" y="-16045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00B5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747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algn="ctr" defTabSz="914305">
              <a:buClrTx/>
              <a:buFontTx/>
              <a:buNone/>
              <a:defRPr/>
            </a:pPr>
            <a:endParaRPr lang="fr-CA" sz="2041">
              <a:latin typeface="Raleway"/>
              <a:ea typeface="+mn-ea"/>
              <a:cs typeface="+mn-cs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60122" y="128969"/>
            <a:ext cx="10427720" cy="107743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 b="1" i="1"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Forma libre 14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12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art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B5C5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algn="ctr" defTabSz="914305">
              <a:buClrTx/>
              <a:buFontTx/>
              <a:buNone/>
              <a:defRPr/>
            </a:pPr>
            <a:endParaRPr lang="fr-CA" sz="2041">
              <a:latin typeface="Raleway"/>
              <a:ea typeface="+mn-ea"/>
              <a:cs typeface="+mn-cs"/>
            </a:endParaRPr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75683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74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47299" y="-16045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00B5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747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algn="ctr" defTabSz="914305">
              <a:buClrTx/>
              <a:buFontTx/>
              <a:buNone/>
              <a:defRPr/>
            </a:pPr>
            <a:endParaRPr lang="fr-CA" sz="2041">
              <a:latin typeface="Raleway"/>
              <a:ea typeface="+mn-ea"/>
              <a:cs typeface="+mn-cs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60122" y="128969"/>
            <a:ext cx="10427720" cy="107743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 b="1" i="1"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Forma libre 14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2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art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B5C5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algn="ctr" defTabSz="914305">
              <a:buClrTx/>
              <a:buFontTx/>
              <a:buNone/>
              <a:defRPr/>
            </a:pPr>
            <a:endParaRPr lang="fr-CA" sz="2041">
              <a:latin typeface="Raleway"/>
              <a:ea typeface="+mn-ea"/>
              <a:cs typeface="+mn-cs"/>
            </a:endParaRPr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75683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74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47299" y="-16045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00B5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747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algn="ctr" defTabSz="914305">
              <a:buClrTx/>
              <a:buFontTx/>
              <a:buNone/>
              <a:defRPr/>
            </a:pPr>
            <a:endParaRPr lang="fr-CA" sz="2041">
              <a:latin typeface="Raleway"/>
              <a:ea typeface="+mn-ea"/>
              <a:cs typeface="+mn-cs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60122" y="128969"/>
            <a:ext cx="10427720" cy="107743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 b="1" i="1"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Forma libre 14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75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art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B5C5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algn="ctr" defTabSz="914305">
              <a:buClrTx/>
              <a:buFontTx/>
              <a:buNone/>
              <a:defRPr/>
            </a:pPr>
            <a:endParaRPr lang="fr-CA" sz="2041">
              <a:latin typeface="Raleway"/>
              <a:ea typeface="+mn-ea"/>
              <a:cs typeface="+mn-cs"/>
            </a:endParaRPr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75683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74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47299" y="-16045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00B5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747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algn="ctr" defTabSz="914305">
              <a:buClrTx/>
              <a:buFontTx/>
              <a:buNone/>
              <a:defRPr/>
            </a:pPr>
            <a:endParaRPr lang="fr-CA" sz="2041">
              <a:latin typeface="Raleway"/>
              <a:ea typeface="+mn-ea"/>
              <a:cs typeface="+mn-cs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60122" y="128969"/>
            <a:ext cx="10427720" cy="107743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 b="1" i="1"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Forma libre 14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76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98" b="1" i="0">
                <a:solidFill>
                  <a:srgbClr val="1B1E3D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8872" y="1869580"/>
            <a:ext cx="4573061" cy="369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99" b="1" i="0" u="heavy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54482" y="2313267"/>
            <a:ext cx="4534952" cy="492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99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2852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07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75CE-D380-40FB-97BD-0BFB3A30302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CA92-B86C-47C3-83D7-9FB1B2275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r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B393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75683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64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47299" y="-16045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00B39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645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60122" y="128969"/>
            <a:ext cx="10427720" cy="107743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 b="1" i="1"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Forma libre 14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99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ar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B393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75683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64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47299" y="-16045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00B39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645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60122" y="128969"/>
            <a:ext cx="10427720" cy="107743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 b="1" i="1"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Forma libre 14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35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ar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B393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75683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64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47299" y="-16045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00B39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645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60122" y="128969"/>
            <a:ext cx="10427720" cy="107743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 b="1" i="1"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Forma libre 14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55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ar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B393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75683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64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47299" y="-16045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00B39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645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60122" y="128969"/>
            <a:ext cx="10427720" cy="107743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 b="1" i="1"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Forma libre 14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67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4"/>
          <p:cNvSpPr>
            <a:spLocks/>
          </p:cNvSpPr>
          <p:nvPr userDrawn="1"/>
        </p:nvSpPr>
        <p:spPr bwMode="auto">
          <a:xfrm flipH="1">
            <a:off x="0" y="-166721"/>
            <a:ext cx="13681075" cy="8088346"/>
          </a:xfrm>
          <a:custGeom>
            <a:avLst/>
            <a:gdLst>
              <a:gd name="connsiteX0" fmla="*/ 0 w 6964364"/>
              <a:gd name="connsiteY0" fmla="*/ 1733690 h 4742779"/>
              <a:gd name="connsiteX1" fmla="*/ 35484 w 6964364"/>
              <a:gd name="connsiteY1" fmla="*/ 1836167 h 4742779"/>
              <a:gd name="connsiteX2" fmla="*/ 630707 w 6964364"/>
              <a:gd name="connsiteY2" fmla="*/ 3555155 h 4742779"/>
              <a:gd name="connsiteX3" fmla="*/ 1657786 w 6964364"/>
              <a:gd name="connsiteY3" fmla="*/ 3896095 h 4742779"/>
              <a:gd name="connsiteX4" fmla="*/ 1743376 w 6964364"/>
              <a:gd name="connsiteY4" fmla="*/ 2660187 h 4742779"/>
              <a:gd name="connsiteX5" fmla="*/ 1786171 w 6964364"/>
              <a:gd name="connsiteY5" fmla="*/ 3938712 h 4742779"/>
              <a:gd name="connsiteX6" fmla="*/ 3972414 w 6964364"/>
              <a:gd name="connsiteY6" fmla="*/ 4676144 h 4742779"/>
              <a:gd name="connsiteX7" fmla="*/ 4169966 w 6964364"/>
              <a:gd name="connsiteY7" fmla="*/ 4742779 h 4742779"/>
              <a:gd name="connsiteX8" fmla="*/ 4062168 w 6964364"/>
              <a:gd name="connsiteY8" fmla="*/ 4742779 h 4742779"/>
              <a:gd name="connsiteX9" fmla="*/ 4041645 w 6964364"/>
              <a:gd name="connsiteY9" fmla="*/ 4737835 h 4742779"/>
              <a:gd name="connsiteX10" fmla="*/ 1786171 w 6964364"/>
              <a:gd name="connsiteY10" fmla="*/ 4194418 h 4742779"/>
              <a:gd name="connsiteX11" fmla="*/ 1807067 w 6964364"/>
              <a:gd name="connsiteY11" fmla="*/ 4673033 h 4742779"/>
              <a:gd name="connsiteX12" fmla="*/ 1810112 w 6964364"/>
              <a:gd name="connsiteY12" fmla="*/ 4742779 h 4742779"/>
              <a:gd name="connsiteX13" fmla="*/ 1621453 w 6964364"/>
              <a:gd name="connsiteY13" fmla="*/ 4742779 h 4742779"/>
              <a:gd name="connsiteX14" fmla="*/ 1624957 w 6964364"/>
              <a:gd name="connsiteY14" fmla="*/ 4685783 h 4742779"/>
              <a:gd name="connsiteX15" fmla="*/ 1657786 w 6964364"/>
              <a:gd name="connsiteY15" fmla="*/ 4151800 h 4742779"/>
              <a:gd name="connsiteX16" fmla="*/ 373937 w 6964364"/>
              <a:gd name="connsiteY16" fmla="*/ 3810860 h 4742779"/>
              <a:gd name="connsiteX17" fmla="*/ 40186 w 6964364"/>
              <a:gd name="connsiteY17" fmla="*/ 2522938 h 4742779"/>
              <a:gd name="connsiteX18" fmla="*/ 0 w 6964364"/>
              <a:gd name="connsiteY18" fmla="*/ 2367864 h 4742779"/>
              <a:gd name="connsiteX19" fmla="*/ 0 w 6964364"/>
              <a:gd name="connsiteY19" fmla="*/ 0 h 4742779"/>
              <a:gd name="connsiteX20" fmla="*/ 72443 w 6964364"/>
              <a:gd name="connsiteY20" fmla="*/ 16922 h 4742779"/>
              <a:gd name="connsiteX21" fmla="*/ 2813251 w 6964364"/>
              <a:gd name="connsiteY21" fmla="*/ 657162 h 4742779"/>
              <a:gd name="connsiteX22" fmla="*/ 2898841 w 6964364"/>
              <a:gd name="connsiteY22" fmla="*/ 699779 h 4742779"/>
              <a:gd name="connsiteX23" fmla="*/ 2941636 w 6964364"/>
              <a:gd name="connsiteY23" fmla="*/ 742397 h 4742779"/>
              <a:gd name="connsiteX24" fmla="*/ 3412381 w 6964364"/>
              <a:gd name="connsiteY24" fmla="*/ 2106158 h 4742779"/>
              <a:gd name="connsiteX25" fmla="*/ 4225485 w 6964364"/>
              <a:gd name="connsiteY25" fmla="*/ 1850453 h 4742779"/>
              <a:gd name="connsiteX26" fmla="*/ 5423745 w 6964364"/>
              <a:gd name="connsiteY26" fmla="*/ 1424277 h 4742779"/>
              <a:gd name="connsiteX27" fmla="*/ 6065670 w 6964364"/>
              <a:gd name="connsiteY27" fmla="*/ 1211190 h 4742779"/>
              <a:gd name="connsiteX28" fmla="*/ 6365234 w 6964364"/>
              <a:gd name="connsiteY28" fmla="*/ 1125955 h 4742779"/>
              <a:gd name="connsiteX29" fmla="*/ 6664799 w 6964364"/>
              <a:gd name="connsiteY29" fmla="*/ 998102 h 4742779"/>
              <a:gd name="connsiteX30" fmla="*/ 6964364 w 6964364"/>
              <a:gd name="connsiteY30" fmla="*/ 912867 h 4742779"/>
              <a:gd name="connsiteX31" fmla="*/ 6878774 w 6964364"/>
              <a:gd name="connsiteY31" fmla="*/ 1211190 h 4742779"/>
              <a:gd name="connsiteX32" fmla="*/ 5904019 w 6964364"/>
              <a:gd name="connsiteY32" fmla="*/ 4551590 h 4742779"/>
              <a:gd name="connsiteX33" fmla="*/ 5848228 w 6964364"/>
              <a:gd name="connsiteY33" fmla="*/ 4742779 h 4742779"/>
              <a:gd name="connsiteX34" fmla="*/ 5490156 w 6964364"/>
              <a:gd name="connsiteY34" fmla="*/ 4742779 h 4742779"/>
              <a:gd name="connsiteX35" fmla="*/ 5526386 w 6964364"/>
              <a:gd name="connsiteY35" fmla="*/ 4617628 h 4742779"/>
              <a:gd name="connsiteX36" fmla="*/ 6450824 w 6964364"/>
              <a:gd name="connsiteY36" fmla="*/ 1424277 h 4742779"/>
              <a:gd name="connsiteX37" fmla="*/ 6151260 w 6964364"/>
              <a:gd name="connsiteY37" fmla="*/ 1509513 h 4742779"/>
              <a:gd name="connsiteX38" fmla="*/ 5509335 w 6964364"/>
              <a:gd name="connsiteY38" fmla="*/ 1679983 h 4742779"/>
              <a:gd name="connsiteX39" fmla="*/ 4268280 w 6964364"/>
              <a:gd name="connsiteY39" fmla="*/ 2020923 h 4742779"/>
              <a:gd name="connsiteX40" fmla="*/ 3455176 w 6964364"/>
              <a:gd name="connsiteY40" fmla="*/ 2191393 h 4742779"/>
              <a:gd name="connsiteX41" fmla="*/ 4350037 w 6964364"/>
              <a:gd name="connsiteY41" fmla="*/ 4593627 h 4742779"/>
              <a:gd name="connsiteX42" fmla="*/ 4405598 w 6964364"/>
              <a:gd name="connsiteY42" fmla="*/ 4742779 h 4742779"/>
              <a:gd name="connsiteX43" fmla="*/ 4396863 w 6964364"/>
              <a:gd name="connsiteY43" fmla="*/ 4742779 h 4742779"/>
              <a:gd name="connsiteX44" fmla="*/ 4376271 w 6964364"/>
              <a:gd name="connsiteY44" fmla="*/ 4698837 h 4742779"/>
              <a:gd name="connsiteX45" fmla="*/ 3241201 w 6964364"/>
              <a:gd name="connsiteY45" fmla="*/ 2276629 h 4742779"/>
              <a:gd name="connsiteX46" fmla="*/ 1743376 w 6964364"/>
              <a:gd name="connsiteY46" fmla="*/ 2660187 h 4742779"/>
              <a:gd name="connsiteX47" fmla="*/ 3198406 w 6964364"/>
              <a:gd name="connsiteY47" fmla="*/ 2148776 h 4742779"/>
              <a:gd name="connsiteX48" fmla="*/ 2642071 w 6964364"/>
              <a:gd name="connsiteY48" fmla="*/ 955484 h 4742779"/>
              <a:gd name="connsiteX49" fmla="*/ 189466 w 6964364"/>
              <a:gd name="connsiteY49" fmla="*/ 130766 h 4742779"/>
              <a:gd name="connsiteX50" fmla="*/ 0 w 6964364"/>
              <a:gd name="connsiteY50" fmla="*/ 67056 h 474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964364" h="4742779">
                <a:moveTo>
                  <a:pt x="0" y="1733690"/>
                </a:moveTo>
                <a:lnTo>
                  <a:pt x="35484" y="1836167"/>
                </a:lnTo>
                <a:cubicBezTo>
                  <a:pt x="194398" y="2295107"/>
                  <a:pt x="389985" y="2859956"/>
                  <a:pt x="630707" y="3555155"/>
                </a:cubicBezTo>
                <a:cubicBezTo>
                  <a:pt x="630707" y="3555155"/>
                  <a:pt x="630707" y="3555155"/>
                  <a:pt x="1657786" y="3896095"/>
                </a:cubicBezTo>
                <a:cubicBezTo>
                  <a:pt x="1657786" y="3896095"/>
                  <a:pt x="1657786" y="3896095"/>
                  <a:pt x="1743376" y="2660187"/>
                </a:cubicBezTo>
                <a:cubicBezTo>
                  <a:pt x="1743376" y="2660187"/>
                  <a:pt x="1743376" y="2660187"/>
                  <a:pt x="1786171" y="3938712"/>
                </a:cubicBezTo>
                <a:cubicBezTo>
                  <a:pt x="1786171" y="3938712"/>
                  <a:pt x="1786171" y="3938712"/>
                  <a:pt x="3972414" y="4676144"/>
                </a:cubicBezTo>
                <a:lnTo>
                  <a:pt x="4169966" y="4742779"/>
                </a:lnTo>
                <a:lnTo>
                  <a:pt x="4062168" y="4742779"/>
                </a:lnTo>
                <a:lnTo>
                  <a:pt x="4041645" y="4737835"/>
                </a:lnTo>
                <a:cubicBezTo>
                  <a:pt x="3690632" y="4653264"/>
                  <a:pt x="3029901" y="4494073"/>
                  <a:pt x="1786171" y="4194418"/>
                </a:cubicBezTo>
                <a:cubicBezTo>
                  <a:pt x="1786171" y="4194418"/>
                  <a:pt x="1786171" y="4194418"/>
                  <a:pt x="1807067" y="4673033"/>
                </a:cubicBezTo>
                <a:lnTo>
                  <a:pt x="1810112" y="4742779"/>
                </a:lnTo>
                <a:lnTo>
                  <a:pt x="1621453" y="4742779"/>
                </a:lnTo>
                <a:lnTo>
                  <a:pt x="1624957" y="4685783"/>
                </a:lnTo>
                <a:cubicBezTo>
                  <a:pt x="1634842" y="4524995"/>
                  <a:pt x="1645750" y="4347575"/>
                  <a:pt x="1657786" y="4151800"/>
                </a:cubicBezTo>
                <a:cubicBezTo>
                  <a:pt x="1657786" y="4151800"/>
                  <a:pt x="1657786" y="4151800"/>
                  <a:pt x="373937" y="3810860"/>
                </a:cubicBezTo>
                <a:cubicBezTo>
                  <a:pt x="373937" y="3810860"/>
                  <a:pt x="373937" y="3810860"/>
                  <a:pt x="40186" y="2522938"/>
                </a:cubicBezTo>
                <a:lnTo>
                  <a:pt x="0" y="2367864"/>
                </a:lnTo>
                <a:close/>
                <a:moveTo>
                  <a:pt x="0" y="0"/>
                </a:moveTo>
                <a:lnTo>
                  <a:pt x="72443" y="16922"/>
                </a:lnTo>
                <a:cubicBezTo>
                  <a:pt x="568896" y="132891"/>
                  <a:pt x="1405028" y="328208"/>
                  <a:pt x="2813251" y="657162"/>
                </a:cubicBezTo>
                <a:cubicBezTo>
                  <a:pt x="2813251" y="657162"/>
                  <a:pt x="2813251" y="657162"/>
                  <a:pt x="2898841" y="699779"/>
                </a:cubicBezTo>
                <a:cubicBezTo>
                  <a:pt x="2898841" y="699779"/>
                  <a:pt x="2898841" y="699779"/>
                  <a:pt x="2941636" y="742397"/>
                </a:cubicBezTo>
                <a:cubicBezTo>
                  <a:pt x="2941636" y="742397"/>
                  <a:pt x="2941636" y="742397"/>
                  <a:pt x="3412381" y="2106158"/>
                </a:cubicBezTo>
                <a:cubicBezTo>
                  <a:pt x="3412381" y="2106158"/>
                  <a:pt x="3412381" y="2106158"/>
                  <a:pt x="4225485" y="1850453"/>
                </a:cubicBezTo>
                <a:cubicBezTo>
                  <a:pt x="4225485" y="1850453"/>
                  <a:pt x="4225485" y="1850453"/>
                  <a:pt x="5423745" y="1424277"/>
                </a:cubicBezTo>
                <a:cubicBezTo>
                  <a:pt x="5423745" y="1424277"/>
                  <a:pt x="5423745" y="1424277"/>
                  <a:pt x="6065670" y="1211190"/>
                </a:cubicBezTo>
                <a:cubicBezTo>
                  <a:pt x="6065670" y="1211190"/>
                  <a:pt x="6065670" y="1211190"/>
                  <a:pt x="6365234" y="1125955"/>
                </a:cubicBezTo>
                <a:cubicBezTo>
                  <a:pt x="6450824" y="1083337"/>
                  <a:pt x="6579209" y="1040720"/>
                  <a:pt x="6664799" y="998102"/>
                </a:cubicBezTo>
                <a:cubicBezTo>
                  <a:pt x="6664799" y="998102"/>
                  <a:pt x="6664799" y="998102"/>
                  <a:pt x="6964364" y="912867"/>
                </a:cubicBezTo>
                <a:lnTo>
                  <a:pt x="6878774" y="1211190"/>
                </a:lnTo>
                <a:cubicBezTo>
                  <a:pt x="6878774" y="1211190"/>
                  <a:pt x="6878774" y="1211190"/>
                  <a:pt x="5904019" y="4551590"/>
                </a:cubicBezTo>
                <a:lnTo>
                  <a:pt x="5848228" y="4742779"/>
                </a:lnTo>
                <a:lnTo>
                  <a:pt x="5490156" y="4742779"/>
                </a:lnTo>
                <a:lnTo>
                  <a:pt x="5526386" y="4617628"/>
                </a:lnTo>
                <a:cubicBezTo>
                  <a:pt x="5728659" y="3918902"/>
                  <a:pt x="6022875" y="2902574"/>
                  <a:pt x="6450824" y="1424277"/>
                </a:cubicBezTo>
                <a:cubicBezTo>
                  <a:pt x="6450824" y="1424277"/>
                  <a:pt x="6450824" y="1424277"/>
                  <a:pt x="6151260" y="1509513"/>
                </a:cubicBezTo>
                <a:cubicBezTo>
                  <a:pt x="6151260" y="1509513"/>
                  <a:pt x="6151260" y="1509513"/>
                  <a:pt x="5509335" y="1679983"/>
                </a:cubicBezTo>
                <a:cubicBezTo>
                  <a:pt x="5509335" y="1679983"/>
                  <a:pt x="5509335" y="1679983"/>
                  <a:pt x="4268280" y="2020923"/>
                </a:cubicBezTo>
                <a:cubicBezTo>
                  <a:pt x="4268280" y="2020923"/>
                  <a:pt x="4268280" y="2020923"/>
                  <a:pt x="3455176" y="2191393"/>
                </a:cubicBezTo>
                <a:cubicBezTo>
                  <a:pt x="3455176" y="2191393"/>
                  <a:pt x="3455176" y="2191393"/>
                  <a:pt x="4350037" y="4593627"/>
                </a:cubicBezTo>
                <a:lnTo>
                  <a:pt x="4405598" y="4742779"/>
                </a:lnTo>
                <a:lnTo>
                  <a:pt x="4396863" y="4742779"/>
                </a:lnTo>
                <a:lnTo>
                  <a:pt x="4376271" y="4698837"/>
                </a:lnTo>
                <a:cubicBezTo>
                  <a:pt x="4270955" y="4474096"/>
                  <a:pt x="3990113" y="3874787"/>
                  <a:pt x="3241201" y="2276629"/>
                </a:cubicBezTo>
                <a:cubicBezTo>
                  <a:pt x="3241201" y="2276629"/>
                  <a:pt x="3241201" y="2276629"/>
                  <a:pt x="1743376" y="2660187"/>
                </a:cubicBezTo>
                <a:cubicBezTo>
                  <a:pt x="1743376" y="2660187"/>
                  <a:pt x="1743376" y="2660187"/>
                  <a:pt x="3198406" y="2148776"/>
                </a:cubicBezTo>
                <a:cubicBezTo>
                  <a:pt x="3198406" y="2148776"/>
                  <a:pt x="3198406" y="2148776"/>
                  <a:pt x="2642071" y="955484"/>
                </a:cubicBezTo>
                <a:cubicBezTo>
                  <a:pt x="2642071" y="955484"/>
                  <a:pt x="2642071" y="955484"/>
                  <a:pt x="189466" y="130766"/>
                </a:cubicBezTo>
                <a:lnTo>
                  <a:pt x="0" y="67056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2041">
              <a:latin typeface="+mn-lt"/>
            </a:endParaRPr>
          </a:p>
        </p:txBody>
      </p:sp>
      <p:sp>
        <p:nvSpPr>
          <p:cNvPr id="3" name="Freeform: Shape 13"/>
          <p:cNvSpPr/>
          <p:nvPr userDrawn="1"/>
        </p:nvSpPr>
        <p:spPr bwMode="auto">
          <a:xfrm>
            <a:off x="0" y="1"/>
            <a:ext cx="10974073" cy="6621201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algn="ctr" defTabSz="9143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2041" kern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4" name="Freeform: Shape 13"/>
          <p:cNvSpPr/>
          <p:nvPr userDrawn="1"/>
        </p:nvSpPr>
        <p:spPr bwMode="auto">
          <a:xfrm>
            <a:off x="0" y="0"/>
            <a:ext cx="10181819" cy="6465595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algn="ctr" defTabSz="9143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2041" kern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5" name="Freeform: Shape 14"/>
          <p:cNvSpPr/>
          <p:nvPr userDrawn="1"/>
        </p:nvSpPr>
        <p:spPr bwMode="auto">
          <a:xfrm>
            <a:off x="0" y="0"/>
            <a:ext cx="9153000" cy="6465595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algn="ctr" defTabSz="9143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2041" kern="0">
              <a:solidFill>
                <a:srgbClr val="000000"/>
              </a:solidFill>
              <a:latin typeface="Raleway"/>
            </a:endParaRPr>
          </a:p>
        </p:txBody>
      </p:sp>
      <p:pic>
        <p:nvPicPr>
          <p:cNvPr id="6" name="Picture Placeholder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" y="1856"/>
            <a:ext cx="8863667" cy="6216648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effectLst>
            <a:outerShdw blurRad="1270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078" y="6260767"/>
            <a:ext cx="1049460" cy="121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728" y="6778396"/>
            <a:ext cx="3397644" cy="71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921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2518505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1897603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316764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1871541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383666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0712" y="5090383"/>
            <a:ext cx="11628915" cy="1573323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80712" y="3357526"/>
            <a:ext cx="11628915" cy="173285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1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3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7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9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1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4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75CE-D380-40FB-97BD-0BFB3A30302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CA92-B86C-47C3-83D7-9FB1B2275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8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10756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574510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96788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2055043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1627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919815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3743346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349524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4200961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191718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4055" y="1848382"/>
            <a:ext cx="6042475" cy="522790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954547" y="1848382"/>
            <a:ext cx="6042475" cy="522790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75CE-D380-40FB-97BD-0BFB3A30302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CA92-B86C-47C3-83D7-9FB1B2275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55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741340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1723318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2415106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2545193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36052597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3998171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8638042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2828402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3152821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384604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4054" y="1773198"/>
            <a:ext cx="6044850" cy="7389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84" indent="0">
              <a:buNone/>
              <a:defRPr sz="2200" b="1"/>
            </a:lvl2pPr>
            <a:lvl3pPr marL="1018367" indent="0">
              <a:buNone/>
              <a:defRPr sz="2000" b="1"/>
            </a:lvl3pPr>
            <a:lvl4pPr marL="1527551" indent="0">
              <a:buNone/>
              <a:defRPr sz="1800" b="1"/>
            </a:lvl4pPr>
            <a:lvl5pPr marL="2036735" indent="0">
              <a:buNone/>
              <a:defRPr sz="1800" b="1"/>
            </a:lvl5pPr>
            <a:lvl6pPr marL="2545918" indent="0">
              <a:buNone/>
              <a:defRPr sz="1800" b="1"/>
            </a:lvl6pPr>
            <a:lvl7pPr marL="3055102" indent="0">
              <a:buNone/>
              <a:defRPr sz="1800" b="1"/>
            </a:lvl7pPr>
            <a:lvl8pPr marL="3564285" indent="0">
              <a:buNone/>
              <a:defRPr sz="1800" b="1"/>
            </a:lvl8pPr>
            <a:lvl9pPr marL="4073469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4054" y="2512183"/>
            <a:ext cx="6044850" cy="456410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949798" y="1773198"/>
            <a:ext cx="6047225" cy="7389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84" indent="0">
              <a:buNone/>
              <a:defRPr sz="2200" b="1"/>
            </a:lvl2pPr>
            <a:lvl3pPr marL="1018367" indent="0">
              <a:buNone/>
              <a:defRPr sz="2000" b="1"/>
            </a:lvl3pPr>
            <a:lvl4pPr marL="1527551" indent="0">
              <a:buNone/>
              <a:defRPr sz="1800" b="1"/>
            </a:lvl4pPr>
            <a:lvl5pPr marL="2036735" indent="0">
              <a:buNone/>
              <a:defRPr sz="1800" b="1"/>
            </a:lvl5pPr>
            <a:lvl6pPr marL="2545918" indent="0">
              <a:buNone/>
              <a:defRPr sz="1800" b="1"/>
            </a:lvl6pPr>
            <a:lvl7pPr marL="3055102" indent="0">
              <a:buNone/>
              <a:defRPr sz="1800" b="1"/>
            </a:lvl7pPr>
            <a:lvl8pPr marL="3564285" indent="0">
              <a:buNone/>
              <a:defRPr sz="1800" b="1"/>
            </a:lvl8pPr>
            <a:lvl9pPr marL="4073469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949798" y="2512183"/>
            <a:ext cx="6047225" cy="456410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75CE-D380-40FB-97BD-0BFB3A30302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CA92-B86C-47C3-83D7-9FB1B2275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447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26877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1932179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27023261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3116782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14781881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37722449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37690929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7781636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4015118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138162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75CE-D380-40FB-97BD-0BFB3A30302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CA92-B86C-47C3-83D7-9FB1B2275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078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37344832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9841007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18366690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25720495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26379384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39268942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14715903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38552010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24421341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129474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75CE-D380-40FB-97BD-0BFB3A30302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CA92-B86C-47C3-83D7-9FB1B2275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965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38623790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15899549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12197008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60122" y="398381"/>
            <a:ext cx="10427720" cy="53860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89107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60723" y="0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9776" y="7176372"/>
            <a:ext cx="9139936" cy="1229198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2041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57292" y="511785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3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041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56704" y="7953716"/>
            <a:ext cx="10364402" cy="159324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202"/>
          </a:p>
        </p:txBody>
      </p:sp>
    </p:spTree>
    <p:extLst>
      <p:ext uri="{BB962C8B-B14F-4D97-AF65-F5344CB8AC3E}">
        <p14:creationId xmlns:p14="http://schemas.microsoft.com/office/powerpoint/2010/main" val="5207529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art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B5C5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algn="ctr" defTabSz="914305">
              <a:buClrTx/>
              <a:buFontTx/>
              <a:buNone/>
              <a:defRPr/>
            </a:pPr>
            <a:endParaRPr lang="fr-CA" sz="2041">
              <a:latin typeface="Raleway"/>
              <a:ea typeface="+mn-ea"/>
              <a:cs typeface="+mn-cs"/>
            </a:endParaRPr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75683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74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47299" y="-16045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00B5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747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algn="ctr" defTabSz="914305">
              <a:buClrTx/>
              <a:buFontTx/>
              <a:buNone/>
              <a:defRPr/>
            </a:pPr>
            <a:endParaRPr lang="fr-CA" sz="2041">
              <a:latin typeface="Raleway"/>
              <a:ea typeface="+mn-ea"/>
              <a:cs typeface="+mn-cs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60122" y="128969"/>
            <a:ext cx="10427720" cy="107743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 b="1" i="1"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Forma libre 14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61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art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B5C5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algn="ctr" defTabSz="914305">
              <a:buClrTx/>
              <a:buFontTx/>
              <a:buNone/>
              <a:defRPr/>
            </a:pPr>
            <a:endParaRPr lang="fr-CA" sz="2041">
              <a:latin typeface="Raleway"/>
              <a:ea typeface="+mn-ea"/>
              <a:cs typeface="+mn-cs"/>
            </a:endParaRPr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75683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74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47299" y="-16045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00B5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747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algn="ctr" defTabSz="914305">
              <a:buClrTx/>
              <a:buFontTx/>
              <a:buNone/>
              <a:defRPr/>
            </a:pPr>
            <a:endParaRPr lang="fr-CA" sz="2041">
              <a:latin typeface="Raleway"/>
              <a:ea typeface="+mn-ea"/>
              <a:cs typeface="+mn-cs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60122" y="128969"/>
            <a:ext cx="10427720" cy="107743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 b="1" i="1"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Forma libre 14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512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art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B5C5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algn="ctr" defTabSz="914305">
              <a:buClrTx/>
              <a:buFontTx/>
              <a:buNone/>
              <a:defRPr/>
            </a:pPr>
            <a:endParaRPr lang="fr-CA" sz="2041">
              <a:latin typeface="Raleway"/>
              <a:ea typeface="+mn-ea"/>
              <a:cs typeface="+mn-cs"/>
            </a:endParaRPr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75683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74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47299" y="-16045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00B5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747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algn="ctr" defTabSz="914305">
              <a:buClrTx/>
              <a:buFontTx/>
              <a:buNone/>
              <a:defRPr/>
            </a:pPr>
            <a:endParaRPr lang="fr-CA" sz="2041">
              <a:latin typeface="Raleway"/>
              <a:ea typeface="+mn-ea"/>
              <a:cs typeface="+mn-cs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60122" y="128969"/>
            <a:ext cx="10427720" cy="107743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 b="1" i="1"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Forma libre 14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95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Part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6"/>
          <p:cNvSpPr/>
          <p:nvPr userDrawn="1"/>
        </p:nvSpPr>
        <p:spPr bwMode="auto">
          <a:xfrm rot="16200000">
            <a:off x="25812" y="497262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B5C5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algn="ctr" defTabSz="914305">
              <a:buClrTx/>
              <a:buFontTx/>
              <a:buNone/>
              <a:defRPr/>
            </a:pPr>
            <a:endParaRPr lang="fr-CA" sz="2041">
              <a:latin typeface="Raleway"/>
              <a:ea typeface="+mn-ea"/>
              <a:cs typeface="+mn-cs"/>
            </a:endParaRPr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2875683" y="1"/>
            <a:ext cx="824055" cy="274075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74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2347299" y="-16045"/>
            <a:ext cx="940412" cy="1761904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00B5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36"/>
          <p:cNvSpPr/>
          <p:nvPr userDrawn="1"/>
        </p:nvSpPr>
        <p:spPr bwMode="auto">
          <a:xfrm rot="16200000">
            <a:off x="105651" y="504523"/>
            <a:ext cx="886201" cy="29685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747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51" tIns="45725" rIns="91451" bIns="45725" numCol="1" rtlCol="0" anchor="t" anchorCtr="0" compatLnSpc="1">
            <a:prstTxWarp prst="textNoShape">
              <a:avLst/>
            </a:prstTxWarp>
          </a:bodyPr>
          <a:lstStyle/>
          <a:p>
            <a:pPr algn="ctr" defTabSz="914305">
              <a:buClrTx/>
              <a:buFontTx/>
              <a:buNone/>
              <a:defRPr/>
            </a:pPr>
            <a:endParaRPr lang="fr-CA" sz="2041">
              <a:latin typeface="Raleway"/>
              <a:ea typeface="+mn-ea"/>
              <a:cs typeface="+mn-cs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60122" y="128969"/>
            <a:ext cx="10427720" cy="107743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500" b="1" i="1"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Forma libre 14"/>
          <p:cNvSpPr/>
          <p:nvPr userDrawn="1"/>
        </p:nvSpPr>
        <p:spPr>
          <a:xfrm rot="18433658">
            <a:off x="13096707" y="-1072480"/>
            <a:ext cx="726138" cy="3959351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69">
              <a:buClrTx/>
              <a:buFontTx/>
              <a:buNone/>
              <a:defRPr/>
            </a:pPr>
            <a:endParaRPr lang="es-ES_tradnl" sz="135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0785" y="202586"/>
            <a:ext cx="891364" cy="103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058" y="315399"/>
            <a:ext cx="4500980" cy="13422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48922" y="315401"/>
            <a:ext cx="7648101" cy="676088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4058" y="1657675"/>
            <a:ext cx="4500980" cy="5418612"/>
          </a:xfrm>
        </p:spPr>
        <p:txBody>
          <a:bodyPr/>
          <a:lstStyle>
            <a:lvl1pPr marL="0" indent="0">
              <a:buNone/>
              <a:defRPr sz="1600"/>
            </a:lvl1pPr>
            <a:lvl2pPr marL="509184" indent="0">
              <a:buNone/>
              <a:defRPr sz="1300"/>
            </a:lvl2pPr>
            <a:lvl3pPr marL="1018367" indent="0">
              <a:buNone/>
              <a:defRPr sz="1100"/>
            </a:lvl3pPr>
            <a:lvl4pPr marL="1527551" indent="0">
              <a:buNone/>
              <a:defRPr sz="1000"/>
            </a:lvl4pPr>
            <a:lvl5pPr marL="2036735" indent="0">
              <a:buNone/>
              <a:defRPr sz="1000"/>
            </a:lvl5pPr>
            <a:lvl6pPr marL="2545918" indent="0">
              <a:buNone/>
              <a:defRPr sz="1000"/>
            </a:lvl6pPr>
            <a:lvl7pPr marL="3055102" indent="0">
              <a:buNone/>
              <a:defRPr sz="1000"/>
            </a:lvl7pPr>
            <a:lvl8pPr marL="3564285" indent="0">
              <a:buNone/>
              <a:defRPr sz="1000"/>
            </a:lvl8pPr>
            <a:lvl9pPr marL="407346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75CE-D380-40FB-97BD-0BFB3A30302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CA92-B86C-47C3-83D7-9FB1B2275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1587" y="5545137"/>
            <a:ext cx="8208645" cy="65463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681587" y="707812"/>
            <a:ext cx="8208645" cy="4752975"/>
          </a:xfrm>
        </p:spPr>
        <p:txBody>
          <a:bodyPr/>
          <a:lstStyle>
            <a:lvl1pPr marL="0" indent="0">
              <a:buNone/>
              <a:defRPr sz="3600"/>
            </a:lvl1pPr>
            <a:lvl2pPr marL="509184" indent="0">
              <a:buNone/>
              <a:defRPr sz="3100"/>
            </a:lvl2pPr>
            <a:lvl3pPr marL="1018367" indent="0">
              <a:buNone/>
              <a:defRPr sz="2700"/>
            </a:lvl3pPr>
            <a:lvl4pPr marL="1527551" indent="0">
              <a:buNone/>
              <a:defRPr sz="2200"/>
            </a:lvl4pPr>
            <a:lvl5pPr marL="2036735" indent="0">
              <a:buNone/>
              <a:defRPr sz="2200"/>
            </a:lvl5pPr>
            <a:lvl6pPr marL="2545918" indent="0">
              <a:buNone/>
              <a:defRPr sz="2200"/>
            </a:lvl6pPr>
            <a:lvl7pPr marL="3055102" indent="0">
              <a:buNone/>
              <a:defRPr sz="2200"/>
            </a:lvl7pPr>
            <a:lvl8pPr marL="3564285" indent="0">
              <a:buNone/>
              <a:defRPr sz="2200"/>
            </a:lvl8pPr>
            <a:lvl9pPr marL="407346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681587" y="6199775"/>
            <a:ext cx="8208645" cy="929690"/>
          </a:xfrm>
        </p:spPr>
        <p:txBody>
          <a:bodyPr/>
          <a:lstStyle>
            <a:lvl1pPr marL="0" indent="0">
              <a:buNone/>
              <a:defRPr sz="1600"/>
            </a:lvl1pPr>
            <a:lvl2pPr marL="509184" indent="0">
              <a:buNone/>
              <a:defRPr sz="1300"/>
            </a:lvl2pPr>
            <a:lvl3pPr marL="1018367" indent="0">
              <a:buNone/>
              <a:defRPr sz="1100"/>
            </a:lvl3pPr>
            <a:lvl4pPr marL="1527551" indent="0">
              <a:buNone/>
              <a:defRPr sz="1000"/>
            </a:lvl4pPr>
            <a:lvl5pPr marL="2036735" indent="0">
              <a:buNone/>
              <a:defRPr sz="1000"/>
            </a:lvl5pPr>
            <a:lvl6pPr marL="2545918" indent="0">
              <a:buNone/>
              <a:defRPr sz="1000"/>
            </a:lvl6pPr>
            <a:lvl7pPr marL="3055102" indent="0">
              <a:buNone/>
              <a:defRPr sz="1000"/>
            </a:lvl7pPr>
            <a:lvl8pPr marL="3564285" indent="0">
              <a:buNone/>
              <a:defRPr sz="1000"/>
            </a:lvl8pPr>
            <a:lvl9pPr marL="407346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75CE-D380-40FB-97BD-0BFB3A30302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CA92-B86C-47C3-83D7-9FB1B2275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1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84057" y="317233"/>
            <a:ext cx="12312968" cy="1320270"/>
          </a:xfrm>
          <a:prstGeom prst="rect">
            <a:avLst/>
          </a:prstGeom>
        </p:spPr>
        <p:txBody>
          <a:bodyPr vert="horz" lIns="101837" tIns="50918" rIns="101837" bIns="5091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4057" y="1848382"/>
            <a:ext cx="12312968" cy="5227906"/>
          </a:xfrm>
          <a:prstGeom prst="rect">
            <a:avLst/>
          </a:prstGeom>
        </p:spPr>
        <p:txBody>
          <a:bodyPr vert="horz" lIns="101837" tIns="50918" rIns="101837" bIns="5091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84056" y="7342175"/>
            <a:ext cx="3192252" cy="421753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275CE-D380-40FB-97BD-0BFB3A30302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74371" y="7342175"/>
            <a:ext cx="4332340" cy="421753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804773" y="7342175"/>
            <a:ext cx="3192252" cy="421753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3CA92-B86C-47C3-83D7-9FB1B22757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3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70" r:id="rId13"/>
    <p:sldLayoutId id="2147483676" r:id="rId14"/>
    <p:sldLayoutId id="2147483677" r:id="rId15"/>
    <p:sldLayoutId id="2147483678" r:id="rId16"/>
    <p:sldLayoutId id="2147483679" r:id="rId17"/>
    <p:sldLayoutId id="2147483684" r:id="rId18"/>
    <p:sldLayoutId id="2147483685" r:id="rId19"/>
    <p:sldLayoutId id="2147483688" r:id="rId20"/>
    <p:sldLayoutId id="2147483689" r:id="rId21"/>
    <p:sldLayoutId id="2147483690" r:id="rId22"/>
    <p:sldLayoutId id="2147483693" r:id="rId23"/>
    <p:sldLayoutId id="2147483695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7" r:id="rId41"/>
    <p:sldLayoutId id="2147483718" r:id="rId42"/>
    <p:sldLayoutId id="2147483719" r:id="rId43"/>
    <p:sldLayoutId id="2147483720" r:id="rId44"/>
    <p:sldLayoutId id="2147483721" r:id="rId45"/>
    <p:sldLayoutId id="2147483722" r:id="rId46"/>
    <p:sldLayoutId id="2147483723" r:id="rId47"/>
    <p:sldLayoutId id="2147483724" r:id="rId48"/>
    <p:sldLayoutId id="2147483725" r:id="rId49"/>
    <p:sldLayoutId id="2147483726" r:id="rId50"/>
    <p:sldLayoutId id="2147483727" r:id="rId51"/>
    <p:sldLayoutId id="2147483728" r:id="rId52"/>
    <p:sldLayoutId id="2147483729" r:id="rId53"/>
    <p:sldLayoutId id="2147483730" r:id="rId54"/>
    <p:sldLayoutId id="2147483731" r:id="rId55"/>
    <p:sldLayoutId id="2147483732" r:id="rId56"/>
    <p:sldLayoutId id="2147483733" r:id="rId57"/>
    <p:sldLayoutId id="2147483734" r:id="rId58"/>
    <p:sldLayoutId id="2147483735" r:id="rId59"/>
    <p:sldLayoutId id="2147483736" r:id="rId60"/>
    <p:sldLayoutId id="2147483737" r:id="rId61"/>
    <p:sldLayoutId id="2147483738" r:id="rId62"/>
    <p:sldLayoutId id="2147483739" r:id="rId63"/>
    <p:sldLayoutId id="2147483740" r:id="rId64"/>
    <p:sldLayoutId id="2147483741" r:id="rId65"/>
    <p:sldLayoutId id="2147483742" r:id="rId66"/>
    <p:sldLayoutId id="2147483743" r:id="rId67"/>
    <p:sldLayoutId id="2147483744" r:id="rId68"/>
    <p:sldLayoutId id="2147483745" r:id="rId69"/>
    <p:sldLayoutId id="2147483746" r:id="rId70"/>
    <p:sldLayoutId id="2147483747" r:id="rId71"/>
    <p:sldLayoutId id="2147483748" r:id="rId72"/>
    <p:sldLayoutId id="2147483749" r:id="rId73"/>
    <p:sldLayoutId id="2147483790" r:id="rId74"/>
    <p:sldLayoutId id="2147483791" r:id="rId75"/>
    <p:sldLayoutId id="2147483796" r:id="rId76"/>
    <p:sldLayoutId id="2147483797" r:id="rId77"/>
  </p:sldLayoutIdLst>
  <p:txStyles>
    <p:titleStyle>
      <a:lvl1pPr algn="ctr" defTabSz="101836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888" indent="-381888" algn="l" defTabSz="101836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423" indent="-318240" algn="l" defTabSz="1018367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959" indent="-254592" algn="l" defTabSz="10183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143" indent="-254592" algn="l" defTabSz="1018367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326" indent="-254592" algn="l" defTabSz="1018367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510" indent="-254592" algn="l" defTabSz="10183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694" indent="-254592" algn="l" defTabSz="10183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877" indent="-254592" algn="l" defTabSz="10183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061" indent="-254592" algn="l" defTabSz="10183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84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367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551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735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918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102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285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469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189526" y="3888804"/>
            <a:ext cx="91502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PRESENTACIÓN DE </a:t>
            </a:r>
          </a:p>
          <a:p>
            <a:pPr algn="ctr"/>
            <a:r>
              <a:rPr lang="es-ES" sz="3600" b="1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INDUCCIÓN Y REINDUCCIÓN SGSST</a:t>
            </a:r>
          </a:p>
        </p:txBody>
      </p:sp>
    </p:spTree>
    <p:extLst>
      <p:ext uri="{BB962C8B-B14F-4D97-AF65-F5344CB8AC3E}">
        <p14:creationId xmlns:p14="http://schemas.microsoft.com/office/powerpoint/2010/main" val="17957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9668"/>
            <a:ext cx="13723993" cy="8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2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1298" y="451446"/>
            <a:ext cx="10427720" cy="1077343"/>
          </a:xfrm>
        </p:spPr>
        <p:txBody>
          <a:bodyPr/>
          <a:lstStyle/>
          <a:p>
            <a:r>
              <a:rPr lang="es-CO" dirty="0"/>
              <a:t>Sistema en Gestión en Seguridad y Salud en el Trabajo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69999133"/>
              </p:ext>
            </p:extLst>
          </p:nvPr>
        </p:nvGraphicFramePr>
        <p:xfrm>
          <a:off x="-996184" y="2044649"/>
          <a:ext cx="7656701" cy="4696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lecha derecha 9"/>
          <p:cNvSpPr/>
          <p:nvPr/>
        </p:nvSpPr>
        <p:spPr>
          <a:xfrm>
            <a:off x="6017033" y="3138880"/>
            <a:ext cx="1512168" cy="266424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1293252169"/>
              </p:ext>
            </p:extLst>
          </p:nvPr>
        </p:nvGraphicFramePr>
        <p:xfrm>
          <a:off x="7704633" y="1656556"/>
          <a:ext cx="5136422" cy="6080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5" t="23923" r="76679" b="55572"/>
          <a:stretch/>
        </p:blipFill>
        <p:spPr>
          <a:xfrm>
            <a:off x="7848649" y="2064971"/>
            <a:ext cx="1140234" cy="1073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t="75773" r="50000" b="3609"/>
          <a:stretch/>
        </p:blipFill>
        <p:spPr>
          <a:xfrm>
            <a:off x="8364840" y="3384748"/>
            <a:ext cx="1248085" cy="1152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51" b="80927"/>
          <a:stretch/>
        </p:blipFill>
        <p:spPr>
          <a:xfrm>
            <a:off x="8364840" y="4839601"/>
            <a:ext cx="1152989" cy="1193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2" t="75773" b="3609"/>
          <a:stretch/>
        </p:blipFill>
        <p:spPr>
          <a:xfrm>
            <a:off x="7848649" y="6265018"/>
            <a:ext cx="1087957" cy="111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19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889" y="216396"/>
            <a:ext cx="10427720" cy="1077218"/>
          </a:xfrm>
        </p:spPr>
        <p:txBody>
          <a:bodyPr/>
          <a:lstStyle/>
          <a:p>
            <a:r>
              <a:rPr lang="es-CO" dirty="0" smtClean="0"/>
              <a:t>Responsabilidades de los Trabajadores frente al SG-SST</a:t>
            </a:r>
            <a:endParaRPr lang="es-CO" dirty="0"/>
          </a:p>
        </p:txBody>
      </p:sp>
      <p:sp>
        <p:nvSpPr>
          <p:cNvPr id="30" name="Llamada de flecha a la derecha 29"/>
          <p:cNvSpPr/>
          <p:nvPr/>
        </p:nvSpPr>
        <p:spPr>
          <a:xfrm>
            <a:off x="6984553" y="2448644"/>
            <a:ext cx="2664296" cy="3600400"/>
          </a:xfrm>
          <a:prstGeom prst="rightArrow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Participación en </a:t>
            </a:r>
            <a:endParaRPr lang="es-CO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9" y="1512540"/>
            <a:ext cx="6120680" cy="6217396"/>
          </a:xfrm>
          <a:prstGeom prst="rect">
            <a:avLst/>
          </a:prstGeom>
        </p:spPr>
      </p:pic>
      <p:sp>
        <p:nvSpPr>
          <p:cNvPr id="32" name="Rectángulo redondeado 31"/>
          <p:cNvSpPr/>
          <p:nvPr/>
        </p:nvSpPr>
        <p:spPr>
          <a:xfrm>
            <a:off x="10224913" y="2160612"/>
            <a:ext cx="2520280" cy="136815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Comité Paritario de Seguridad y Salud en el Trabajo - COPASST</a:t>
            </a:r>
            <a:endParaRPr lang="es-CO" dirty="0"/>
          </a:p>
        </p:txBody>
      </p:sp>
      <p:sp>
        <p:nvSpPr>
          <p:cNvPr id="33" name="Rectángulo redondeado 32"/>
          <p:cNvSpPr/>
          <p:nvPr/>
        </p:nvSpPr>
        <p:spPr>
          <a:xfrm>
            <a:off x="10175469" y="4680892"/>
            <a:ext cx="2520280" cy="136815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Comité de Convivencia Laboral</a:t>
            </a:r>
            <a:endParaRPr lang="es-CO" dirty="0"/>
          </a:p>
        </p:txBody>
      </p:sp>
      <p:sp>
        <p:nvSpPr>
          <p:cNvPr id="34" name="Flecha derecha 33"/>
          <p:cNvSpPr/>
          <p:nvPr/>
        </p:nvSpPr>
        <p:spPr>
          <a:xfrm>
            <a:off x="5328369" y="6841132"/>
            <a:ext cx="7992888" cy="108049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REGLAMENTO DE HIGIENE Y SEGURIDAD INDUSTRIAL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3092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9897" y="216396"/>
            <a:ext cx="10427720" cy="538609"/>
          </a:xfrm>
        </p:spPr>
        <p:txBody>
          <a:bodyPr/>
          <a:lstStyle/>
          <a:p>
            <a:r>
              <a:rPr lang="es-CO" dirty="0" smtClean="0"/>
              <a:t>Riesgos Ocupacionales</a:t>
            </a:r>
            <a:endParaRPr lang="es-CO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7" b="22173"/>
          <a:stretch/>
        </p:blipFill>
        <p:spPr>
          <a:xfrm>
            <a:off x="575841" y="172237"/>
            <a:ext cx="12097344" cy="4052618"/>
          </a:xfrm>
          <a:prstGeom prst="rect">
            <a:avLst/>
          </a:prstGeom>
        </p:spPr>
      </p:pic>
      <p:sp>
        <p:nvSpPr>
          <p:cNvPr id="13" name="Llamada de flecha hacia abajo 12"/>
          <p:cNvSpPr/>
          <p:nvPr/>
        </p:nvSpPr>
        <p:spPr>
          <a:xfrm>
            <a:off x="1308985" y="3456756"/>
            <a:ext cx="2088232" cy="916432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DOCENTES</a:t>
            </a:r>
            <a:endParaRPr lang="es-CO" dirty="0"/>
          </a:p>
        </p:txBody>
      </p:sp>
      <p:sp>
        <p:nvSpPr>
          <p:cNvPr id="17" name="Llamada de flecha hacia abajo 16"/>
          <p:cNvSpPr/>
          <p:nvPr/>
        </p:nvSpPr>
        <p:spPr>
          <a:xfrm>
            <a:off x="4056358" y="3456756"/>
            <a:ext cx="2088232" cy="916432"/>
          </a:xfrm>
          <a:prstGeom prst="down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ADMINISTRATIVOS</a:t>
            </a:r>
            <a:endParaRPr lang="es-CO" sz="1800" dirty="0"/>
          </a:p>
        </p:txBody>
      </p:sp>
      <p:sp>
        <p:nvSpPr>
          <p:cNvPr id="18" name="Llamada de flecha hacia abajo 17"/>
          <p:cNvSpPr/>
          <p:nvPr/>
        </p:nvSpPr>
        <p:spPr>
          <a:xfrm>
            <a:off x="6911474" y="3458570"/>
            <a:ext cx="2088232" cy="916432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/>
              <a:t>LABORATORISTAS</a:t>
            </a:r>
            <a:endParaRPr lang="es-CO" sz="2000" dirty="0"/>
          </a:p>
        </p:txBody>
      </p:sp>
      <p:sp>
        <p:nvSpPr>
          <p:cNvPr id="19" name="Llamada de flecha hacia abajo 18"/>
          <p:cNvSpPr/>
          <p:nvPr/>
        </p:nvSpPr>
        <p:spPr>
          <a:xfrm>
            <a:off x="9559302" y="3456756"/>
            <a:ext cx="2088232" cy="916432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/>
              <a:t>MANTENIMIENTO</a:t>
            </a:r>
            <a:endParaRPr lang="es-CO" sz="2000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1163250" y="4387598"/>
            <a:ext cx="2460224" cy="2376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Riesgo Biomecánico</a:t>
            </a:r>
          </a:p>
          <a:p>
            <a:pPr algn="ctr"/>
            <a:r>
              <a:rPr lang="es-CO" sz="1800" dirty="0" smtClean="0"/>
              <a:t>Condiciones de seguridad</a:t>
            </a:r>
          </a:p>
          <a:p>
            <a:pPr algn="ctr"/>
            <a:r>
              <a:rPr lang="es-CO" sz="1800" dirty="0" smtClean="0"/>
              <a:t>Riesgo Psicosocial</a:t>
            </a:r>
          </a:p>
          <a:p>
            <a:pPr algn="ctr"/>
            <a:r>
              <a:rPr lang="es-CO" sz="1800" dirty="0" smtClean="0"/>
              <a:t>Riesgo Fono ergonómico</a:t>
            </a:r>
          </a:p>
          <a:p>
            <a:pPr algn="ctr"/>
            <a:r>
              <a:rPr lang="es-CO" sz="1800" dirty="0" smtClean="0"/>
              <a:t>Fenómenos Naturales</a:t>
            </a:r>
            <a:endParaRPr lang="es-CO" sz="1800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3947365" y="4387598"/>
            <a:ext cx="2460224" cy="2376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Riesgo Biomecánico</a:t>
            </a:r>
          </a:p>
          <a:p>
            <a:pPr algn="ctr"/>
            <a:r>
              <a:rPr lang="es-CO" sz="1800" dirty="0" smtClean="0"/>
              <a:t>Condiciones de seguridad</a:t>
            </a:r>
          </a:p>
          <a:p>
            <a:pPr algn="ctr"/>
            <a:r>
              <a:rPr lang="es-CO" sz="1800" dirty="0" smtClean="0"/>
              <a:t>Riesgo Psicosocial</a:t>
            </a:r>
          </a:p>
          <a:p>
            <a:pPr algn="ctr"/>
            <a:r>
              <a:rPr lang="es-CO" sz="1800" dirty="0" smtClean="0"/>
              <a:t>Riesgo Físico</a:t>
            </a:r>
          </a:p>
          <a:p>
            <a:pPr algn="ctr"/>
            <a:r>
              <a:rPr lang="es-CO" sz="1800" dirty="0" smtClean="0"/>
              <a:t>Fenómenos Naturales</a:t>
            </a:r>
            <a:endParaRPr lang="es-CO" sz="1800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6818523" y="4387598"/>
            <a:ext cx="2460224" cy="2376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Riesgo Biomecánico</a:t>
            </a:r>
          </a:p>
          <a:p>
            <a:pPr algn="ctr"/>
            <a:r>
              <a:rPr lang="es-CO" sz="1600" dirty="0" smtClean="0"/>
              <a:t>Condiciones de seguridad</a:t>
            </a:r>
          </a:p>
          <a:p>
            <a:pPr algn="ctr"/>
            <a:r>
              <a:rPr lang="es-CO" sz="1600" dirty="0" smtClean="0"/>
              <a:t>Riesgo químico</a:t>
            </a:r>
          </a:p>
          <a:p>
            <a:pPr algn="ctr"/>
            <a:r>
              <a:rPr lang="es-CO" sz="1600" dirty="0" smtClean="0"/>
              <a:t>Riesgo Físico</a:t>
            </a:r>
          </a:p>
          <a:p>
            <a:pPr algn="ctr"/>
            <a:r>
              <a:rPr lang="es-CO" sz="1600" dirty="0" smtClean="0"/>
              <a:t>Riesgo Biológico</a:t>
            </a:r>
          </a:p>
          <a:p>
            <a:pPr algn="ctr"/>
            <a:r>
              <a:rPr lang="es-CO" sz="1600" dirty="0" smtClean="0"/>
              <a:t>Riesgo Psicosocial</a:t>
            </a:r>
            <a:endParaRPr lang="es-CO" sz="1600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9495281" y="4391623"/>
            <a:ext cx="2460224" cy="2376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Riesgo Biomecánico</a:t>
            </a:r>
          </a:p>
          <a:p>
            <a:pPr algn="ctr"/>
            <a:r>
              <a:rPr lang="es-CO" sz="1600" dirty="0"/>
              <a:t>Condiciones de seguridad</a:t>
            </a:r>
          </a:p>
          <a:p>
            <a:pPr algn="ctr"/>
            <a:r>
              <a:rPr lang="es-CO" sz="1600" dirty="0"/>
              <a:t>Riesgo químico</a:t>
            </a:r>
          </a:p>
          <a:p>
            <a:pPr algn="ctr"/>
            <a:r>
              <a:rPr lang="es-CO" sz="1600" dirty="0"/>
              <a:t>Riesgo Físico</a:t>
            </a:r>
          </a:p>
          <a:p>
            <a:pPr algn="ctr"/>
            <a:r>
              <a:rPr lang="es-CO" sz="1600" dirty="0"/>
              <a:t>Riesgo Biológico</a:t>
            </a:r>
          </a:p>
          <a:p>
            <a:pPr algn="ctr"/>
            <a:r>
              <a:rPr lang="es-CO" sz="1600" dirty="0"/>
              <a:t>Riesgo </a:t>
            </a:r>
            <a:r>
              <a:rPr lang="es-CO" sz="1600" dirty="0" smtClean="0"/>
              <a:t>Psicosocial</a:t>
            </a:r>
          </a:p>
          <a:p>
            <a:pPr algn="ctr"/>
            <a:r>
              <a:rPr lang="es-CO" sz="1600" dirty="0" smtClean="0"/>
              <a:t>Fenómenos naturales</a:t>
            </a:r>
            <a:endParaRPr lang="es-CO" sz="16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8203" r="71808" b="77259"/>
          <a:stretch/>
        </p:blipFill>
        <p:spPr>
          <a:xfrm>
            <a:off x="1727969" y="779287"/>
            <a:ext cx="1495551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t="53635" r="2750" b="28192"/>
          <a:stretch/>
        </p:blipFill>
        <p:spPr>
          <a:xfrm>
            <a:off x="4375648" y="707279"/>
            <a:ext cx="1591377" cy="122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9" t="4568" r="4568" b="75442"/>
          <a:stretch/>
        </p:blipFill>
        <p:spPr>
          <a:xfrm>
            <a:off x="7426940" y="774124"/>
            <a:ext cx="1057299" cy="1163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7" t="28193" r="28193" b="53634"/>
          <a:stretch/>
        </p:blipFill>
        <p:spPr>
          <a:xfrm>
            <a:off x="10042171" y="727175"/>
            <a:ext cx="1361007" cy="1087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lecha izquierda y derecha 2"/>
          <p:cNvSpPr/>
          <p:nvPr/>
        </p:nvSpPr>
        <p:spPr>
          <a:xfrm>
            <a:off x="863873" y="6985148"/>
            <a:ext cx="11665296" cy="720080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Riesgo Biológico por COVID 19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72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2 Grupo"/>
          <p:cNvGrpSpPr/>
          <p:nvPr/>
        </p:nvGrpSpPr>
        <p:grpSpPr>
          <a:xfrm>
            <a:off x="5494217" y="3421098"/>
            <a:ext cx="3174301" cy="4199795"/>
            <a:chOff x="4643015" y="1976551"/>
            <a:chExt cx="4233291" cy="6110722"/>
          </a:xfrm>
        </p:grpSpPr>
        <p:sp>
          <p:nvSpPr>
            <p:cNvPr id="8" name="Hexagon 6"/>
            <p:cNvSpPr/>
            <p:nvPr/>
          </p:nvSpPr>
          <p:spPr>
            <a:xfrm rot="5400000">
              <a:off x="6748480" y="3997146"/>
              <a:ext cx="2289962" cy="1965691"/>
            </a:xfrm>
            <a:prstGeom prst="hexagon">
              <a:avLst>
                <a:gd name="adj" fmla="val 28802"/>
                <a:gd name="vf" fmla="val 11547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vert270" wrap="square" lIns="0" tIns="0" rIns="0" bIns="0" numCol="1" spcCol="1270" anchor="ctr" anchorCtr="0">
              <a:noAutofit/>
            </a:bodyPr>
            <a:lstStyle/>
            <a:p>
              <a:pPr algn="ctr" defTabSz="863763">
                <a:lnSpc>
                  <a:spcPct val="90000"/>
                </a:lnSpc>
                <a:spcBef>
                  <a:spcPct val="0"/>
                </a:spcBef>
              </a:pPr>
              <a:endParaRPr lang="es-CO" sz="1166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defTabSz="863763">
                <a:lnSpc>
                  <a:spcPct val="90000"/>
                </a:lnSpc>
                <a:spcBef>
                  <a:spcPct val="0"/>
                </a:spcBef>
              </a:pPr>
              <a:r>
                <a:rPr lang="es-CO" sz="1166" b="1" dirty="0">
                  <a:solidFill>
                    <a:schemeClr val="bg2">
                      <a:lumMod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Programa de Seguridad Vial</a:t>
              </a:r>
            </a:p>
          </p:txBody>
        </p:sp>
        <p:sp>
          <p:nvSpPr>
            <p:cNvPr id="9" name="Hexagon 10"/>
            <p:cNvSpPr/>
            <p:nvPr/>
          </p:nvSpPr>
          <p:spPr>
            <a:xfrm rot="5400000">
              <a:off x="4480879" y="4004569"/>
              <a:ext cx="2289962" cy="1965689"/>
            </a:xfrm>
            <a:prstGeom prst="hexagon">
              <a:avLst>
                <a:gd name="adj" fmla="val 28802"/>
                <a:gd name="vf" fmla="val 11547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vert270" wrap="square" lIns="0" tIns="0" rIns="0" bIns="0" numCol="1" spcCol="1270" anchor="ctr" anchorCtr="0">
              <a:noAutofit/>
            </a:bodyPr>
            <a:lstStyle/>
            <a:p>
              <a:pPr algn="ctr" defTabSz="863763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s-CO" sz="1166" b="1" dirty="0">
                  <a:solidFill>
                    <a:schemeClr val="bg2">
                      <a:lumMod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Programa de Orden y Aseo</a:t>
              </a:r>
            </a:p>
          </p:txBody>
        </p:sp>
        <p:sp>
          <p:nvSpPr>
            <p:cNvPr id="11" name="Hexagon 13"/>
            <p:cNvSpPr/>
            <p:nvPr/>
          </p:nvSpPr>
          <p:spPr>
            <a:xfrm rot="5400000">
              <a:off x="5607283" y="5959447"/>
              <a:ext cx="2289961" cy="1965691"/>
            </a:xfrm>
            <a:prstGeom prst="hexagon">
              <a:avLst>
                <a:gd name="adj" fmla="val 28802"/>
                <a:gd name="vf" fmla="val 11547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vert270" wrap="square" lIns="0" tIns="0" rIns="0" bIns="0" numCol="1" spcCol="1270" anchor="ctr" anchorCtr="0">
              <a:noAutofit/>
            </a:bodyPr>
            <a:lstStyle/>
            <a:p>
              <a:pPr algn="ctr" defTabSz="863763">
                <a:lnSpc>
                  <a:spcPct val="90000"/>
                </a:lnSpc>
                <a:spcBef>
                  <a:spcPct val="0"/>
                </a:spcBef>
                <a:defRPr/>
              </a:pPr>
              <a:endParaRPr lang="es-CO" sz="1166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 defTabSz="863763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s-CO" sz="1166" b="1" dirty="0">
                  <a:solidFill>
                    <a:schemeClr val="bg2">
                      <a:lumMod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Tareas Criticas</a:t>
              </a:r>
            </a:p>
          </p:txBody>
        </p:sp>
        <p:sp>
          <p:nvSpPr>
            <p:cNvPr id="12" name="Hexagon 13"/>
            <p:cNvSpPr/>
            <p:nvPr/>
          </p:nvSpPr>
          <p:spPr>
            <a:xfrm rot="5400000">
              <a:off x="5607281" y="2138686"/>
              <a:ext cx="2289961" cy="1965691"/>
            </a:xfrm>
            <a:prstGeom prst="hexagon">
              <a:avLst>
                <a:gd name="adj" fmla="val 28802"/>
                <a:gd name="vf" fmla="val 11547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vert270" wrap="square" lIns="0" tIns="0" rIns="0" bIns="0" numCol="1" spcCol="1270" anchor="ctr" anchorCtr="0">
              <a:noAutofit/>
            </a:bodyPr>
            <a:lstStyle/>
            <a:p>
              <a:pPr algn="ctr" defTabSz="863763">
                <a:lnSpc>
                  <a:spcPct val="90000"/>
                </a:lnSpc>
                <a:spcBef>
                  <a:spcPct val="0"/>
                </a:spcBef>
              </a:pPr>
              <a:r>
                <a:rPr lang="es-CO" sz="1166" b="1" dirty="0">
                  <a:solidFill>
                    <a:schemeClr val="bg2">
                      <a:lumMod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Programa Químico</a:t>
              </a:r>
            </a:p>
          </p:txBody>
        </p:sp>
      </p:grpSp>
      <p:sp>
        <p:nvSpPr>
          <p:cNvPr id="14" name="63 CuadroTexto"/>
          <p:cNvSpPr txBox="1"/>
          <p:nvPr/>
        </p:nvSpPr>
        <p:spPr>
          <a:xfrm>
            <a:off x="1583953" y="1482066"/>
            <a:ext cx="2393802" cy="116646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88831" tIns="44416" rIns="88831" bIns="44416" rtlCol="0">
            <a:spAutoFit/>
          </a:bodyPr>
          <a:lstStyle>
            <a:defPPr>
              <a:defRPr lang="en-US"/>
            </a:defPPr>
            <a:lvl1pPr lvl="0"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332" dirty="0"/>
              <a:t>Medicina Preventiva y del trabajo </a:t>
            </a:r>
          </a:p>
        </p:txBody>
      </p:sp>
      <p:sp>
        <p:nvSpPr>
          <p:cNvPr id="15" name="64 CuadroTexto"/>
          <p:cNvSpPr txBox="1"/>
          <p:nvPr/>
        </p:nvSpPr>
        <p:spPr>
          <a:xfrm>
            <a:off x="6043710" y="1506255"/>
            <a:ext cx="2085641" cy="116646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88831" tIns="44416" rIns="88831" bIns="44416" rtlCol="0">
            <a:spAutoFit/>
          </a:bodyPr>
          <a:lstStyle>
            <a:defPPr>
              <a:defRPr lang="en-US"/>
            </a:defPPr>
            <a:lvl1pPr lvl="0"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332" dirty="0"/>
              <a:t>Higiene y seguridad industrial </a:t>
            </a:r>
          </a:p>
        </p:txBody>
      </p:sp>
      <p:sp>
        <p:nvSpPr>
          <p:cNvPr id="20" name="Hexagon 13"/>
          <p:cNvSpPr/>
          <p:nvPr/>
        </p:nvSpPr>
        <p:spPr>
          <a:xfrm rot="5400000">
            <a:off x="10587124" y="3691295"/>
            <a:ext cx="2352679" cy="2358813"/>
          </a:xfrm>
          <a:prstGeom prst="hexagon">
            <a:avLst>
              <a:gd name="adj" fmla="val 28802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vert270" wrap="square" lIns="0" tIns="0" rIns="0" bIns="0" numCol="1" spcCol="1270" anchor="ctr" anchorCtr="0">
            <a:noAutofit/>
          </a:bodyPr>
          <a:lstStyle/>
          <a:p>
            <a:pPr algn="ctr" defTabSz="863763">
              <a:lnSpc>
                <a:spcPct val="90000"/>
              </a:lnSpc>
              <a:spcBef>
                <a:spcPct val="0"/>
              </a:spcBef>
            </a:pPr>
            <a:r>
              <a:rPr lang="es-CO" sz="136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Planes de Gestión del Riesgo ante  Emergencia y Desastre</a:t>
            </a:r>
          </a:p>
        </p:txBody>
      </p:sp>
      <p:sp>
        <p:nvSpPr>
          <p:cNvPr id="22" name="72 CuadroTexto"/>
          <p:cNvSpPr txBox="1"/>
          <p:nvPr/>
        </p:nvSpPr>
        <p:spPr>
          <a:xfrm>
            <a:off x="10124163" y="1506255"/>
            <a:ext cx="2832463" cy="116646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88831" tIns="44416" rIns="88831" bIns="44416" rtlCol="0">
            <a:spAutoFit/>
          </a:bodyPr>
          <a:lstStyle>
            <a:defPPr>
              <a:defRPr lang="en-US"/>
            </a:defPPr>
            <a:lvl1pPr lvl="0"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2332" dirty="0"/>
              <a:t>Gestión del riesgo de emergencias y desastres</a:t>
            </a:r>
          </a:p>
        </p:txBody>
      </p:sp>
      <p:grpSp>
        <p:nvGrpSpPr>
          <p:cNvPr id="23" name="1 Grupo"/>
          <p:cNvGrpSpPr/>
          <p:nvPr/>
        </p:nvGrpSpPr>
        <p:grpSpPr>
          <a:xfrm>
            <a:off x="482415" y="3694359"/>
            <a:ext cx="3896172" cy="2203810"/>
            <a:chOff x="379287" y="2783621"/>
            <a:chExt cx="4722758" cy="2849565"/>
          </a:xfrm>
        </p:grpSpPr>
        <p:sp>
          <p:nvSpPr>
            <p:cNvPr id="25" name="Hexagon 7"/>
            <p:cNvSpPr/>
            <p:nvPr/>
          </p:nvSpPr>
          <p:spPr>
            <a:xfrm rot="5400000">
              <a:off x="2510134" y="3015624"/>
              <a:ext cx="2823910" cy="2359912"/>
            </a:xfrm>
            <a:prstGeom prst="hexagon">
              <a:avLst>
                <a:gd name="adj" fmla="val 28802"/>
                <a:gd name="vf" fmla="val 115470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vert270" wrap="square" lIns="0" tIns="0" rIns="0" bIns="0" numCol="1" spcCol="1270" anchor="ctr" anchorCtr="0">
              <a:noAutofit/>
            </a:bodyPr>
            <a:lstStyle/>
            <a:p>
              <a:pPr algn="ctr" defTabSz="863763">
                <a:lnSpc>
                  <a:spcPct val="90000"/>
                </a:lnSpc>
                <a:spcBef>
                  <a:spcPct val="0"/>
                </a:spcBef>
              </a:pPr>
              <a:r>
                <a:rPr lang="es-CO" sz="1360" b="1" dirty="0">
                  <a:solidFill>
                    <a:srgbClr val="A5002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Programa de Prevención y promoción</a:t>
              </a:r>
            </a:p>
          </p:txBody>
        </p:sp>
        <p:sp>
          <p:nvSpPr>
            <p:cNvPr id="27" name="Hexagon 7"/>
            <p:cNvSpPr/>
            <p:nvPr/>
          </p:nvSpPr>
          <p:spPr>
            <a:xfrm rot="5400000">
              <a:off x="122553" y="3040355"/>
              <a:ext cx="2849565" cy="2336097"/>
            </a:xfrm>
            <a:prstGeom prst="hexagon">
              <a:avLst>
                <a:gd name="adj" fmla="val 28802"/>
                <a:gd name="vf" fmla="val 115470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vert270" wrap="square" lIns="0" tIns="0" rIns="0" bIns="0" numCol="1" spcCol="1270" anchor="ctr" anchorCtr="0">
              <a:noAutofit/>
            </a:bodyPr>
            <a:lstStyle/>
            <a:p>
              <a:pPr algn="ctr" defTabSz="863763">
                <a:lnSpc>
                  <a:spcPct val="90000"/>
                </a:lnSpc>
                <a:spcBef>
                  <a:spcPct val="0"/>
                </a:spcBef>
              </a:pPr>
              <a:r>
                <a:rPr lang="es-CO" sz="1360" b="1" spc="-39" dirty="0">
                  <a:solidFill>
                    <a:srgbClr val="A5002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Sistemas y programas de Vigilancia Epidemiológica</a:t>
              </a:r>
            </a:p>
          </p:txBody>
        </p:sp>
      </p:grpSp>
      <p:sp>
        <p:nvSpPr>
          <p:cNvPr id="43" name="42 Rectángulo"/>
          <p:cNvSpPr/>
          <p:nvPr/>
        </p:nvSpPr>
        <p:spPr>
          <a:xfrm>
            <a:off x="344486" y="5783812"/>
            <a:ext cx="1663897" cy="1107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7646" indent="-277646">
              <a:buFont typeface="Arial" panose="020B0604020202020204" pitchFamily="34" charset="0"/>
              <a:buChar char="•"/>
            </a:pPr>
            <a:r>
              <a:rPr lang="es-ES" sz="11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Biomecánico</a:t>
            </a:r>
          </a:p>
          <a:p>
            <a:pPr marL="277646" indent="-277646">
              <a:buFont typeface="Arial" panose="020B0604020202020204" pitchFamily="34" charset="0"/>
              <a:buChar char="•"/>
            </a:pPr>
            <a:r>
              <a:rPr lang="es-ES" sz="11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Biológico</a:t>
            </a:r>
          </a:p>
          <a:p>
            <a:pPr marL="277646" indent="-277646">
              <a:buFont typeface="Arial" panose="020B0604020202020204" pitchFamily="34" charset="0"/>
              <a:buChar char="•"/>
            </a:pPr>
            <a:r>
              <a:rPr lang="es-ES" sz="11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Radiaciones Ionizantes</a:t>
            </a:r>
            <a:endParaRPr lang="es-CO" sz="1166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2924133" y="5829871"/>
            <a:ext cx="1663897" cy="1107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7646" indent="-277646">
              <a:buFont typeface="Arial" panose="020B0604020202020204" pitchFamily="34" charset="0"/>
              <a:buChar char="•"/>
            </a:pPr>
            <a:r>
              <a:rPr lang="es-ES" sz="11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Auditivo</a:t>
            </a:r>
          </a:p>
          <a:p>
            <a:pPr marL="277646" indent="-277646">
              <a:buFont typeface="Arial" panose="020B0604020202020204" pitchFamily="34" charset="0"/>
              <a:buChar char="•"/>
            </a:pPr>
            <a:r>
              <a:rPr lang="es-ES" sz="11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Visual</a:t>
            </a:r>
          </a:p>
          <a:p>
            <a:pPr marL="277646" indent="-277646">
              <a:buFont typeface="Arial" panose="020B0604020202020204" pitchFamily="34" charset="0"/>
              <a:buChar char="•"/>
            </a:pPr>
            <a:r>
              <a:rPr lang="es-ES" sz="11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Cardiovascular</a:t>
            </a:r>
            <a:endParaRPr lang="es-CO" sz="1166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7931540" y="6277338"/>
            <a:ext cx="1663897" cy="1107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7646" indent="-277646">
              <a:buFont typeface="Arial" panose="020B0604020202020204" pitchFamily="34" charset="0"/>
              <a:buChar char="•"/>
            </a:pPr>
            <a:r>
              <a:rPr lang="es-ES" sz="11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Eléctrico</a:t>
            </a:r>
          </a:p>
          <a:p>
            <a:pPr marL="277646" indent="-277646">
              <a:buFont typeface="Arial" panose="020B0604020202020204" pitchFamily="34" charset="0"/>
              <a:buChar char="•"/>
            </a:pPr>
            <a:r>
              <a:rPr lang="es-ES" sz="11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Alturas</a:t>
            </a:r>
          </a:p>
          <a:p>
            <a:pPr marL="277646" indent="-277646">
              <a:buFont typeface="Arial" panose="020B0604020202020204" pitchFamily="34" charset="0"/>
              <a:buChar char="•"/>
            </a:pPr>
            <a:r>
              <a:rPr lang="es-ES" sz="11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Confinado</a:t>
            </a:r>
          </a:p>
          <a:p>
            <a:pPr marL="277646" indent="-277646">
              <a:buFont typeface="Arial" panose="020B0604020202020204" pitchFamily="34" charset="0"/>
              <a:buChar char="•"/>
            </a:pPr>
            <a:r>
              <a:rPr lang="es-ES" sz="1166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Mecánico</a:t>
            </a:r>
            <a:endParaRPr lang="es-CO" sz="1166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1007889" y="485700"/>
            <a:ext cx="10427720" cy="538609"/>
          </a:xfrm>
        </p:spPr>
        <p:txBody>
          <a:bodyPr/>
          <a:lstStyle/>
          <a:p>
            <a:r>
              <a:rPr lang="es-CO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Programas SG-SST</a:t>
            </a:r>
            <a:endParaRPr lang="es-CO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27931" r="76641" b="54291"/>
          <a:stretch/>
        </p:blipFill>
        <p:spPr>
          <a:xfrm>
            <a:off x="4748431" y="1528405"/>
            <a:ext cx="1224136" cy="115212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t="36716" r="65699" b="36715"/>
          <a:stretch/>
        </p:blipFill>
        <p:spPr>
          <a:xfrm>
            <a:off x="277938" y="1502053"/>
            <a:ext cx="1234872" cy="118118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50000" r="74301" b="15286"/>
          <a:stretch/>
        </p:blipFill>
        <p:spPr>
          <a:xfrm>
            <a:off x="8794954" y="1528405"/>
            <a:ext cx="1100257" cy="122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val 53"/>
          <p:cNvSpPr/>
          <p:nvPr/>
        </p:nvSpPr>
        <p:spPr>
          <a:xfrm>
            <a:off x="2759819" y="3819662"/>
            <a:ext cx="3524930" cy="3524930"/>
          </a:xfrm>
          <a:prstGeom prst="ellipse">
            <a:avLst/>
          </a:prstGeom>
          <a:noFill/>
          <a:ln w="25400" cap="flat" cmpd="sng" algn="ctr">
            <a:solidFill>
              <a:srgbClr val="FFAF2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>
              <a:solidFill>
                <a:srgbClr val="FFFFFF"/>
              </a:solidFill>
              <a:latin typeface="Montserrat"/>
            </a:endParaRPr>
          </a:p>
        </p:txBody>
      </p:sp>
      <p:cxnSp>
        <p:nvCxnSpPr>
          <p:cNvPr id="163" name="Straight Connector 58"/>
          <p:cNvCxnSpPr/>
          <p:nvPr/>
        </p:nvCxnSpPr>
        <p:spPr>
          <a:xfrm>
            <a:off x="1640221" y="5592799"/>
            <a:ext cx="1119598" cy="0"/>
          </a:xfrm>
          <a:prstGeom prst="line">
            <a:avLst/>
          </a:prstGeom>
          <a:noFill/>
          <a:ln w="25400" cap="flat" cmpd="sng" algn="ctr">
            <a:solidFill>
              <a:srgbClr val="FFAF28"/>
            </a:solidFill>
            <a:prstDash val="solid"/>
            <a:miter lim="800000"/>
          </a:ln>
          <a:effectLst/>
        </p:spPr>
      </p:cxnSp>
      <p:sp>
        <p:nvSpPr>
          <p:cNvPr id="164" name="Oval 59"/>
          <p:cNvSpPr/>
          <p:nvPr/>
        </p:nvSpPr>
        <p:spPr>
          <a:xfrm flipH="1">
            <a:off x="2655051" y="5478789"/>
            <a:ext cx="225562" cy="225562"/>
          </a:xfrm>
          <a:prstGeom prst="ellipse">
            <a:avLst/>
          </a:prstGeom>
          <a:solidFill>
            <a:srgbClr val="FFAF28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65" name="Oval 60"/>
          <p:cNvSpPr/>
          <p:nvPr/>
        </p:nvSpPr>
        <p:spPr>
          <a:xfrm flipH="1">
            <a:off x="4409502" y="7206674"/>
            <a:ext cx="225562" cy="225562"/>
          </a:xfrm>
          <a:prstGeom prst="ellipse">
            <a:avLst/>
          </a:prstGeom>
          <a:solidFill>
            <a:srgbClr val="FFAF28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66" name="Oval 61"/>
          <p:cNvSpPr/>
          <p:nvPr/>
        </p:nvSpPr>
        <p:spPr>
          <a:xfrm flipH="1">
            <a:off x="4409502" y="3714388"/>
            <a:ext cx="225562" cy="225562"/>
          </a:xfrm>
          <a:prstGeom prst="ellipse">
            <a:avLst/>
          </a:prstGeom>
          <a:solidFill>
            <a:srgbClr val="FFAF28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67" name="Oval 62"/>
          <p:cNvSpPr/>
          <p:nvPr/>
        </p:nvSpPr>
        <p:spPr>
          <a:xfrm flipH="1">
            <a:off x="6160081" y="5478789"/>
            <a:ext cx="225562" cy="225562"/>
          </a:xfrm>
          <a:prstGeom prst="ellipse">
            <a:avLst/>
          </a:prstGeom>
          <a:solidFill>
            <a:srgbClr val="FFAF28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233" name="Freeform 228"/>
          <p:cNvSpPr/>
          <p:nvPr/>
        </p:nvSpPr>
        <p:spPr>
          <a:xfrm>
            <a:off x="8127713" y="4152183"/>
            <a:ext cx="662769" cy="2918734"/>
          </a:xfrm>
          <a:custGeom>
            <a:avLst/>
            <a:gdLst>
              <a:gd name="connsiteX0" fmla="*/ 0 w 552893"/>
              <a:gd name="connsiteY0" fmla="*/ 0 h 2434855"/>
              <a:gd name="connsiteX1" fmla="*/ 552893 w 552893"/>
              <a:gd name="connsiteY1" fmla="*/ 1212111 h 2434855"/>
              <a:gd name="connsiteX2" fmla="*/ 21265 w 552893"/>
              <a:gd name="connsiteY2" fmla="*/ 2434855 h 243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893" h="2434855">
                <a:moveTo>
                  <a:pt x="0" y="0"/>
                </a:moveTo>
                <a:lnTo>
                  <a:pt x="552893" y="1212111"/>
                </a:lnTo>
                <a:lnTo>
                  <a:pt x="21265" y="2434855"/>
                </a:lnTo>
              </a:path>
            </a:pathLst>
          </a:custGeom>
          <a:noFill/>
          <a:ln w="25400" cap="flat" cmpd="sng" algn="ctr">
            <a:solidFill>
              <a:srgbClr val="FFAF28"/>
            </a:solidFill>
            <a:prstDash val="solid"/>
            <a:miter lim="800000"/>
            <a:headEnd type="oval"/>
            <a:tailEnd type="oval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>
              <a:solidFill>
                <a:srgbClr val="FFFFFF"/>
              </a:solidFill>
              <a:latin typeface="Montserrat"/>
            </a:endParaRPr>
          </a:p>
        </p:txBody>
      </p:sp>
      <p:cxnSp>
        <p:nvCxnSpPr>
          <p:cNvPr id="234" name="Straight Connector 231"/>
          <p:cNvCxnSpPr/>
          <p:nvPr/>
        </p:nvCxnSpPr>
        <p:spPr>
          <a:xfrm>
            <a:off x="6266861" y="5592799"/>
            <a:ext cx="2498132" cy="0"/>
          </a:xfrm>
          <a:prstGeom prst="line">
            <a:avLst/>
          </a:prstGeom>
          <a:noFill/>
          <a:ln w="25400" cap="flat" cmpd="sng" algn="ctr">
            <a:solidFill>
              <a:srgbClr val="FFAF28"/>
            </a:solidFill>
            <a:prstDash val="solid"/>
            <a:miter lim="800000"/>
          </a:ln>
          <a:effectLst/>
        </p:spPr>
      </p:cxnSp>
      <p:sp>
        <p:nvSpPr>
          <p:cNvPr id="273" name="Freeform 237"/>
          <p:cNvSpPr/>
          <p:nvPr/>
        </p:nvSpPr>
        <p:spPr>
          <a:xfrm flipH="1">
            <a:off x="6421716" y="4152183"/>
            <a:ext cx="622624" cy="2918734"/>
          </a:xfrm>
          <a:custGeom>
            <a:avLst/>
            <a:gdLst>
              <a:gd name="connsiteX0" fmla="*/ 0 w 552893"/>
              <a:gd name="connsiteY0" fmla="*/ 0 h 2434855"/>
              <a:gd name="connsiteX1" fmla="*/ 552893 w 552893"/>
              <a:gd name="connsiteY1" fmla="*/ 1212111 h 2434855"/>
              <a:gd name="connsiteX2" fmla="*/ 21265 w 552893"/>
              <a:gd name="connsiteY2" fmla="*/ 2434855 h 243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893" h="2434855">
                <a:moveTo>
                  <a:pt x="0" y="0"/>
                </a:moveTo>
                <a:lnTo>
                  <a:pt x="552893" y="1212111"/>
                </a:lnTo>
                <a:lnTo>
                  <a:pt x="21265" y="2434855"/>
                </a:lnTo>
              </a:path>
            </a:pathLst>
          </a:custGeom>
          <a:noFill/>
          <a:ln w="25400" cap="flat" cmpd="sng" algn="ctr">
            <a:solidFill>
              <a:srgbClr val="FFAF28"/>
            </a:solidFill>
            <a:prstDash val="solid"/>
            <a:miter lim="800000"/>
            <a:headEnd type="oval"/>
            <a:tailEnd type="oval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274" name="Freeform 238"/>
          <p:cNvSpPr/>
          <p:nvPr/>
        </p:nvSpPr>
        <p:spPr>
          <a:xfrm rot="21360955" flipH="1">
            <a:off x="11104750" y="4694561"/>
            <a:ext cx="707239" cy="1832633"/>
          </a:xfrm>
          <a:custGeom>
            <a:avLst/>
            <a:gdLst>
              <a:gd name="connsiteX0" fmla="*/ 0 w 552893"/>
              <a:gd name="connsiteY0" fmla="*/ 0 h 2434855"/>
              <a:gd name="connsiteX1" fmla="*/ 552893 w 552893"/>
              <a:gd name="connsiteY1" fmla="*/ 1212111 h 2434855"/>
              <a:gd name="connsiteX2" fmla="*/ 21265 w 552893"/>
              <a:gd name="connsiteY2" fmla="*/ 2434855 h 243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893" h="2434855">
                <a:moveTo>
                  <a:pt x="0" y="0"/>
                </a:moveTo>
                <a:lnTo>
                  <a:pt x="552893" y="1212111"/>
                </a:lnTo>
                <a:lnTo>
                  <a:pt x="21265" y="2434855"/>
                </a:lnTo>
              </a:path>
            </a:pathLst>
          </a:custGeom>
          <a:noFill/>
          <a:ln w="25400" cap="flat" cmpd="sng" algn="ctr">
            <a:solidFill>
              <a:srgbClr val="FFAF28"/>
            </a:solidFill>
            <a:prstDash val="solid"/>
            <a:miter lim="800000"/>
            <a:headEnd type="oval"/>
            <a:tailEnd type="oval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55" name="Oval 240"/>
          <p:cNvSpPr/>
          <p:nvPr/>
        </p:nvSpPr>
        <p:spPr>
          <a:xfrm>
            <a:off x="456215" y="4603566"/>
            <a:ext cx="1945982" cy="1945982"/>
          </a:xfrm>
          <a:prstGeom prst="ellipse">
            <a:avLst/>
          </a:prstGeom>
          <a:solidFill>
            <a:srgbClr val="1D6E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8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ACCIDENTE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880614" y="4672205"/>
            <a:ext cx="32794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46"/>
            <a:r>
              <a:rPr lang="es-CO" sz="22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Reportar a la ARL </a:t>
            </a:r>
            <a:r>
              <a:rPr lang="es-CO" sz="22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AXA COLPATRIA</a:t>
            </a:r>
            <a:endParaRPr lang="es-CO" sz="22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457246"/>
            <a:r>
              <a:rPr lang="es-CO" sz="22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4235757 – 3153356333- 018000512620 - #247</a:t>
            </a:r>
            <a:endParaRPr lang="es-CO" sz="22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457246"/>
            <a:r>
              <a:rPr lang="es-CO" sz="22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Reportar al jefe inmediato</a:t>
            </a:r>
          </a:p>
        </p:txBody>
      </p:sp>
      <p:sp>
        <p:nvSpPr>
          <p:cNvPr id="283" name="Rectángulo redondeado 282"/>
          <p:cNvSpPr/>
          <p:nvPr/>
        </p:nvSpPr>
        <p:spPr>
          <a:xfrm>
            <a:off x="6860192" y="5147765"/>
            <a:ext cx="1554887" cy="890068"/>
          </a:xfrm>
          <a:prstGeom prst="roundRect">
            <a:avLst/>
          </a:prstGeom>
          <a:solidFill>
            <a:srgbClr val="1D6E9B"/>
          </a:solidFill>
          <a:ln w="25400" cap="flat" cmpd="dbl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1234563">
              <a:defRPr/>
            </a:pPr>
            <a:r>
              <a:rPr lang="es-CO" sz="22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Atención médica</a:t>
            </a:r>
          </a:p>
        </p:txBody>
      </p:sp>
      <p:sp>
        <p:nvSpPr>
          <p:cNvPr id="284" name="Rectángulo redondeado 283"/>
          <p:cNvSpPr/>
          <p:nvPr/>
        </p:nvSpPr>
        <p:spPr>
          <a:xfrm>
            <a:off x="8909128" y="5055652"/>
            <a:ext cx="2145534" cy="1806358"/>
          </a:xfrm>
          <a:prstGeom prst="roundRect">
            <a:avLst/>
          </a:prstGeom>
          <a:solidFill>
            <a:srgbClr val="008B96"/>
          </a:solidFill>
          <a:ln w="25400" cap="flat" cmpd="dbl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1234563"/>
            <a:r>
              <a:rPr lang="es-CO" sz="22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Informar a SST</a:t>
            </a:r>
          </a:p>
          <a:p>
            <a:pPr algn="ctr" defTabSz="1234563"/>
            <a:r>
              <a:rPr lang="es-CO" sz="18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(Casi-accidente</a:t>
            </a:r>
            <a:r>
              <a:rPr lang="es-CO" sz="18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medicina.preventiva@unimilitar.edu.co</a:t>
            </a:r>
            <a:endParaRPr lang="es-CO" sz="18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5" name="Rectángulo redondeado 284"/>
          <p:cNvSpPr/>
          <p:nvPr/>
        </p:nvSpPr>
        <p:spPr>
          <a:xfrm>
            <a:off x="11602418" y="5040639"/>
            <a:ext cx="1872425" cy="1071837"/>
          </a:xfrm>
          <a:prstGeom prst="roundRect">
            <a:avLst/>
          </a:prstGeom>
          <a:solidFill>
            <a:srgbClr val="861E43"/>
          </a:solidFill>
          <a:ln w="25400" cap="flat" cmpd="dbl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1234563"/>
            <a:r>
              <a:rPr lang="es-CO" sz="22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Investigar accidente COPASST</a:t>
            </a:r>
          </a:p>
        </p:txBody>
      </p:sp>
      <p:grpSp>
        <p:nvGrpSpPr>
          <p:cNvPr id="6" name="Grupo 5"/>
          <p:cNvGrpSpPr/>
          <p:nvPr/>
        </p:nvGrpSpPr>
        <p:grpSpPr>
          <a:xfrm rot="16200000">
            <a:off x="9296014" y="4334584"/>
            <a:ext cx="1240393" cy="225562"/>
            <a:chOff x="8908094" y="3308317"/>
            <a:chExt cx="1240249" cy="225536"/>
          </a:xfrm>
        </p:grpSpPr>
        <p:cxnSp>
          <p:nvCxnSpPr>
            <p:cNvPr id="286" name="Straight Connector 58"/>
            <p:cNvCxnSpPr/>
            <p:nvPr/>
          </p:nvCxnSpPr>
          <p:spPr>
            <a:xfrm>
              <a:off x="8908094" y="3422314"/>
              <a:ext cx="1119468" cy="0"/>
            </a:xfrm>
            <a:prstGeom prst="line">
              <a:avLst/>
            </a:prstGeom>
            <a:noFill/>
            <a:ln w="25400" cap="flat" cmpd="sng" algn="ctr">
              <a:solidFill>
                <a:srgbClr val="FFAF28"/>
              </a:solidFill>
              <a:prstDash val="solid"/>
              <a:miter lim="800000"/>
            </a:ln>
            <a:effectLst/>
          </p:spPr>
        </p:cxnSp>
        <p:sp>
          <p:nvSpPr>
            <p:cNvPr id="287" name="Oval 59"/>
            <p:cNvSpPr/>
            <p:nvPr/>
          </p:nvSpPr>
          <p:spPr>
            <a:xfrm flipH="1">
              <a:off x="9922807" y="3308317"/>
              <a:ext cx="225536" cy="225536"/>
            </a:xfrm>
            <a:prstGeom prst="ellipse">
              <a:avLst/>
            </a:prstGeom>
            <a:solidFill>
              <a:srgbClr val="FFAF28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en-US" sz="1800">
                <a:solidFill>
                  <a:srgbClr val="FFFFFF"/>
                </a:solidFill>
                <a:latin typeface="Montserrat"/>
              </a:endParaRPr>
            </a:p>
          </p:txBody>
        </p:sp>
      </p:grpSp>
      <p:grpSp>
        <p:nvGrpSpPr>
          <p:cNvPr id="288" name="Grupo 287"/>
          <p:cNvGrpSpPr/>
          <p:nvPr/>
        </p:nvGrpSpPr>
        <p:grpSpPr>
          <a:xfrm rot="16200000">
            <a:off x="4274073" y="3488880"/>
            <a:ext cx="492550" cy="225562"/>
            <a:chOff x="9655850" y="3308317"/>
            <a:chExt cx="492493" cy="225536"/>
          </a:xfrm>
        </p:grpSpPr>
        <p:cxnSp>
          <p:nvCxnSpPr>
            <p:cNvPr id="289" name="Straight Connector 58"/>
            <p:cNvCxnSpPr/>
            <p:nvPr/>
          </p:nvCxnSpPr>
          <p:spPr>
            <a:xfrm rot="5400000" flipV="1">
              <a:off x="9841091" y="3235844"/>
              <a:ext cx="1229" cy="371712"/>
            </a:xfrm>
            <a:prstGeom prst="line">
              <a:avLst/>
            </a:prstGeom>
            <a:noFill/>
            <a:ln w="25400" cap="flat" cmpd="sng" algn="ctr">
              <a:solidFill>
                <a:srgbClr val="FFAF28"/>
              </a:solidFill>
              <a:prstDash val="solid"/>
              <a:miter lim="800000"/>
            </a:ln>
            <a:effectLst/>
          </p:spPr>
        </p:cxnSp>
        <p:sp>
          <p:nvSpPr>
            <p:cNvPr id="290" name="Oval 59"/>
            <p:cNvSpPr/>
            <p:nvPr/>
          </p:nvSpPr>
          <p:spPr>
            <a:xfrm flipH="1">
              <a:off x="9922807" y="3308317"/>
              <a:ext cx="225536" cy="225536"/>
            </a:xfrm>
            <a:prstGeom prst="ellipse">
              <a:avLst/>
            </a:prstGeom>
            <a:solidFill>
              <a:srgbClr val="FFAF28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en-US" sz="1800">
                <a:solidFill>
                  <a:srgbClr val="FFFFFF"/>
                </a:solidFill>
                <a:latin typeface="Montserrat"/>
              </a:endParaRPr>
            </a:p>
          </p:txBody>
        </p:sp>
      </p:grpSp>
      <p:sp>
        <p:nvSpPr>
          <p:cNvPr id="313" name="Oval 41"/>
          <p:cNvSpPr/>
          <p:nvPr/>
        </p:nvSpPr>
        <p:spPr>
          <a:xfrm>
            <a:off x="7294865" y="3735885"/>
            <a:ext cx="557014" cy="55701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0" cap="flat" cmpd="thinThick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>
              <a:solidFill>
                <a:srgbClr val="FFFFFF"/>
              </a:solidFill>
              <a:latin typeface="Montserrat"/>
            </a:endParaRPr>
          </a:p>
        </p:txBody>
      </p:sp>
      <p:grpSp>
        <p:nvGrpSpPr>
          <p:cNvPr id="314" name="Group 42"/>
          <p:cNvGrpSpPr/>
          <p:nvPr/>
        </p:nvGrpSpPr>
        <p:grpSpPr>
          <a:xfrm>
            <a:off x="7365242" y="3753073"/>
            <a:ext cx="425487" cy="583454"/>
            <a:chOff x="2326474" y="2699639"/>
            <a:chExt cx="499445" cy="684869"/>
          </a:xfrm>
        </p:grpSpPr>
        <p:sp>
          <p:nvSpPr>
            <p:cNvPr id="315" name="Shape 31"/>
            <p:cNvSpPr/>
            <p:nvPr/>
          </p:nvSpPr>
          <p:spPr>
            <a:xfrm>
              <a:off x="2351522" y="2991858"/>
              <a:ext cx="449872" cy="320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53" extrusionOk="0">
                  <a:moveTo>
                    <a:pt x="21600" y="12210"/>
                  </a:moveTo>
                  <a:cubicBezTo>
                    <a:pt x="20637" y="10002"/>
                    <a:pt x="16223" y="8343"/>
                    <a:pt x="13345" y="7471"/>
                  </a:cubicBezTo>
                  <a:lnTo>
                    <a:pt x="13345" y="0"/>
                  </a:lnTo>
                  <a:lnTo>
                    <a:pt x="8255" y="0"/>
                  </a:lnTo>
                  <a:lnTo>
                    <a:pt x="8255" y="7471"/>
                  </a:lnTo>
                  <a:cubicBezTo>
                    <a:pt x="5376" y="8343"/>
                    <a:pt x="963" y="10002"/>
                    <a:pt x="0" y="12210"/>
                  </a:cubicBezTo>
                  <a:cubicBezTo>
                    <a:pt x="6175" y="21600"/>
                    <a:pt x="17691" y="19961"/>
                    <a:pt x="21600" y="12210"/>
                  </a:cubicBezTo>
                  <a:close/>
                </a:path>
              </a:pathLst>
            </a:custGeom>
            <a:solidFill>
              <a:srgbClr val="FFF5B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</a:endParaRPr>
            </a:p>
          </p:txBody>
        </p:sp>
        <p:sp>
          <p:nvSpPr>
            <p:cNvPr id="316" name="Shape 32"/>
            <p:cNvSpPr/>
            <p:nvPr/>
          </p:nvSpPr>
          <p:spPr>
            <a:xfrm>
              <a:off x="2526853" y="2991858"/>
              <a:ext cx="105998" cy="125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176"/>
                  </a:moveTo>
                  <a:cubicBezTo>
                    <a:pt x="19656" y="18902"/>
                    <a:pt x="11817" y="21600"/>
                    <a:pt x="6061" y="21600"/>
                  </a:cubicBezTo>
                  <a:cubicBezTo>
                    <a:pt x="3976" y="21600"/>
                    <a:pt x="1954" y="21305"/>
                    <a:pt x="0" y="20765"/>
                  </a:cubicBez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14176"/>
                    <a:pt x="21600" y="14176"/>
                  </a:cubicBezTo>
                  <a:close/>
                </a:path>
              </a:pathLst>
            </a:custGeom>
            <a:solidFill>
              <a:srgbClr val="F4D98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</a:endParaRPr>
            </a:p>
          </p:txBody>
        </p:sp>
        <p:sp>
          <p:nvSpPr>
            <p:cNvPr id="317" name="Shape 33"/>
            <p:cNvSpPr/>
            <p:nvPr/>
          </p:nvSpPr>
          <p:spPr>
            <a:xfrm>
              <a:off x="2409965" y="2703814"/>
              <a:ext cx="335781" cy="374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19079" y="8198"/>
                  </a:moveTo>
                  <a:cubicBezTo>
                    <a:pt x="18407" y="2959"/>
                    <a:pt x="14892" y="0"/>
                    <a:pt x="10623" y="0"/>
                  </a:cubicBezTo>
                  <a:cubicBezTo>
                    <a:pt x="6357" y="0"/>
                    <a:pt x="2843" y="2953"/>
                    <a:pt x="2168" y="8185"/>
                  </a:cubicBezTo>
                  <a:cubicBezTo>
                    <a:pt x="735" y="8451"/>
                    <a:pt x="-210" y="9907"/>
                    <a:pt x="40" y="11565"/>
                  </a:cubicBezTo>
                  <a:cubicBezTo>
                    <a:pt x="252" y="12981"/>
                    <a:pt x="1264" y="14085"/>
                    <a:pt x="2469" y="14379"/>
                  </a:cubicBezTo>
                  <a:cubicBezTo>
                    <a:pt x="3605" y="19455"/>
                    <a:pt x="6822" y="21600"/>
                    <a:pt x="10623" y="21600"/>
                  </a:cubicBezTo>
                  <a:cubicBezTo>
                    <a:pt x="14463" y="21600"/>
                    <a:pt x="17713" y="19649"/>
                    <a:pt x="18816" y="14355"/>
                  </a:cubicBezTo>
                  <a:cubicBezTo>
                    <a:pt x="19976" y="14024"/>
                    <a:pt x="20938" y="12942"/>
                    <a:pt x="21144" y="11565"/>
                  </a:cubicBezTo>
                  <a:cubicBezTo>
                    <a:pt x="21390" y="9931"/>
                    <a:pt x="20475" y="8495"/>
                    <a:pt x="19079" y="8198"/>
                  </a:cubicBezTo>
                  <a:close/>
                </a:path>
              </a:pathLst>
            </a:custGeom>
            <a:solidFill>
              <a:srgbClr val="FFF5B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</a:endParaRPr>
            </a:p>
          </p:txBody>
        </p:sp>
        <p:sp>
          <p:nvSpPr>
            <p:cNvPr id="318" name="Shape 34"/>
            <p:cNvSpPr/>
            <p:nvPr/>
          </p:nvSpPr>
          <p:spPr>
            <a:xfrm>
              <a:off x="2326474" y="3125443"/>
              <a:ext cx="499445" cy="256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12" y="0"/>
                  </a:moveTo>
                  <a:lnTo>
                    <a:pt x="10857" y="7524"/>
                  </a:lnTo>
                  <a:lnTo>
                    <a:pt x="7601" y="0"/>
                  </a:lnTo>
                  <a:cubicBezTo>
                    <a:pt x="5080" y="1398"/>
                    <a:pt x="1893" y="3447"/>
                    <a:pt x="1129" y="6376"/>
                  </a:cubicBezTo>
                  <a:cubicBezTo>
                    <a:pt x="668" y="8738"/>
                    <a:pt x="292" y="11574"/>
                    <a:pt x="0" y="14201"/>
                  </a:cubicBezTo>
                  <a:cubicBezTo>
                    <a:pt x="2983" y="18821"/>
                    <a:pt x="6751" y="21600"/>
                    <a:pt x="10857" y="21600"/>
                  </a:cubicBezTo>
                  <a:cubicBezTo>
                    <a:pt x="14912" y="21600"/>
                    <a:pt x="18634" y="18883"/>
                    <a:pt x="21600" y="14366"/>
                  </a:cubicBezTo>
                  <a:cubicBezTo>
                    <a:pt x="21295" y="11788"/>
                    <a:pt x="20941" y="8939"/>
                    <a:pt x="20585" y="6376"/>
                  </a:cubicBezTo>
                  <a:cubicBezTo>
                    <a:pt x="19820" y="3447"/>
                    <a:pt x="16633" y="1398"/>
                    <a:pt x="14112" y="0"/>
                  </a:cubicBezTo>
                  <a:close/>
                </a:path>
              </a:pathLst>
            </a:custGeom>
            <a:solidFill>
              <a:srgbClr val="14B4EB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</a:endParaRPr>
            </a:p>
          </p:txBody>
        </p:sp>
        <p:sp>
          <p:nvSpPr>
            <p:cNvPr id="319" name="Shape 35"/>
            <p:cNvSpPr/>
            <p:nvPr/>
          </p:nvSpPr>
          <p:spPr>
            <a:xfrm>
              <a:off x="2426663" y="2699639"/>
              <a:ext cx="293982" cy="23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5" h="18798" extrusionOk="0">
                  <a:moveTo>
                    <a:pt x="17896" y="5045"/>
                  </a:moveTo>
                  <a:cubicBezTo>
                    <a:pt x="16663" y="2552"/>
                    <a:pt x="11373" y="-2802"/>
                    <a:pt x="4559" y="1814"/>
                  </a:cubicBezTo>
                  <a:cubicBezTo>
                    <a:pt x="-2182" y="2552"/>
                    <a:pt x="-7" y="13537"/>
                    <a:pt x="2022" y="17322"/>
                  </a:cubicBezTo>
                  <a:cubicBezTo>
                    <a:pt x="2437" y="11107"/>
                    <a:pt x="3993" y="7159"/>
                    <a:pt x="4850" y="5395"/>
                  </a:cubicBezTo>
                  <a:cubicBezTo>
                    <a:pt x="6032" y="10581"/>
                    <a:pt x="9995" y="15568"/>
                    <a:pt x="9995" y="15568"/>
                  </a:cubicBezTo>
                  <a:cubicBezTo>
                    <a:pt x="9995" y="15568"/>
                    <a:pt x="10068" y="13167"/>
                    <a:pt x="9995" y="10490"/>
                  </a:cubicBezTo>
                  <a:cubicBezTo>
                    <a:pt x="10721" y="13444"/>
                    <a:pt x="16881" y="18798"/>
                    <a:pt x="16881" y="18798"/>
                  </a:cubicBezTo>
                  <a:cubicBezTo>
                    <a:pt x="19418" y="14460"/>
                    <a:pt x="19128" y="7538"/>
                    <a:pt x="17896" y="5045"/>
                  </a:cubicBezTo>
                  <a:close/>
                </a:path>
              </a:pathLst>
            </a:custGeom>
            <a:solidFill>
              <a:srgbClr val="33302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</a:endParaRPr>
            </a:p>
          </p:txBody>
        </p:sp>
        <p:sp>
          <p:nvSpPr>
            <p:cNvPr id="320" name="Shape 36"/>
            <p:cNvSpPr/>
            <p:nvPr/>
          </p:nvSpPr>
          <p:spPr>
            <a:xfrm>
              <a:off x="2576946" y="3192237"/>
              <a:ext cx="20802" cy="19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2216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14B4EB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</a:endParaRPr>
            </a:p>
          </p:txBody>
        </p:sp>
        <p:sp>
          <p:nvSpPr>
            <p:cNvPr id="321" name="Shape 37"/>
            <p:cNvSpPr/>
            <p:nvPr/>
          </p:nvSpPr>
          <p:spPr>
            <a:xfrm>
              <a:off x="2480932" y="3121270"/>
              <a:ext cx="97412" cy="10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0" y="4942"/>
                  </a:moveTo>
                  <a:cubicBezTo>
                    <a:pt x="616" y="11988"/>
                    <a:pt x="0" y="21600"/>
                    <a:pt x="0" y="21600"/>
                  </a:cubicBezTo>
                  <a:lnTo>
                    <a:pt x="13062" y="10800"/>
                  </a:lnTo>
                  <a:lnTo>
                    <a:pt x="21600" y="18030"/>
                  </a:lnTo>
                  <a:lnTo>
                    <a:pt x="7404" y="0"/>
                  </a:lnTo>
                  <a:cubicBezTo>
                    <a:pt x="7404" y="0"/>
                    <a:pt x="2777" y="454"/>
                    <a:pt x="1130" y="494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</a:endParaRPr>
            </a:p>
          </p:txBody>
        </p:sp>
        <p:sp>
          <p:nvSpPr>
            <p:cNvPr id="322" name="Shape 38"/>
            <p:cNvSpPr/>
            <p:nvPr/>
          </p:nvSpPr>
          <p:spPr>
            <a:xfrm>
              <a:off x="2576946" y="3121270"/>
              <a:ext cx="97421" cy="10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68" y="4942"/>
                  </a:moveTo>
                  <a:cubicBezTo>
                    <a:pt x="18821" y="454"/>
                    <a:pt x="14195" y="0"/>
                    <a:pt x="14195" y="0"/>
                  </a:cubicBezTo>
                  <a:lnTo>
                    <a:pt x="0" y="18030"/>
                  </a:lnTo>
                  <a:lnTo>
                    <a:pt x="8538" y="10800"/>
                  </a:lnTo>
                  <a:lnTo>
                    <a:pt x="21600" y="21600"/>
                  </a:lnTo>
                  <a:cubicBezTo>
                    <a:pt x="21600" y="21600"/>
                    <a:pt x="20982" y="11988"/>
                    <a:pt x="20468" y="494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</a:endParaRPr>
            </a:p>
          </p:txBody>
        </p:sp>
      </p:grpSp>
      <p:grpSp>
        <p:nvGrpSpPr>
          <p:cNvPr id="323" name="Group 234"/>
          <p:cNvGrpSpPr/>
          <p:nvPr/>
        </p:nvGrpSpPr>
        <p:grpSpPr>
          <a:xfrm>
            <a:off x="7309244" y="6796109"/>
            <a:ext cx="527900" cy="547323"/>
            <a:chOff x="6947362" y="4451598"/>
            <a:chExt cx="527839" cy="547259"/>
          </a:xfrm>
        </p:grpSpPr>
        <p:sp>
          <p:nvSpPr>
            <p:cNvPr id="324" name="Oval 64"/>
            <p:cNvSpPr/>
            <p:nvPr/>
          </p:nvSpPr>
          <p:spPr>
            <a:xfrm>
              <a:off x="6947362" y="4451598"/>
              <a:ext cx="527839" cy="527839"/>
            </a:xfrm>
            <a:prstGeom prst="ellipse">
              <a:avLst/>
            </a:prstGeom>
            <a:solidFill>
              <a:srgbClr val="7D8287"/>
            </a:solidFill>
            <a:ln w="190500" cap="flat" cmpd="thinThick" algn="ctr">
              <a:solidFill>
                <a:srgbClr val="7D828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en-US" sz="1800">
                <a:solidFill>
                  <a:srgbClr val="FFFFFF"/>
                </a:solidFill>
                <a:latin typeface="Montserrat"/>
              </a:endParaRPr>
            </a:p>
          </p:txBody>
        </p:sp>
        <p:grpSp>
          <p:nvGrpSpPr>
            <p:cNvPr id="325" name="Group 71"/>
            <p:cNvGrpSpPr/>
            <p:nvPr/>
          </p:nvGrpSpPr>
          <p:grpSpPr>
            <a:xfrm>
              <a:off x="7029867" y="4465975"/>
              <a:ext cx="367842" cy="532882"/>
              <a:chOff x="936345" y="2532658"/>
              <a:chExt cx="566342" cy="820443"/>
            </a:xfrm>
          </p:grpSpPr>
          <p:sp>
            <p:nvSpPr>
              <p:cNvPr id="326" name="Shape 22"/>
              <p:cNvSpPr/>
              <p:nvPr/>
            </p:nvSpPr>
            <p:spPr>
              <a:xfrm>
                <a:off x="965568" y="3046127"/>
                <a:ext cx="508681" cy="228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090" extrusionOk="0">
                    <a:moveTo>
                      <a:pt x="21600" y="7412"/>
                    </a:moveTo>
                    <a:cubicBezTo>
                      <a:pt x="20146" y="2856"/>
                      <a:pt x="10800" y="0"/>
                      <a:pt x="10800" y="0"/>
                    </a:cubicBezTo>
                    <a:cubicBezTo>
                      <a:pt x="10800" y="0"/>
                      <a:pt x="1454" y="2856"/>
                      <a:pt x="0" y="7412"/>
                    </a:cubicBezTo>
                    <a:cubicBezTo>
                      <a:pt x="9478" y="21600"/>
                      <a:pt x="16811" y="16036"/>
                      <a:pt x="21600" y="7412"/>
                    </a:cubicBezTo>
                    <a:close/>
                  </a:path>
                </a:pathLst>
              </a:custGeom>
              <a:solidFill>
                <a:srgbClr val="F5D3B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buClr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ontserrat"/>
                </a:endParaRPr>
              </a:p>
            </p:txBody>
          </p:sp>
          <p:sp>
            <p:nvSpPr>
              <p:cNvPr id="327" name="Shape 23"/>
              <p:cNvSpPr/>
              <p:nvPr/>
            </p:nvSpPr>
            <p:spPr>
              <a:xfrm>
                <a:off x="1161772" y="2912542"/>
                <a:ext cx="119829" cy="200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5D3B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buClr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ontserrat"/>
                </a:endParaRPr>
              </a:p>
            </p:txBody>
          </p:sp>
          <p:sp>
            <p:nvSpPr>
              <p:cNvPr id="328" name="Shape 24"/>
              <p:cNvSpPr/>
              <p:nvPr/>
            </p:nvSpPr>
            <p:spPr>
              <a:xfrm>
                <a:off x="1161772" y="2912542"/>
                <a:ext cx="119829" cy="141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73"/>
                    </a:moveTo>
                    <a:cubicBezTo>
                      <a:pt x="19660" y="18891"/>
                      <a:pt x="11816" y="21600"/>
                      <a:pt x="6058" y="21600"/>
                    </a:cubicBezTo>
                    <a:cubicBezTo>
                      <a:pt x="3976" y="21600"/>
                      <a:pt x="1950" y="21304"/>
                      <a:pt x="0" y="20764"/>
                    </a:cubicBez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14173"/>
                      <a:pt x="21600" y="14173"/>
                    </a:cubicBezTo>
                    <a:close/>
                  </a:path>
                </a:pathLst>
              </a:custGeom>
              <a:solidFill>
                <a:srgbClr val="E4B99B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buClr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ontserrat"/>
                </a:endParaRPr>
              </a:p>
            </p:txBody>
          </p:sp>
          <p:sp>
            <p:nvSpPr>
              <p:cNvPr id="329" name="Shape 25"/>
              <p:cNvSpPr/>
              <p:nvPr/>
            </p:nvSpPr>
            <p:spPr>
              <a:xfrm>
                <a:off x="1065757" y="2591101"/>
                <a:ext cx="308164" cy="423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026"/>
                    </a:moveTo>
                    <a:cubicBezTo>
                      <a:pt x="0" y="3636"/>
                      <a:pt x="4835" y="0"/>
                      <a:pt x="10799" y="0"/>
                    </a:cubicBezTo>
                    <a:cubicBezTo>
                      <a:pt x="16764" y="0"/>
                      <a:pt x="21600" y="3636"/>
                      <a:pt x="21600" y="10026"/>
                    </a:cubicBezTo>
                    <a:cubicBezTo>
                      <a:pt x="21600" y="16417"/>
                      <a:pt x="16764" y="21600"/>
                      <a:pt x="10799" y="21600"/>
                    </a:cubicBezTo>
                    <a:cubicBezTo>
                      <a:pt x="4835" y="21600"/>
                      <a:pt x="0" y="16417"/>
                      <a:pt x="0" y="10026"/>
                    </a:cubicBezTo>
                    <a:close/>
                  </a:path>
                </a:pathLst>
              </a:custGeom>
              <a:solidFill>
                <a:srgbClr val="F5D3B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buClr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ontserrat"/>
                </a:endParaRPr>
              </a:p>
            </p:txBody>
          </p:sp>
          <p:sp>
            <p:nvSpPr>
              <p:cNvPr id="330" name="Shape 26"/>
              <p:cNvSpPr/>
              <p:nvPr/>
            </p:nvSpPr>
            <p:spPr>
              <a:xfrm>
                <a:off x="982266" y="2532658"/>
                <a:ext cx="462652" cy="433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50" h="18044" extrusionOk="0">
                    <a:moveTo>
                      <a:pt x="9673" y="17635"/>
                    </a:moveTo>
                    <a:cubicBezTo>
                      <a:pt x="9673" y="17635"/>
                      <a:pt x="11748" y="15382"/>
                      <a:pt x="11287" y="12413"/>
                    </a:cubicBezTo>
                    <a:cubicBezTo>
                      <a:pt x="10826" y="9444"/>
                      <a:pt x="9673" y="8932"/>
                      <a:pt x="9673" y="7602"/>
                    </a:cubicBezTo>
                    <a:cubicBezTo>
                      <a:pt x="7751" y="10674"/>
                      <a:pt x="6060" y="12823"/>
                      <a:pt x="2986" y="11696"/>
                    </a:cubicBezTo>
                    <a:cubicBezTo>
                      <a:pt x="2063" y="12413"/>
                      <a:pt x="3216" y="16099"/>
                      <a:pt x="4600" y="18044"/>
                    </a:cubicBezTo>
                    <a:cubicBezTo>
                      <a:pt x="679" y="15178"/>
                      <a:pt x="-3856" y="4634"/>
                      <a:pt x="5599" y="539"/>
                    </a:cubicBezTo>
                    <a:cubicBezTo>
                      <a:pt x="15055" y="-3556"/>
                      <a:pt x="17744" y="17020"/>
                      <a:pt x="9673" y="17635"/>
                    </a:cubicBezTo>
                    <a:close/>
                  </a:path>
                </a:pathLst>
              </a:custGeom>
              <a:solidFill>
                <a:srgbClr val="01010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buClr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ontserrat"/>
                </a:endParaRPr>
              </a:p>
            </p:txBody>
          </p:sp>
          <p:sp>
            <p:nvSpPr>
              <p:cNvPr id="331" name="Shape 27"/>
              <p:cNvSpPr/>
              <p:nvPr/>
            </p:nvSpPr>
            <p:spPr>
              <a:xfrm>
                <a:off x="1061582" y="2611974"/>
                <a:ext cx="323196" cy="190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6466"/>
                    </a:moveTo>
                    <a:cubicBezTo>
                      <a:pt x="5485" y="6466"/>
                      <a:pt x="1068" y="12999"/>
                      <a:pt x="171" y="21600"/>
                    </a:cubicBezTo>
                    <a:cubicBezTo>
                      <a:pt x="59" y="20551"/>
                      <a:pt x="0" y="19469"/>
                      <a:pt x="0" y="18366"/>
                    </a:cubicBezTo>
                    <a:cubicBezTo>
                      <a:pt x="0" y="8223"/>
                      <a:pt x="4835" y="0"/>
                      <a:pt x="10800" y="0"/>
                    </a:cubicBezTo>
                    <a:cubicBezTo>
                      <a:pt x="16764" y="0"/>
                      <a:pt x="21600" y="8223"/>
                      <a:pt x="21600" y="18366"/>
                    </a:cubicBezTo>
                    <a:cubicBezTo>
                      <a:pt x="21600" y="19469"/>
                      <a:pt x="21540" y="20551"/>
                      <a:pt x="21429" y="21600"/>
                    </a:cubicBezTo>
                    <a:cubicBezTo>
                      <a:pt x="20531" y="12999"/>
                      <a:pt x="16115" y="6466"/>
                      <a:pt x="10800" y="6466"/>
                    </a:cubicBezTo>
                    <a:close/>
                  </a:path>
                </a:pathLst>
              </a:custGeom>
              <a:solidFill>
                <a:srgbClr val="A596D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buClr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ontserrat"/>
                </a:endParaRPr>
              </a:p>
            </p:txBody>
          </p:sp>
          <p:sp>
            <p:nvSpPr>
              <p:cNvPr id="332" name="Shape 29"/>
              <p:cNvSpPr/>
              <p:nvPr/>
            </p:nvSpPr>
            <p:spPr>
              <a:xfrm>
                <a:off x="936345" y="3092048"/>
                <a:ext cx="566342" cy="261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05" y="0"/>
                    </a:moveTo>
                    <a:cubicBezTo>
                      <a:pt x="16597" y="6191"/>
                      <a:pt x="13975" y="10729"/>
                      <a:pt x="10863" y="10729"/>
                    </a:cubicBezTo>
                    <a:cubicBezTo>
                      <a:pt x="7751" y="10729"/>
                      <a:pt x="5129" y="6191"/>
                      <a:pt x="4321" y="0"/>
                    </a:cubicBezTo>
                    <a:cubicBezTo>
                      <a:pt x="2857" y="1305"/>
                      <a:pt x="1604" y="2887"/>
                      <a:pt x="1163" y="4701"/>
                    </a:cubicBezTo>
                    <a:cubicBezTo>
                      <a:pt x="663" y="7453"/>
                      <a:pt x="283" y="10744"/>
                      <a:pt x="0" y="13703"/>
                    </a:cubicBezTo>
                    <a:cubicBezTo>
                      <a:pt x="2555" y="17877"/>
                      <a:pt x="5625" y="20648"/>
                      <a:pt x="8979" y="21393"/>
                    </a:cubicBezTo>
                    <a:cubicBezTo>
                      <a:pt x="8988" y="21395"/>
                      <a:pt x="8996" y="21397"/>
                      <a:pt x="9004" y="21399"/>
                    </a:cubicBezTo>
                    <a:cubicBezTo>
                      <a:pt x="9608" y="21531"/>
                      <a:pt x="10220" y="21600"/>
                      <a:pt x="10840" y="21600"/>
                    </a:cubicBezTo>
                    <a:cubicBezTo>
                      <a:pt x="11459" y="21600"/>
                      <a:pt x="12070" y="21531"/>
                      <a:pt x="12672" y="21399"/>
                    </a:cubicBezTo>
                    <a:cubicBezTo>
                      <a:pt x="12684" y="21397"/>
                      <a:pt x="12696" y="21393"/>
                      <a:pt x="12708" y="21391"/>
                    </a:cubicBezTo>
                    <a:cubicBezTo>
                      <a:pt x="16025" y="20651"/>
                      <a:pt x="19062" y="17932"/>
                      <a:pt x="21600" y="13834"/>
                    </a:cubicBezTo>
                    <a:cubicBezTo>
                      <a:pt x="21306" y="10949"/>
                      <a:pt x="20949" y="7675"/>
                      <a:pt x="20563" y="4701"/>
                    </a:cubicBezTo>
                    <a:cubicBezTo>
                      <a:pt x="20122" y="2887"/>
                      <a:pt x="18869" y="1305"/>
                      <a:pt x="17405" y="0"/>
                    </a:cubicBezTo>
                    <a:close/>
                  </a:path>
                </a:pathLst>
              </a:custGeom>
              <a:solidFill>
                <a:srgbClr val="FA4655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buClrTx/>
                  <a:buFontTx/>
                  <a:buNone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ontserrat"/>
                </a:endParaRPr>
              </a:p>
            </p:txBody>
          </p:sp>
        </p:grpSp>
      </p:grpSp>
      <p:grpSp>
        <p:nvGrpSpPr>
          <p:cNvPr id="337" name="Group 12"/>
          <p:cNvGrpSpPr/>
          <p:nvPr/>
        </p:nvGrpSpPr>
        <p:grpSpPr>
          <a:xfrm>
            <a:off x="3533073" y="2003340"/>
            <a:ext cx="1017499" cy="1359802"/>
            <a:chOff x="8925272" y="3438864"/>
            <a:chExt cx="1017381" cy="1359644"/>
          </a:xfrm>
        </p:grpSpPr>
        <p:sp>
          <p:nvSpPr>
            <p:cNvPr id="338" name="Freeform 83"/>
            <p:cNvSpPr/>
            <p:nvPr/>
          </p:nvSpPr>
          <p:spPr>
            <a:xfrm>
              <a:off x="8925272" y="3438864"/>
              <a:ext cx="1017381" cy="1359644"/>
            </a:xfrm>
            <a:custGeom>
              <a:avLst/>
              <a:gdLst>
                <a:gd name="connsiteX0" fmla="*/ 876300 w 1813116"/>
                <a:gd name="connsiteY0" fmla="*/ 2120900 h 2423077"/>
                <a:gd name="connsiteX1" fmla="*/ 949644 w 1813116"/>
                <a:gd name="connsiteY1" fmla="*/ 2120900 h 2423077"/>
                <a:gd name="connsiteX2" fmla="*/ 949644 w 1813116"/>
                <a:gd name="connsiteY2" fmla="*/ 2249253 h 2423077"/>
                <a:gd name="connsiteX3" fmla="*/ 876300 w 1813116"/>
                <a:gd name="connsiteY3" fmla="*/ 2249253 h 2423077"/>
                <a:gd name="connsiteX4" fmla="*/ 876300 w 1813116"/>
                <a:gd name="connsiteY4" fmla="*/ 2120900 h 2423077"/>
                <a:gd name="connsiteX5" fmla="*/ 1357414 w 1813116"/>
                <a:gd name="connsiteY5" fmla="*/ 1917700 h 2423077"/>
                <a:gd name="connsiteX6" fmla="*/ 1443742 w 1813116"/>
                <a:gd name="connsiteY6" fmla="*/ 2003999 h 2423077"/>
                <a:gd name="connsiteX7" fmla="*/ 1394402 w 1813116"/>
                <a:gd name="connsiteY7" fmla="*/ 2053336 h 2423077"/>
                <a:gd name="connsiteX8" fmla="*/ 1308100 w 1813116"/>
                <a:gd name="connsiteY8" fmla="*/ 1967013 h 2423077"/>
                <a:gd name="connsiteX9" fmla="*/ 1357414 w 1813116"/>
                <a:gd name="connsiteY9" fmla="*/ 1917700 h 2423077"/>
                <a:gd name="connsiteX10" fmla="*/ 441902 w 1813116"/>
                <a:gd name="connsiteY10" fmla="*/ 1917700 h 2423077"/>
                <a:gd name="connsiteX11" fmla="*/ 491232 w 1813116"/>
                <a:gd name="connsiteY11" fmla="*/ 1967013 h 2423077"/>
                <a:gd name="connsiteX12" fmla="*/ 404918 w 1813116"/>
                <a:gd name="connsiteY12" fmla="*/ 2053336 h 2423077"/>
                <a:gd name="connsiteX13" fmla="*/ 355600 w 1813116"/>
                <a:gd name="connsiteY13" fmla="*/ 2003999 h 2423077"/>
                <a:gd name="connsiteX14" fmla="*/ 441902 w 1813116"/>
                <a:gd name="connsiteY14" fmla="*/ 1917700 h 2423077"/>
                <a:gd name="connsiteX15" fmla="*/ 1524000 w 1813116"/>
                <a:gd name="connsiteY15" fmla="*/ 1485900 h 2423077"/>
                <a:gd name="connsiteX16" fmla="*/ 1634016 w 1813116"/>
                <a:gd name="connsiteY16" fmla="*/ 1485900 h 2423077"/>
                <a:gd name="connsiteX17" fmla="*/ 1634016 w 1813116"/>
                <a:gd name="connsiteY17" fmla="*/ 1559244 h 2423077"/>
                <a:gd name="connsiteX18" fmla="*/ 1524000 w 1813116"/>
                <a:gd name="connsiteY18" fmla="*/ 1559244 h 2423077"/>
                <a:gd name="connsiteX19" fmla="*/ 165100 w 1813116"/>
                <a:gd name="connsiteY19" fmla="*/ 1485900 h 2423077"/>
                <a:gd name="connsiteX20" fmla="*/ 311789 w 1813116"/>
                <a:gd name="connsiteY20" fmla="*/ 1485900 h 2423077"/>
                <a:gd name="connsiteX21" fmla="*/ 311789 w 1813116"/>
                <a:gd name="connsiteY21" fmla="*/ 1559244 h 2423077"/>
                <a:gd name="connsiteX22" fmla="*/ 165100 w 1813116"/>
                <a:gd name="connsiteY22" fmla="*/ 1559244 h 2423077"/>
                <a:gd name="connsiteX23" fmla="*/ 165100 w 1813116"/>
                <a:gd name="connsiteY23" fmla="*/ 1485900 h 2423077"/>
                <a:gd name="connsiteX24" fmla="*/ 1394402 w 1813116"/>
                <a:gd name="connsiteY24" fmla="*/ 965200 h 2423077"/>
                <a:gd name="connsiteX25" fmla="*/ 1443742 w 1813116"/>
                <a:gd name="connsiteY25" fmla="*/ 1014513 h 2423077"/>
                <a:gd name="connsiteX26" fmla="*/ 1357414 w 1813116"/>
                <a:gd name="connsiteY26" fmla="*/ 1100836 h 2423077"/>
                <a:gd name="connsiteX27" fmla="*/ 1308100 w 1813116"/>
                <a:gd name="connsiteY27" fmla="*/ 1051511 h 2423077"/>
                <a:gd name="connsiteX28" fmla="*/ 1394402 w 1813116"/>
                <a:gd name="connsiteY28" fmla="*/ 965200 h 2423077"/>
                <a:gd name="connsiteX29" fmla="*/ 404918 w 1813116"/>
                <a:gd name="connsiteY29" fmla="*/ 965200 h 2423077"/>
                <a:gd name="connsiteX30" fmla="*/ 491232 w 1813116"/>
                <a:gd name="connsiteY30" fmla="*/ 1051511 h 2423077"/>
                <a:gd name="connsiteX31" fmla="*/ 441902 w 1813116"/>
                <a:gd name="connsiteY31" fmla="*/ 1100836 h 2423077"/>
                <a:gd name="connsiteX32" fmla="*/ 355600 w 1813116"/>
                <a:gd name="connsiteY32" fmla="*/ 1014513 h 2423077"/>
                <a:gd name="connsiteX33" fmla="*/ 404918 w 1813116"/>
                <a:gd name="connsiteY33" fmla="*/ 965200 h 2423077"/>
                <a:gd name="connsiteX34" fmla="*/ 876300 w 1813116"/>
                <a:gd name="connsiteY34" fmla="*/ 787400 h 2423077"/>
                <a:gd name="connsiteX35" fmla="*/ 949644 w 1813116"/>
                <a:gd name="connsiteY35" fmla="*/ 787400 h 2423077"/>
                <a:gd name="connsiteX36" fmla="*/ 949644 w 1813116"/>
                <a:gd name="connsiteY36" fmla="*/ 897417 h 2423077"/>
                <a:gd name="connsiteX37" fmla="*/ 876300 w 1813116"/>
                <a:gd name="connsiteY37" fmla="*/ 897417 h 2423077"/>
                <a:gd name="connsiteX38" fmla="*/ 876300 w 1813116"/>
                <a:gd name="connsiteY38" fmla="*/ 787400 h 2423077"/>
                <a:gd name="connsiteX39" fmla="*/ 906558 w 1813116"/>
                <a:gd name="connsiteY39" fmla="*/ 714584 h 2423077"/>
                <a:gd name="connsiteX40" fmla="*/ 104590 w 1813116"/>
                <a:gd name="connsiteY40" fmla="*/ 1516555 h 2423077"/>
                <a:gd name="connsiteX41" fmla="*/ 906558 w 1813116"/>
                <a:gd name="connsiteY41" fmla="*/ 2318414 h 2423077"/>
                <a:gd name="connsiteX42" fmla="*/ 1708528 w 1813116"/>
                <a:gd name="connsiteY42" fmla="*/ 1516555 h 2423077"/>
                <a:gd name="connsiteX43" fmla="*/ 906558 w 1813116"/>
                <a:gd name="connsiteY43" fmla="*/ 714584 h 2423077"/>
                <a:gd name="connsiteX44" fmla="*/ 912350 w 1813116"/>
                <a:gd name="connsiteY44" fmla="*/ 69776 h 2423077"/>
                <a:gd name="connsiteX45" fmla="*/ 610080 w 1813116"/>
                <a:gd name="connsiteY45" fmla="*/ 346971 h 2423077"/>
                <a:gd name="connsiteX46" fmla="*/ 807760 w 1813116"/>
                <a:gd name="connsiteY46" fmla="*/ 606779 h 2423077"/>
                <a:gd name="connsiteX47" fmla="*/ 807760 w 1813116"/>
                <a:gd name="connsiteY47" fmla="*/ 462404 h 2423077"/>
                <a:gd name="connsiteX48" fmla="*/ 733556 w 1813116"/>
                <a:gd name="connsiteY48" fmla="*/ 462404 h 2423077"/>
                <a:gd name="connsiteX49" fmla="*/ 716098 w 1813116"/>
                <a:gd name="connsiteY49" fmla="*/ 445016 h 2423077"/>
                <a:gd name="connsiteX50" fmla="*/ 716098 w 1813116"/>
                <a:gd name="connsiteY50" fmla="*/ 241523 h 2423077"/>
                <a:gd name="connsiteX51" fmla="*/ 733556 w 1813116"/>
                <a:gd name="connsiteY51" fmla="*/ 224023 h 2423077"/>
                <a:gd name="connsiteX52" fmla="*/ 1102056 w 1813116"/>
                <a:gd name="connsiteY52" fmla="*/ 224023 h 2423077"/>
                <a:gd name="connsiteX53" fmla="*/ 1119516 w 1813116"/>
                <a:gd name="connsiteY53" fmla="*/ 241523 h 2423077"/>
                <a:gd name="connsiteX54" fmla="*/ 1119516 w 1813116"/>
                <a:gd name="connsiteY54" fmla="*/ 445016 h 2423077"/>
                <a:gd name="connsiteX55" fmla="*/ 1102056 w 1813116"/>
                <a:gd name="connsiteY55" fmla="*/ 462404 h 2423077"/>
                <a:gd name="connsiteX56" fmla="*/ 1027852 w 1813116"/>
                <a:gd name="connsiteY56" fmla="*/ 462404 h 2423077"/>
                <a:gd name="connsiteX57" fmla="*/ 1027852 w 1813116"/>
                <a:gd name="connsiteY57" fmla="*/ 603077 h 2423077"/>
                <a:gd name="connsiteX58" fmla="*/ 1214620 w 1813116"/>
                <a:gd name="connsiteY58" fmla="*/ 346971 h 2423077"/>
                <a:gd name="connsiteX59" fmla="*/ 912350 w 1813116"/>
                <a:gd name="connsiteY59" fmla="*/ 69776 h 2423077"/>
                <a:gd name="connsiteX60" fmla="*/ 912350 w 1813116"/>
                <a:gd name="connsiteY60" fmla="*/ 0 h 2423077"/>
                <a:gd name="connsiteX61" fmla="*/ 1284376 w 1813116"/>
                <a:gd name="connsiteY61" fmla="*/ 346971 h 2423077"/>
                <a:gd name="connsiteX62" fmla="*/ 1119012 w 1813116"/>
                <a:gd name="connsiteY62" fmla="*/ 635385 h 2423077"/>
                <a:gd name="connsiteX63" fmla="*/ 1813116 w 1813116"/>
                <a:gd name="connsiteY63" fmla="*/ 1516555 h 2423077"/>
                <a:gd name="connsiteX64" fmla="*/ 906558 w 1813116"/>
                <a:gd name="connsiteY64" fmla="*/ 2423077 h 2423077"/>
                <a:gd name="connsiteX65" fmla="*/ 0 w 1813116"/>
                <a:gd name="connsiteY65" fmla="*/ 1516555 h 2423077"/>
                <a:gd name="connsiteX66" fmla="*/ 219169 w 1813116"/>
                <a:gd name="connsiteY66" fmla="*/ 926491 h 2423077"/>
                <a:gd name="connsiteX67" fmla="*/ 183242 w 1813116"/>
                <a:gd name="connsiteY67" fmla="*/ 890593 h 2423077"/>
                <a:gd name="connsiteX68" fmla="*/ 109878 w 1813116"/>
                <a:gd name="connsiteY68" fmla="*/ 886443 h 2423077"/>
                <a:gd name="connsiteX69" fmla="*/ 108199 w 1813116"/>
                <a:gd name="connsiteY69" fmla="*/ 808927 h 2423077"/>
                <a:gd name="connsiteX70" fmla="*/ 204815 w 1813116"/>
                <a:gd name="connsiteY70" fmla="*/ 712340 h 2423077"/>
                <a:gd name="connsiteX71" fmla="*/ 282208 w 1813116"/>
                <a:gd name="connsiteY71" fmla="*/ 714023 h 2423077"/>
                <a:gd name="connsiteX72" fmla="*/ 286405 w 1813116"/>
                <a:gd name="connsiteY72" fmla="*/ 787388 h 2423077"/>
                <a:gd name="connsiteX73" fmla="*/ 322752 w 1813116"/>
                <a:gd name="connsiteY73" fmla="*/ 823734 h 2423077"/>
                <a:gd name="connsiteX74" fmla="*/ 702666 w 1813116"/>
                <a:gd name="connsiteY74" fmla="*/ 633366 h 2423077"/>
                <a:gd name="connsiteX75" fmla="*/ 540326 w 1813116"/>
                <a:gd name="connsiteY75" fmla="*/ 346971 h 2423077"/>
                <a:gd name="connsiteX76" fmla="*/ 912350 w 1813116"/>
                <a:gd name="connsiteY76" fmla="*/ 0 h 242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13116" h="2423077">
                  <a:moveTo>
                    <a:pt x="876300" y="2120900"/>
                  </a:moveTo>
                  <a:lnTo>
                    <a:pt x="949644" y="2120900"/>
                  </a:lnTo>
                  <a:lnTo>
                    <a:pt x="949644" y="2249253"/>
                  </a:lnTo>
                  <a:lnTo>
                    <a:pt x="876300" y="2249253"/>
                  </a:lnTo>
                  <a:cubicBezTo>
                    <a:pt x="876300" y="2249253"/>
                    <a:pt x="876300" y="2120900"/>
                    <a:pt x="876300" y="2120900"/>
                  </a:cubicBezTo>
                  <a:close/>
                  <a:moveTo>
                    <a:pt x="1357414" y="1917700"/>
                  </a:moveTo>
                  <a:lnTo>
                    <a:pt x="1443742" y="2003999"/>
                  </a:lnTo>
                  <a:lnTo>
                    <a:pt x="1394402" y="2053336"/>
                  </a:lnTo>
                  <a:lnTo>
                    <a:pt x="1308100" y="1967013"/>
                  </a:lnTo>
                  <a:cubicBezTo>
                    <a:pt x="1308100" y="1967013"/>
                    <a:pt x="1357414" y="1917700"/>
                    <a:pt x="1357414" y="1917700"/>
                  </a:cubicBezTo>
                  <a:close/>
                  <a:moveTo>
                    <a:pt x="441902" y="1917700"/>
                  </a:moveTo>
                  <a:lnTo>
                    <a:pt x="491232" y="1967013"/>
                  </a:lnTo>
                  <a:lnTo>
                    <a:pt x="404918" y="2053336"/>
                  </a:lnTo>
                  <a:lnTo>
                    <a:pt x="355600" y="2003999"/>
                  </a:lnTo>
                  <a:cubicBezTo>
                    <a:pt x="355600" y="2003999"/>
                    <a:pt x="441902" y="1917700"/>
                    <a:pt x="441902" y="1917700"/>
                  </a:cubicBezTo>
                  <a:close/>
                  <a:moveTo>
                    <a:pt x="1524000" y="1485900"/>
                  </a:moveTo>
                  <a:cubicBezTo>
                    <a:pt x="1524000" y="1485900"/>
                    <a:pt x="1634016" y="1485900"/>
                    <a:pt x="1634016" y="1485900"/>
                  </a:cubicBezTo>
                  <a:lnTo>
                    <a:pt x="1634016" y="1559244"/>
                  </a:lnTo>
                  <a:lnTo>
                    <a:pt x="1524000" y="1559244"/>
                  </a:lnTo>
                  <a:close/>
                  <a:moveTo>
                    <a:pt x="165100" y="1485900"/>
                  </a:moveTo>
                  <a:lnTo>
                    <a:pt x="311789" y="1485900"/>
                  </a:lnTo>
                  <a:lnTo>
                    <a:pt x="311789" y="1559244"/>
                  </a:lnTo>
                  <a:lnTo>
                    <a:pt x="165100" y="1559244"/>
                  </a:lnTo>
                  <a:cubicBezTo>
                    <a:pt x="165100" y="1559244"/>
                    <a:pt x="165100" y="1485900"/>
                    <a:pt x="165100" y="1485900"/>
                  </a:cubicBezTo>
                  <a:close/>
                  <a:moveTo>
                    <a:pt x="1394402" y="965200"/>
                  </a:moveTo>
                  <a:lnTo>
                    <a:pt x="1443742" y="1014513"/>
                  </a:lnTo>
                  <a:lnTo>
                    <a:pt x="1357414" y="1100836"/>
                  </a:lnTo>
                  <a:lnTo>
                    <a:pt x="1308100" y="1051511"/>
                  </a:lnTo>
                  <a:cubicBezTo>
                    <a:pt x="1308100" y="1051511"/>
                    <a:pt x="1394402" y="965200"/>
                    <a:pt x="1394402" y="965200"/>
                  </a:cubicBezTo>
                  <a:close/>
                  <a:moveTo>
                    <a:pt x="404918" y="965200"/>
                  </a:moveTo>
                  <a:lnTo>
                    <a:pt x="491232" y="1051511"/>
                  </a:lnTo>
                  <a:lnTo>
                    <a:pt x="441902" y="1100836"/>
                  </a:lnTo>
                  <a:lnTo>
                    <a:pt x="355600" y="1014513"/>
                  </a:lnTo>
                  <a:cubicBezTo>
                    <a:pt x="355600" y="1014513"/>
                    <a:pt x="404918" y="965200"/>
                    <a:pt x="404918" y="965200"/>
                  </a:cubicBezTo>
                  <a:close/>
                  <a:moveTo>
                    <a:pt x="876300" y="787400"/>
                  </a:moveTo>
                  <a:lnTo>
                    <a:pt x="949644" y="787400"/>
                  </a:lnTo>
                  <a:lnTo>
                    <a:pt x="949644" y="897417"/>
                  </a:lnTo>
                  <a:lnTo>
                    <a:pt x="876300" y="897417"/>
                  </a:lnTo>
                  <a:cubicBezTo>
                    <a:pt x="876300" y="897417"/>
                    <a:pt x="876300" y="787400"/>
                    <a:pt x="876300" y="787400"/>
                  </a:cubicBezTo>
                  <a:close/>
                  <a:moveTo>
                    <a:pt x="906558" y="714584"/>
                  </a:moveTo>
                  <a:cubicBezTo>
                    <a:pt x="464360" y="714584"/>
                    <a:pt x="104590" y="1074343"/>
                    <a:pt x="104590" y="1516555"/>
                  </a:cubicBezTo>
                  <a:cubicBezTo>
                    <a:pt x="104590" y="1958654"/>
                    <a:pt x="464360" y="2318414"/>
                    <a:pt x="906558" y="2318414"/>
                  </a:cubicBezTo>
                  <a:cubicBezTo>
                    <a:pt x="1348758" y="2318414"/>
                    <a:pt x="1708528" y="1958654"/>
                    <a:pt x="1708528" y="1516555"/>
                  </a:cubicBezTo>
                  <a:cubicBezTo>
                    <a:pt x="1708528" y="1074343"/>
                    <a:pt x="1348758" y="714584"/>
                    <a:pt x="906558" y="714584"/>
                  </a:cubicBezTo>
                  <a:close/>
                  <a:moveTo>
                    <a:pt x="912350" y="69776"/>
                  </a:moveTo>
                  <a:cubicBezTo>
                    <a:pt x="745728" y="69776"/>
                    <a:pt x="610080" y="194183"/>
                    <a:pt x="610080" y="346971"/>
                  </a:cubicBezTo>
                  <a:cubicBezTo>
                    <a:pt x="610080" y="466106"/>
                    <a:pt x="692594" y="567628"/>
                    <a:pt x="807760" y="606779"/>
                  </a:cubicBezTo>
                  <a:lnTo>
                    <a:pt x="807760" y="462404"/>
                  </a:lnTo>
                  <a:lnTo>
                    <a:pt x="733556" y="462404"/>
                  </a:lnTo>
                  <a:cubicBezTo>
                    <a:pt x="723904" y="462404"/>
                    <a:pt x="716098" y="454664"/>
                    <a:pt x="716098" y="445016"/>
                  </a:cubicBezTo>
                  <a:lnTo>
                    <a:pt x="716098" y="241523"/>
                  </a:lnTo>
                  <a:cubicBezTo>
                    <a:pt x="716098" y="231875"/>
                    <a:pt x="723904" y="224023"/>
                    <a:pt x="733556" y="224023"/>
                  </a:cubicBezTo>
                  <a:lnTo>
                    <a:pt x="1102056" y="224023"/>
                  </a:lnTo>
                  <a:cubicBezTo>
                    <a:pt x="1111710" y="224023"/>
                    <a:pt x="1119516" y="231875"/>
                    <a:pt x="1119516" y="241523"/>
                  </a:cubicBezTo>
                  <a:lnTo>
                    <a:pt x="1119516" y="445016"/>
                  </a:lnTo>
                  <a:cubicBezTo>
                    <a:pt x="1119516" y="454664"/>
                    <a:pt x="1111710" y="462404"/>
                    <a:pt x="1102056" y="462404"/>
                  </a:cubicBezTo>
                  <a:lnTo>
                    <a:pt x="1027852" y="462404"/>
                  </a:lnTo>
                  <a:lnTo>
                    <a:pt x="1027852" y="603077"/>
                  </a:lnTo>
                  <a:cubicBezTo>
                    <a:pt x="1137396" y="561459"/>
                    <a:pt x="1214620" y="462404"/>
                    <a:pt x="1214620" y="346971"/>
                  </a:cubicBezTo>
                  <a:cubicBezTo>
                    <a:pt x="1214620" y="194183"/>
                    <a:pt x="1079056" y="69776"/>
                    <a:pt x="912350" y="69776"/>
                  </a:cubicBezTo>
                  <a:close/>
                  <a:moveTo>
                    <a:pt x="912350" y="0"/>
                  </a:moveTo>
                  <a:cubicBezTo>
                    <a:pt x="1117502" y="0"/>
                    <a:pt x="1284376" y="155705"/>
                    <a:pt x="1284376" y="346971"/>
                  </a:cubicBezTo>
                  <a:cubicBezTo>
                    <a:pt x="1284376" y="467003"/>
                    <a:pt x="1218650" y="573013"/>
                    <a:pt x="1119012" y="635385"/>
                  </a:cubicBezTo>
                  <a:cubicBezTo>
                    <a:pt x="1516722" y="731186"/>
                    <a:pt x="1813116" y="1089824"/>
                    <a:pt x="1813116" y="1516555"/>
                  </a:cubicBezTo>
                  <a:cubicBezTo>
                    <a:pt x="1813116" y="2016427"/>
                    <a:pt x="1406424" y="2423077"/>
                    <a:pt x="906558" y="2423077"/>
                  </a:cubicBezTo>
                  <a:cubicBezTo>
                    <a:pt x="406692" y="2423077"/>
                    <a:pt x="0" y="2016427"/>
                    <a:pt x="0" y="1516555"/>
                  </a:cubicBezTo>
                  <a:cubicBezTo>
                    <a:pt x="0" y="1291298"/>
                    <a:pt x="82765" y="1085225"/>
                    <a:pt x="219169" y="926491"/>
                  </a:cubicBezTo>
                  <a:lnTo>
                    <a:pt x="183242" y="890593"/>
                  </a:lnTo>
                  <a:cubicBezTo>
                    <a:pt x="158816" y="907420"/>
                    <a:pt x="129352" y="905850"/>
                    <a:pt x="109878" y="886443"/>
                  </a:cubicBezTo>
                  <a:cubicBezTo>
                    <a:pt x="87634" y="864119"/>
                    <a:pt x="85955" y="831138"/>
                    <a:pt x="108199" y="808927"/>
                  </a:cubicBezTo>
                  <a:lnTo>
                    <a:pt x="204815" y="712340"/>
                  </a:lnTo>
                  <a:cubicBezTo>
                    <a:pt x="227059" y="690128"/>
                    <a:pt x="260048" y="691811"/>
                    <a:pt x="282208" y="714023"/>
                  </a:cubicBezTo>
                  <a:cubicBezTo>
                    <a:pt x="301683" y="733542"/>
                    <a:pt x="303277" y="763045"/>
                    <a:pt x="286405" y="787388"/>
                  </a:cubicBezTo>
                  <a:lnTo>
                    <a:pt x="322752" y="823734"/>
                  </a:lnTo>
                  <a:cubicBezTo>
                    <a:pt x="430784" y="732532"/>
                    <a:pt x="560388" y="666234"/>
                    <a:pt x="702666" y="633366"/>
                  </a:cubicBezTo>
                  <a:cubicBezTo>
                    <a:pt x="604792" y="570769"/>
                    <a:pt x="540326" y="465769"/>
                    <a:pt x="540326" y="346971"/>
                  </a:cubicBezTo>
                  <a:cubicBezTo>
                    <a:pt x="540326" y="155705"/>
                    <a:pt x="707284" y="0"/>
                    <a:pt x="91235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>
                <a:buClr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</a:endParaRPr>
            </a:p>
          </p:txBody>
        </p:sp>
        <p:sp>
          <p:nvSpPr>
            <p:cNvPr id="339" name="Shape 57"/>
            <p:cNvSpPr/>
            <p:nvPr/>
          </p:nvSpPr>
          <p:spPr>
            <a:xfrm>
              <a:off x="9424110" y="3980460"/>
              <a:ext cx="306429" cy="32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cubicBezTo>
                    <a:pt x="6028" y="0"/>
                    <a:pt x="11541" y="2274"/>
                    <a:pt x="15438" y="5943"/>
                  </a:cubicBezTo>
                  <a:cubicBezTo>
                    <a:pt x="15452" y="5956"/>
                    <a:pt x="15443" y="5962"/>
                    <a:pt x="15450" y="5975"/>
                  </a:cubicBezTo>
                  <a:cubicBezTo>
                    <a:pt x="19298" y="9612"/>
                    <a:pt x="21600" y="14618"/>
                    <a:pt x="21600" y="20147"/>
                  </a:cubicBezTo>
                  <a:cubicBezTo>
                    <a:pt x="21600" y="20147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6C83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</a:endParaRPr>
            </a:p>
          </p:txBody>
        </p:sp>
        <p:sp>
          <p:nvSpPr>
            <p:cNvPr id="340" name="Shape 58"/>
            <p:cNvSpPr/>
            <p:nvPr/>
          </p:nvSpPr>
          <p:spPr>
            <a:xfrm>
              <a:off x="9367100" y="4229879"/>
              <a:ext cx="377742" cy="113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0579" extrusionOk="0">
                  <a:moveTo>
                    <a:pt x="3717" y="20528"/>
                  </a:moveTo>
                  <a:cubicBezTo>
                    <a:pt x="1725" y="21090"/>
                    <a:pt x="0" y="17013"/>
                    <a:pt x="0" y="10575"/>
                  </a:cubicBezTo>
                  <a:lnTo>
                    <a:pt x="0" y="10005"/>
                  </a:lnTo>
                  <a:cubicBezTo>
                    <a:pt x="0" y="3566"/>
                    <a:pt x="1723" y="-510"/>
                    <a:pt x="3717" y="51"/>
                  </a:cubicBezTo>
                  <a:cubicBezTo>
                    <a:pt x="8162" y="1300"/>
                    <a:pt x="16917" y="6342"/>
                    <a:pt x="20793" y="8296"/>
                  </a:cubicBezTo>
                  <a:cubicBezTo>
                    <a:pt x="21600" y="8705"/>
                    <a:pt x="21436" y="11962"/>
                    <a:pt x="20770" y="12280"/>
                  </a:cubicBezTo>
                  <a:cubicBezTo>
                    <a:pt x="16231" y="14446"/>
                    <a:pt x="8164" y="19278"/>
                    <a:pt x="3717" y="20528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</a:endParaRPr>
            </a:p>
          </p:txBody>
        </p:sp>
      </p:grpSp>
      <p:sp>
        <p:nvSpPr>
          <p:cNvPr id="341" name="CuadroTexto 340"/>
          <p:cNvSpPr txBox="1"/>
          <p:nvPr/>
        </p:nvSpPr>
        <p:spPr>
          <a:xfrm>
            <a:off x="4475755" y="2460834"/>
            <a:ext cx="1512609" cy="76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46"/>
            <a:r>
              <a:rPr lang="es-CO" sz="2200" dirty="0">
                <a:solidFill>
                  <a:prstClr val="black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Máximo 48 horas</a:t>
            </a:r>
          </a:p>
        </p:txBody>
      </p:sp>
      <p:grpSp>
        <p:nvGrpSpPr>
          <p:cNvPr id="342" name="Group 12"/>
          <p:cNvGrpSpPr/>
          <p:nvPr/>
        </p:nvGrpSpPr>
        <p:grpSpPr>
          <a:xfrm>
            <a:off x="8787777" y="2554610"/>
            <a:ext cx="1017499" cy="1359802"/>
            <a:chOff x="8925272" y="3438864"/>
            <a:chExt cx="1017381" cy="1359644"/>
          </a:xfrm>
        </p:grpSpPr>
        <p:sp>
          <p:nvSpPr>
            <p:cNvPr id="343" name="Freeform 83"/>
            <p:cNvSpPr/>
            <p:nvPr/>
          </p:nvSpPr>
          <p:spPr>
            <a:xfrm>
              <a:off x="8925272" y="3438864"/>
              <a:ext cx="1017381" cy="1359644"/>
            </a:xfrm>
            <a:custGeom>
              <a:avLst/>
              <a:gdLst>
                <a:gd name="connsiteX0" fmla="*/ 876300 w 1813116"/>
                <a:gd name="connsiteY0" fmla="*/ 2120900 h 2423077"/>
                <a:gd name="connsiteX1" fmla="*/ 949644 w 1813116"/>
                <a:gd name="connsiteY1" fmla="*/ 2120900 h 2423077"/>
                <a:gd name="connsiteX2" fmla="*/ 949644 w 1813116"/>
                <a:gd name="connsiteY2" fmla="*/ 2249253 h 2423077"/>
                <a:gd name="connsiteX3" fmla="*/ 876300 w 1813116"/>
                <a:gd name="connsiteY3" fmla="*/ 2249253 h 2423077"/>
                <a:gd name="connsiteX4" fmla="*/ 876300 w 1813116"/>
                <a:gd name="connsiteY4" fmla="*/ 2120900 h 2423077"/>
                <a:gd name="connsiteX5" fmla="*/ 1357414 w 1813116"/>
                <a:gd name="connsiteY5" fmla="*/ 1917700 h 2423077"/>
                <a:gd name="connsiteX6" fmla="*/ 1443742 w 1813116"/>
                <a:gd name="connsiteY6" fmla="*/ 2003999 h 2423077"/>
                <a:gd name="connsiteX7" fmla="*/ 1394402 w 1813116"/>
                <a:gd name="connsiteY7" fmla="*/ 2053336 h 2423077"/>
                <a:gd name="connsiteX8" fmla="*/ 1308100 w 1813116"/>
                <a:gd name="connsiteY8" fmla="*/ 1967013 h 2423077"/>
                <a:gd name="connsiteX9" fmla="*/ 1357414 w 1813116"/>
                <a:gd name="connsiteY9" fmla="*/ 1917700 h 2423077"/>
                <a:gd name="connsiteX10" fmla="*/ 441902 w 1813116"/>
                <a:gd name="connsiteY10" fmla="*/ 1917700 h 2423077"/>
                <a:gd name="connsiteX11" fmla="*/ 491232 w 1813116"/>
                <a:gd name="connsiteY11" fmla="*/ 1967013 h 2423077"/>
                <a:gd name="connsiteX12" fmla="*/ 404918 w 1813116"/>
                <a:gd name="connsiteY12" fmla="*/ 2053336 h 2423077"/>
                <a:gd name="connsiteX13" fmla="*/ 355600 w 1813116"/>
                <a:gd name="connsiteY13" fmla="*/ 2003999 h 2423077"/>
                <a:gd name="connsiteX14" fmla="*/ 441902 w 1813116"/>
                <a:gd name="connsiteY14" fmla="*/ 1917700 h 2423077"/>
                <a:gd name="connsiteX15" fmla="*/ 1524000 w 1813116"/>
                <a:gd name="connsiteY15" fmla="*/ 1485900 h 2423077"/>
                <a:gd name="connsiteX16" fmla="*/ 1634016 w 1813116"/>
                <a:gd name="connsiteY16" fmla="*/ 1485900 h 2423077"/>
                <a:gd name="connsiteX17" fmla="*/ 1634016 w 1813116"/>
                <a:gd name="connsiteY17" fmla="*/ 1559244 h 2423077"/>
                <a:gd name="connsiteX18" fmla="*/ 1524000 w 1813116"/>
                <a:gd name="connsiteY18" fmla="*/ 1559244 h 2423077"/>
                <a:gd name="connsiteX19" fmla="*/ 165100 w 1813116"/>
                <a:gd name="connsiteY19" fmla="*/ 1485900 h 2423077"/>
                <a:gd name="connsiteX20" fmla="*/ 311789 w 1813116"/>
                <a:gd name="connsiteY20" fmla="*/ 1485900 h 2423077"/>
                <a:gd name="connsiteX21" fmla="*/ 311789 w 1813116"/>
                <a:gd name="connsiteY21" fmla="*/ 1559244 h 2423077"/>
                <a:gd name="connsiteX22" fmla="*/ 165100 w 1813116"/>
                <a:gd name="connsiteY22" fmla="*/ 1559244 h 2423077"/>
                <a:gd name="connsiteX23" fmla="*/ 165100 w 1813116"/>
                <a:gd name="connsiteY23" fmla="*/ 1485900 h 2423077"/>
                <a:gd name="connsiteX24" fmla="*/ 1394402 w 1813116"/>
                <a:gd name="connsiteY24" fmla="*/ 965200 h 2423077"/>
                <a:gd name="connsiteX25" fmla="*/ 1443742 w 1813116"/>
                <a:gd name="connsiteY25" fmla="*/ 1014513 h 2423077"/>
                <a:gd name="connsiteX26" fmla="*/ 1357414 w 1813116"/>
                <a:gd name="connsiteY26" fmla="*/ 1100836 h 2423077"/>
                <a:gd name="connsiteX27" fmla="*/ 1308100 w 1813116"/>
                <a:gd name="connsiteY27" fmla="*/ 1051511 h 2423077"/>
                <a:gd name="connsiteX28" fmla="*/ 1394402 w 1813116"/>
                <a:gd name="connsiteY28" fmla="*/ 965200 h 2423077"/>
                <a:gd name="connsiteX29" fmla="*/ 404918 w 1813116"/>
                <a:gd name="connsiteY29" fmla="*/ 965200 h 2423077"/>
                <a:gd name="connsiteX30" fmla="*/ 491232 w 1813116"/>
                <a:gd name="connsiteY30" fmla="*/ 1051511 h 2423077"/>
                <a:gd name="connsiteX31" fmla="*/ 441902 w 1813116"/>
                <a:gd name="connsiteY31" fmla="*/ 1100836 h 2423077"/>
                <a:gd name="connsiteX32" fmla="*/ 355600 w 1813116"/>
                <a:gd name="connsiteY32" fmla="*/ 1014513 h 2423077"/>
                <a:gd name="connsiteX33" fmla="*/ 404918 w 1813116"/>
                <a:gd name="connsiteY33" fmla="*/ 965200 h 2423077"/>
                <a:gd name="connsiteX34" fmla="*/ 876300 w 1813116"/>
                <a:gd name="connsiteY34" fmla="*/ 787400 h 2423077"/>
                <a:gd name="connsiteX35" fmla="*/ 949644 w 1813116"/>
                <a:gd name="connsiteY35" fmla="*/ 787400 h 2423077"/>
                <a:gd name="connsiteX36" fmla="*/ 949644 w 1813116"/>
                <a:gd name="connsiteY36" fmla="*/ 897417 h 2423077"/>
                <a:gd name="connsiteX37" fmla="*/ 876300 w 1813116"/>
                <a:gd name="connsiteY37" fmla="*/ 897417 h 2423077"/>
                <a:gd name="connsiteX38" fmla="*/ 876300 w 1813116"/>
                <a:gd name="connsiteY38" fmla="*/ 787400 h 2423077"/>
                <a:gd name="connsiteX39" fmla="*/ 906558 w 1813116"/>
                <a:gd name="connsiteY39" fmla="*/ 714584 h 2423077"/>
                <a:gd name="connsiteX40" fmla="*/ 104590 w 1813116"/>
                <a:gd name="connsiteY40" fmla="*/ 1516555 h 2423077"/>
                <a:gd name="connsiteX41" fmla="*/ 906558 w 1813116"/>
                <a:gd name="connsiteY41" fmla="*/ 2318414 h 2423077"/>
                <a:gd name="connsiteX42" fmla="*/ 1708528 w 1813116"/>
                <a:gd name="connsiteY42" fmla="*/ 1516555 h 2423077"/>
                <a:gd name="connsiteX43" fmla="*/ 906558 w 1813116"/>
                <a:gd name="connsiteY43" fmla="*/ 714584 h 2423077"/>
                <a:gd name="connsiteX44" fmla="*/ 912350 w 1813116"/>
                <a:gd name="connsiteY44" fmla="*/ 69776 h 2423077"/>
                <a:gd name="connsiteX45" fmla="*/ 610080 w 1813116"/>
                <a:gd name="connsiteY45" fmla="*/ 346971 h 2423077"/>
                <a:gd name="connsiteX46" fmla="*/ 807760 w 1813116"/>
                <a:gd name="connsiteY46" fmla="*/ 606779 h 2423077"/>
                <a:gd name="connsiteX47" fmla="*/ 807760 w 1813116"/>
                <a:gd name="connsiteY47" fmla="*/ 462404 h 2423077"/>
                <a:gd name="connsiteX48" fmla="*/ 733556 w 1813116"/>
                <a:gd name="connsiteY48" fmla="*/ 462404 h 2423077"/>
                <a:gd name="connsiteX49" fmla="*/ 716098 w 1813116"/>
                <a:gd name="connsiteY49" fmla="*/ 445016 h 2423077"/>
                <a:gd name="connsiteX50" fmla="*/ 716098 w 1813116"/>
                <a:gd name="connsiteY50" fmla="*/ 241523 h 2423077"/>
                <a:gd name="connsiteX51" fmla="*/ 733556 w 1813116"/>
                <a:gd name="connsiteY51" fmla="*/ 224023 h 2423077"/>
                <a:gd name="connsiteX52" fmla="*/ 1102056 w 1813116"/>
                <a:gd name="connsiteY52" fmla="*/ 224023 h 2423077"/>
                <a:gd name="connsiteX53" fmla="*/ 1119516 w 1813116"/>
                <a:gd name="connsiteY53" fmla="*/ 241523 h 2423077"/>
                <a:gd name="connsiteX54" fmla="*/ 1119516 w 1813116"/>
                <a:gd name="connsiteY54" fmla="*/ 445016 h 2423077"/>
                <a:gd name="connsiteX55" fmla="*/ 1102056 w 1813116"/>
                <a:gd name="connsiteY55" fmla="*/ 462404 h 2423077"/>
                <a:gd name="connsiteX56" fmla="*/ 1027852 w 1813116"/>
                <a:gd name="connsiteY56" fmla="*/ 462404 h 2423077"/>
                <a:gd name="connsiteX57" fmla="*/ 1027852 w 1813116"/>
                <a:gd name="connsiteY57" fmla="*/ 603077 h 2423077"/>
                <a:gd name="connsiteX58" fmla="*/ 1214620 w 1813116"/>
                <a:gd name="connsiteY58" fmla="*/ 346971 h 2423077"/>
                <a:gd name="connsiteX59" fmla="*/ 912350 w 1813116"/>
                <a:gd name="connsiteY59" fmla="*/ 69776 h 2423077"/>
                <a:gd name="connsiteX60" fmla="*/ 912350 w 1813116"/>
                <a:gd name="connsiteY60" fmla="*/ 0 h 2423077"/>
                <a:gd name="connsiteX61" fmla="*/ 1284376 w 1813116"/>
                <a:gd name="connsiteY61" fmla="*/ 346971 h 2423077"/>
                <a:gd name="connsiteX62" fmla="*/ 1119012 w 1813116"/>
                <a:gd name="connsiteY62" fmla="*/ 635385 h 2423077"/>
                <a:gd name="connsiteX63" fmla="*/ 1813116 w 1813116"/>
                <a:gd name="connsiteY63" fmla="*/ 1516555 h 2423077"/>
                <a:gd name="connsiteX64" fmla="*/ 906558 w 1813116"/>
                <a:gd name="connsiteY64" fmla="*/ 2423077 h 2423077"/>
                <a:gd name="connsiteX65" fmla="*/ 0 w 1813116"/>
                <a:gd name="connsiteY65" fmla="*/ 1516555 h 2423077"/>
                <a:gd name="connsiteX66" fmla="*/ 219169 w 1813116"/>
                <a:gd name="connsiteY66" fmla="*/ 926491 h 2423077"/>
                <a:gd name="connsiteX67" fmla="*/ 183242 w 1813116"/>
                <a:gd name="connsiteY67" fmla="*/ 890593 h 2423077"/>
                <a:gd name="connsiteX68" fmla="*/ 109878 w 1813116"/>
                <a:gd name="connsiteY68" fmla="*/ 886443 h 2423077"/>
                <a:gd name="connsiteX69" fmla="*/ 108199 w 1813116"/>
                <a:gd name="connsiteY69" fmla="*/ 808927 h 2423077"/>
                <a:gd name="connsiteX70" fmla="*/ 204815 w 1813116"/>
                <a:gd name="connsiteY70" fmla="*/ 712340 h 2423077"/>
                <a:gd name="connsiteX71" fmla="*/ 282208 w 1813116"/>
                <a:gd name="connsiteY71" fmla="*/ 714023 h 2423077"/>
                <a:gd name="connsiteX72" fmla="*/ 286405 w 1813116"/>
                <a:gd name="connsiteY72" fmla="*/ 787388 h 2423077"/>
                <a:gd name="connsiteX73" fmla="*/ 322752 w 1813116"/>
                <a:gd name="connsiteY73" fmla="*/ 823734 h 2423077"/>
                <a:gd name="connsiteX74" fmla="*/ 702666 w 1813116"/>
                <a:gd name="connsiteY74" fmla="*/ 633366 h 2423077"/>
                <a:gd name="connsiteX75" fmla="*/ 540326 w 1813116"/>
                <a:gd name="connsiteY75" fmla="*/ 346971 h 2423077"/>
                <a:gd name="connsiteX76" fmla="*/ 912350 w 1813116"/>
                <a:gd name="connsiteY76" fmla="*/ 0 h 242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13116" h="2423077">
                  <a:moveTo>
                    <a:pt x="876300" y="2120900"/>
                  </a:moveTo>
                  <a:lnTo>
                    <a:pt x="949644" y="2120900"/>
                  </a:lnTo>
                  <a:lnTo>
                    <a:pt x="949644" y="2249253"/>
                  </a:lnTo>
                  <a:lnTo>
                    <a:pt x="876300" y="2249253"/>
                  </a:lnTo>
                  <a:cubicBezTo>
                    <a:pt x="876300" y="2249253"/>
                    <a:pt x="876300" y="2120900"/>
                    <a:pt x="876300" y="2120900"/>
                  </a:cubicBezTo>
                  <a:close/>
                  <a:moveTo>
                    <a:pt x="1357414" y="1917700"/>
                  </a:moveTo>
                  <a:lnTo>
                    <a:pt x="1443742" y="2003999"/>
                  </a:lnTo>
                  <a:lnTo>
                    <a:pt x="1394402" y="2053336"/>
                  </a:lnTo>
                  <a:lnTo>
                    <a:pt x="1308100" y="1967013"/>
                  </a:lnTo>
                  <a:cubicBezTo>
                    <a:pt x="1308100" y="1967013"/>
                    <a:pt x="1357414" y="1917700"/>
                    <a:pt x="1357414" y="1917700"/>
                  </a:cubicBezTo>
                  <a:close/>
                  <a:moveTo>
                    <a:pt x="441902" y="1917700"/>
                  </a:moveTo>
                  <a:lnTo>
                    <a:pt x="491232" y="1967013"/>
                  </a:lnTo>
                  <a:lnTo>
                    <a:pt x="404918" y="2053336"/>
                  </a:lnTo>
                  <a:lnTo>
                    <a:pt x="355600" y="2003999"/>
                  </a:lnTo>
                  <a:cubicBezTo>
                    <a:pt x="355600" y="2003999"/>
                    <a:pt x="441902" y="1917700"/>
                    <a:pt x="441902" y="1917700"/>
                  </a:cubicBezTo>
                  <a:close/>
                  <a:moveTo>
                    <a:pt x="1524000" y="1485900"/>
                  </a:moveTo>
                  <a:cubicBezTo>
                    <a:pt x="1524000" y="1485900"/>
                    <a:pt x="1634016" y="1485900"/>
                    <a:pt x="1634016" y="1485900"/>
                  </a:cubicBezTo>
                  <a:lnTo>
                    <a:pt x="1634016" y="1559244"/>
                  </a:lnTo>
                  <a:lnTo>
                    <a:pt x="1524000" y="1559244"/>
                  </a:lnTo>
                  <a:close/>
                  <a:moveTo>
                    <a:pt x="165100" y="1485900"/>
                  </a:moveTo>
                  <a:lnTo>
                    <a:pt x="311789" y="1485900"/>
                  </a:lnTo>
                  <a:lnTo>
                    <a:pt x="311789" y="1559244"/>
                  </a:lnTo>
                  <a:lnTo>
                    <a:pt x="165100" y="1559244"/>
                  </a:lnTo>
                  <a:cubicBezTo>
                    <a:pt x="165100" y="1559244"/>
                    <a:pt x="165100" y="1485900"/>
                    <a:pt x="165100" y="1485900"/>
                  </a:cubicBezTo>
                  <a:close/>
                  <a:moveTo>
                    <a:pt x="1394402" y="965200"/>
                  </a:moveTo>
                  <a:lnTo>
                    <a:pt x="1443742" y="1014513"/>
                  </a:lnTo>
                  <a:lnTo>
                    <a:pt x="1357414" y="1100836"/>
                  </a:lnTo>
                  <a:lnTo>
                    <a:pt x="1308100" y="1051511"/>
                  </a:lnTo>
                  <a:cubicBezTo>
                    <a:pt x="1308100" y="1051511"/>
                    <a:pt x="1394402" y="965200"/>
                    <a:pt x="1394402" y="965200"/>
                  </a:cubicBezTo>
                  <a:close/>
                  <a:moveTo>
                    <a:pt x="404918" y="965200"/>
                  </a:moveTo>
                  <a:lnTo>
                    <a:pt x="491232" y="1051511"/>
                  </a:lnTo>
                  <a:lnTo>
                    <a:pt x="441902" y="1100836"/>
                  </a:lnTo>
                  <a:lnTo>
                    <a:pt x="355600" y="1014513"/>
                  </a:lnTo>
                  <a:cubicBezTo>
                    <a:pt x="355600" y="1014513"/>
                    <a:pt x="404918" y="965200"/>
                    <a:pt x="404918" y="965200"/>
                  </a:cubicBezTo>
                  <a:close/>
                  <a:moveTo>
                    <a:pt x="876300" y="787400"/>
                  </a:moveTo>
                  <a:lnTo>
                    <a:pt x="949644" y="787400"/>
                  </a:lnTo>
                  <a:lnTo>
                    <a:pt x="949644" y="897417"/>
                  </a:lnTo>
                  <a:lnTo>
                    <a:pt x="876300" y="897417"/>
                  </a:lnTo>
                  <a:cubicBezTo>
                    <a:pt x="876300" y="897417"/>
                    <a:pt x="876300" y="787400"/>
                    <a:pt x="876300" y="787400"/>
                  </a:cubicBezTo>
                  <a:close/>
                  <a:moveTo>
                    <a:pt x="906558" y="714584"/>
                  </a:moveTo>
                  <a:cubicBezTo>
                    <a:pt x="464360" y="714584"/>
                    <a:pt x="104590" y="1074343"/>
                    <a:pt x="104590" y="1516555"/>
                  </a:cubicBezTo>
                  <a:cubicBezTo>
                    <a:pt x="104590" y="1958654"/>
                    <a:pt x="464360" y="2318414"/>
                    <a:pt x="906558" y="2318414"/>
                  </a:cubicBezTo>
                  <a:cubicBezTo>
                    <a:pt x="1348758" y="2318414"/>
                    <a:pt x="1708528" y="1958654"/>
                    <a:pt x="1708528" y="1516555"/>
                  </a:cubicBezTo>
                  <a:cubicBezTo>
                    <a:pt x="1708528" y="1074343"/>
                    <a:pt x="1348758" y="714584"/>
                    <a:pt x="906558" y="714584"/>
                  </a:cubicBezTo>
                  <a:close/>
                  <a:moveTo>
                    <a:pt x="912350" y="69776"/>
                  </a:moveTo>
                  <a:cubicBezTo>
                    <a:pt x="745728" y="69776"/>
                    <a:pt x="610080" y="194183"/>
                    <a:pt x="610080" y="346971"/>
                  </a:cubicBezTo>
                  <a:cubicBezTo>
                    <a:pt x="610080" y="466106"/>
                    <a:pt x="692594" y="567628"/>
                    <a:pt x="807760" y="606779"/>
                  </a:cubicBezTo>
                  <a:lnTo>
                    <a:pt x="807760" y="462404"/>
                  </a:lnTo>
                  <a:lnTo>
                    <a:pt x="733556" y="462404"/>
                  </a:lnTo>
                  <a:cubicBezTo>
                    <a:pt x="723904" y="462404"/>
                    <a:pt x="716098" y="454664"/>
                    <a:pt x="716098" y="445016"/>
                  </a:cubicBezTo>
                  <a:lnTo>
                    <a:pt x="716098" y="241523"/>
                  </a:lnTo>
                  <a:cubicBezTo>
                    <a:pt x="716098" y="231875"/>
                    <a:pt x="723904" y="224023"/>
                    <a:pt x="733556" y="224023"/>
                  </a:cubicBezTo>
                  <a:lnTo>
                    <a:pt x="1102056" y="224023"/>
                  </a:lnTo>
                  <a:cubicBezTo>
                    <a:pt x="1111710" y="224023"/>
                    <a:pt x="1119516" y="231875"/>
                    <a:pt x="1119516" y="241523"/>
                  </a:cubicBezTo>
                  <a:lnTo>
                    <a:pt x="1119516" y="445016"/>
                  </a:lnTo>
                  <a:cubicBezTo>
                    <a:pt x="1119516" y="454664"/>
                    <a:pt x="1111710" y="462404"/>
                    <a:pt x="1102056" y="462404"/>
                  </a:cubicBezTo>
                  <a:lnTo>
                    <a:pt x="1027852" y="462404"/>
                  </a:lnTo>
                  <a:lnTo>
                    <a:pt x="1027852" y="603077"/>
                  </a:lnTo>
                  <a:cubicBezTo>
                    <a:pt x="1137396" y="561459"/>
                    <a:pt x="1214620" y="462404"/>
                    <a:pt x="1214620" y="346971"/>
                  </a:cubicBezTo>
                  <a:cubicBezTo>
                    <a:pt x="1214620" y="194183"/>
                    <a:pt x="1079056" y="69776"/>
                    <a:pt x="912350" y="69776"/>
                  </a:cubicBezTo>
                  <a:close/>
                  <a:moveTo>
                    <a:pt x="912350" y="0"/>
                  </a:moveTo>
                  <a:cubicBezTo>
                    <a:pt x="1117502" y="0"/>
                    <a:pt x="1284376" y="155705"/>
                    <a:pt x="1284376" y="346971"/>
                  </a:cubicBezTo>
                  <a:cubicBezTo>
                    <a:pt x="1284376" y="467003"/>
                    <a:pt x="1218650" y="573013"/>
                    <a:pt x="1119012" y="635385"/>
                  </a:cubicBezTo>
                  <a:cubicBezTo>
                    <a:pt x="1516722" y="731186"/>
                    <a:pt x="1813116" y="1089824"/>
                    <a:pt x="1813116" y="1516555"/>
                  </a:cubicBezTo>
                  <a:cubicBezTo>
                    <a:pt x="1813116" y="2016427"/>
                    <a:pt x="1406424" y="2423077"/>
                    <a:pt x="906558" y="2423077"/>
                  </a:cubicBezTo>
                  <a:cubicBezTo>
                    <a:pt x="406692" y="2423077"/>
                    <a:pt x="0" y="2016427"/>
                    <a:pt x="0" y="1516555"/>
                  </a:cubicBezTo>
                  <a:cubicBezTo>
                    <a:pt x="0" y="1291298"/>
                    <a:pt x="82765" y="1085225"/>
                    <a:pt x="219169" y="926491"/>
                  </a:cubicBezTo>
                  <a:lnTo>
                    <a:pt x="183242" y="890593"/>
                  </a:lnTo>
                  <a:cubicBezTo>
                    <a:pt x="158816" y="907420"/>
                    <a:pt x="129352" y="905850"/>
                    <a:pt x="109878" y="886443"/>
                  </a:cubicBezTo>
                  <a:cubicBezTo>
                    <a:pt x="87634" y="864119"/>
                    <a:pt x="85955" y="831138"/>
                    <a:pt x="108199" y="808927"/>
                  </a:cubicBezTo>
                  <a:lnTo>
                    <a:pt x="204815" y="712340"/>
                  </a:lnTo>
                  <a:cubicBezTo>
                    <a:pt x="227059" y="690128"/>
                    <a:pt x="260048" y="691811"/>
                    <a:pt x="282208" y="714023"/>
                  </a:cubicBezTo>
                  <a:cubicBezTo>
                    <a:pt x="301683" y="733542"/>
                    <a:pt x="303277" y="763045"/>
                    <a:pt x="286405" y="787388"/>
                  </a:cubicBezTo>
                  <a:lnTo>
                    <a:pt x="322752" y="823734"/>
                  </a:lnTo>
                  <a:cubicBezTo>
                    <a:pt x="430784" y="732532"/>
                    <a:pt x="560388" y="666234"/>
                    <a:pt x="702666" y="633366"/>
                  </a:cubicBezTo>
                  <a:cubicBezTo>
                    <a:pt x="604792" y="570769"/>
                    <a:pt x="540326" y="465769"/>
                    <a:pt x="540326" y="346971"/>
                  </a:cubicBezTo>
                  <a:cubicBezTo>
                    <a:pt x="540326" y="155705"/>
                    <a:pt x="707284" y="0"/>
                    <a:pt x="912350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>
                <a:buClr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</a:endParaRPr>
            </a:p>
          </p:txBody>
        </p:sp>
        <p:sp>
          <p:nvSpPr>
            <p:cNvPr id="344" name="Shape 57"/>
            <p:cNvSpPr/>
            <p:nvPr/>
          </p:nvSpPr>
          <p:spPr>
            <a:xfrm>
              <a:off x="9424110" y="3980460"/>
              <a:ext cx="306429" cy="32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cubicBezTo>
                    <a:pt x="6028" y="0"/>
                    <a:pt x="11541" y="2274"/>
                    <a:pt x="15438" y="5943"/>
                  </a:cubicBezTo>
                  <a:cubicBezTo>
                    <a:pt x="15452" y="5956"/>
                    <a:pt x="15443" y="5962"/>
                    <a:pt x="15450" y="5975"/>
                  </a:cubicBezTo>
                  <a:cubicBezTo>
                    <a:pt x="19298" y="9612"/>
                    <a:pt x="21600" y="14618"/>
                    <a:pt x="21600" y="20147"/>
                  </a:cubicBezTo>
                  <a:cubicBezTo>
                    <a:pt x="21600" y="20147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00859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</a:endParaRPr>
            </a:p>
          </p:txBody>
        </p:sp>
        <p:sp>
          <p:nvSpPr>
            <p:cNvPr id="345" name="Shape 58"/>
            <p:cNvSpPr/>
            <p:nvPr/>
          </p:nvSpPr>
          <p:spPr>
            <a:xfrm>
              <a:off x="9367100" y="4229879"/>
              <a:ext cx="377742" cy="113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0579" extrusionOk="0">
                  <a:moveTo>
                    <a:pt x="3717" y="20528"/>
                  </a:moveTo>
                  <a:cubicBezTo>
                    <a:pt x="1725" y="21090"/>
                    <a:pt x="0" y="17013"/>
                    <a:pt x="0" y="10575"/>
                  </a:cubicBezTo>
                  <a:lnTo>
                    <a:pt x="0" y="10005"/>
                  </a:lnTo>
                  <a:cubicBezTo>
                    <a:pt x="0" y="3566"/>
                    <a:pt x="1723" y="-510"/>
                    <a:pt x="3717" y="51"/>
                  </a:cubicBezTo>
                  <a:cubicBezTo>
                    <a:pt x="8162" y="1300"/>
                    <a:pt x="16917" y="6342"/>
                    <a:pt x="20793" y="8296"/>
                  </a:cubicBezTo>
                  <a:cubicBezTo>
                    <a:pt x="21600" y="8705"/>
                    <a:pt x="21436" y="11962"/>
                    <a:pt x="20770" y="12280"/>
                  </a:cubicBezTo>
                  <a:cubicBezTo>
                    <a:pt x="16231" y="14446"/>
                    <a:pt x="8164" y="19278"/>
                    <a:pt x="3717" y="20528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ontserrat"/>
              </a:endParaRPr>
            </a:p>
          </p:txBody>
        </p:sp>
      </p:grpSp>
      <p:sp>
        <p:nvSpPr>
          <p:cNvPr id="346" name="CuadroTexto 345"/>
          <p:cNvSpPr txBox="1"/>
          <p:nvPr/>
        </p:nvSpPr>
        <p:spPr>
          <a:xfrm>
            <a:off x="9664459" y="2886313"/>
            <a:ext cx="1512609" cy="76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46"/>
            <a:r>
              <a:rPr lang="es-CO" sz="2200" dirty="0">
                <a:solidFill>
                  <a:prstClr val="black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Máximo 24 horas</a:t>
            </a:r>
          </a:p>
        </p:txBody>
      </p:sp>
      <p:sp>
        <p:nvSpPr>
          <p:cNvPr id="56" name="Título 1"/>
          <p:cNvSpPr>
            <a:spLocks noGrp="1"/>
          </p:cNvSpPr>
          <p:nvPr>
            <p:ph type="title"/>
          </p:nvPr>
        </p:nvSpPr>
        <p:spPr>
          <a:xfrm>
            <a:off x="1007889" y="485700"/>
            <a:ext cx="10427720" cy="538609"/>
          </a:xfrm>
        </p:spPr>
        <p:txBody>
          <a:bodyPr/>
          <a:lstStyle/>
          <a:p>
            <a:r>
              <a:rPr lang="es-CO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Reporte de Accidente de Trabajo</a:t>
            </a:r>
            <a:endParaRPr lang="es-CO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7804" y="2029455"/>
            <a:ext cx="4117287" cy="110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46"/>
            <a:r>
              <a:rPr lang="es-CO" b="1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Puntos de encuentro, rutas y salidas de emergencia</a:t>
            </a:r>
          </a:p>
          <a:p>
            <a:pPr algn="ctr" defTabSz="457246"/>
            <a:r>
              <a:rPr lang="es-CO" b="1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Facultad de Medicina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46246" y="2029454"/>
            <a:ext cx="4228514" cy="110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46"/>
            <a:r>
              <a:rPr lang="es-CO" b="1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Puntos de encuentro, rutas y salidas de emergencia</a:t>
            </a:r>
          </a:p>
          <a:p>
            <a:pPr algn="ctr" defTabSz="457246"/>
            <a:r>
              <a:rPr lang="es-CO" b="1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Campus Cajicá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377485" y="2029454"/>
            <a:ext cx="4106290" cy="110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46"/>
            <a:r>
              <a:rPr lang="es-CO" b="1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Puntos de encuentro, rutas y salidas de emergencia</a:t>
            </a:r>
          </a:p>
          <a:p>
            <a:pPr algn="ctr" defTabSz="457246"/>
            <a:r>
              <a:rPr lang="es-CO" b="1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Calle 100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9218450" y="3384747"/>
            <a:ext cx="4106290" cy="3998581"/>
            <a:chOff x="9376397" y="2859883"/>
            <a:chExt cx="4105814" cy="3998117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6397" y="2859883"/>
              <a:ext cx="4105814" cy="39981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ectángulo 9"/>
            <p:cNvSpPr/>
            <p:nvPr/>
          </p:nvSpPr>
          <p:spPr>
            <a:xfrm>
              <a:off x="12143511" y="3498273"/>
              <a:ext cx="394854" cy="13508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46"/>
              <a:r>
                <a:rPr lang="es-CO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PC</a:t>
              </a:r>
            </a:p>
          </p:txBody>
        </p:sp>
        <p:sp>
          <p:nvSpPr>
            <p:cNvPr id="12" name="Elipse 11"/>
            <p:cNvSpPr/>
            <p:nvPr/>
          </p:nvSpPr>
          <p:spPr>
            <a:xfrm>
              <a:off x="12988636" y="4678533"/>
              <a:ext cx="301337" cy="25714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46"/>
              <a:r>
                <a:rPr lang="es-CO" sz="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ACV</a:t>
              </a:r>
            </a:p>
          </p:txBody>
        </p:sp>
        <p:sp>
          <p:nvSpPr>
            <p:cNvPr id="15" name="Elipse 14"/>
            <p:cNvSpPr/>
            <p:nvPr/>
          </p:nvSpPr>
          <p:spPr>
            <a:xfrm>
              <a:off x="11679383" y="6016336"/>
              <a:ext cx="550718" cy="446809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46"/>
              <a:r>
                <a:rPr lang="es-CO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P.E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192546" y="3359930"/>
            <a:ext cx="8706957" cy="3998582"/>
            <a:chOff x="267772" y="2859883"/>
            <a:chExt cx="8705947" cy="3998118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772" y="2873139"/>
              <a:ext cx="4116810" cy="39848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ctángulo 10"/>
            <p:cNvSpPr/>
            <p:nvPr/>
          </p:nvSpPr>
          <p:spPr>
            <a:xfrm>
              <a:off x="1295401" y="4723859"/>
              <a:ext cx="394854" cy="13508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46"/>
              <a:r>
                <a:rPr lang="es-CO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PC</a:t>
              </a:r>
            </a:p>
          </p:txBody>
        </p:sp>
        <p:sp>
          <p:nvSpPr>
            <p:cNvPr id="14" name="Elipse 13"/>
            <p:cNvSpPr/>
            <p:nvPr/>
          </p:nvSpPr>
          <p:spPr>
            <a:xfrm>
              <a:off x="1423555" y="5174672"/>
              <a:ext cx="266700" cy="24030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46"/>
              <a:r>
                <a:rPr lang="es-CO" sz="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ACV</a:t>
              </a:r>
            </a:p>
          </p:txBody>
        </p:sp>
        <p:grpSp>
          <p:nvGrpSpPr>
            <p:cNvPr id="18" name="Grupo 17"/>
            <p:cNvGrpSpPr/>
            <p:nvPr/>
          </p:nvGrpSpPr>
          <p:grpSpPr>
            <a:xfrm>
              <a:off x="4745696" y="2859883"/>
              <a:ext cx="4228023" cy="3998118"/>
              <a:chOff x="4745696" y="2859883"/>
              <a:chExt cx="4228023" cy="3998118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45696" y="2859883"/>
                <a:ext cx="4228023" cy="399811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Rectángulo 8"/>
              <p:cNvSpPr/>
              <p:nvPr/>
            </p:nvSpPr>
            <p:spPr>
              <a:xfrm>
                <a:off x="6182592" y="5340928"/>
                <a:ext cx="394854" cy="13508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46"/>
                <a:r>
                  <a:rPr lang="es-CO" sz="1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PC</a:t>
                </a:r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5839691" y="4072396"/>
                <a:ext cx="337712" cy="28139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46"/>
                <a:r>
                  <a:rPr lang="es-CO" sz="5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ACV</a:t>
                </a:r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7398328" y="6151418"/>
                <a:ext cx="270164" cy="21820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46"/>
                <a:r>
                  <a:rPr lang="es-CO" sz="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</a:t>
                </a:r>
              </a:p>
            </p:txBody>
          </p:sp>
        </p:grpSp>
      </p:grpSp>
      <p:sp>
        <p:nvSpPr>
          <p:cNvPr id="21" name="CuadroTexto 20"/>
          <p:cNvSpPr txBox="1"/>
          <p:nvPr/>
        </p:nvSpPr>
        <p:spPr>
          <a:xfrm>
            <a:off x="519693" y="1425433"/>
            <a:ext cx="10490835" cy="369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79" indent="-285779" defTabSz="457246">
              <a:buFont typeface="Wingdings" panose="05000000000000000000" pitchFamily="2" charset="2"/>
              <a:buChar char="Ø"/>
            </a:pPr>
            <a:r>
              <a:rPr lang="es-CO" sz="1800" dirty="0">
                <a:solidFill>
                  <a:prstClr val="black"/>
                </a:solidFill>
                <a:latin typeface="Georgia" panose="02040502050405020303" pitchFamily="18" charset="0"/>
              </a:rPr>
              <a:t>Procedimientos Operativos Normalizados PON</a:t>
            </a: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964259" y="335792"/>
            <a:ext cx="10427720" cy="984885"/>
          </a:xfrm>
        </p:spPr>
        <p:txBody>
          <a:bodyPr/>
          <a:lstStyle/>
          <a:p>
            <a:r>
              <a:rPr lang="es-CO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Plan de gestión del riesgo ante emergencia y desastres</a:t>
            </a:r>
            <a:endParaRPr lang="es-CO" sz="32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18067" y="3894924"/>
            <a:ext cx="11163008" cy="1386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l" defTabSz="10259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0001" spc="3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Gracias </a:t>
            </a:r>
            <a:endParaRPr lang="en-US" sz="1000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694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11227</TotalTime>
  <Words>289</Words>
  <Application>Microsoft Office PowerPoint</Application>
  <PresentationFormat>Personalizado</PresentationFormat>
  <Paragraphs>98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Georgia</vt:lpstr>
      <vt:lpstr>Montserrat</vt:lpstr>
      <vt:lpstr>Raleway</vt:lpstr>
      <vt:lpstr>Segoe UI</vt:lpstr>
      <vt:lpstr>Wingdings</vt:lpstr>
      <vt:lpstr>Tema de Office</vt:lpstr>
      <vt:lpstr>Presentación de PowerPoint</vt:lpstr>
      <vt:lpstr>Presentación de PowerPoint</vt:lpstr>
      <vt:lpstr>Sistema en Gestión en Seguridad y Salud en el Trabajo </vt:lpstr>
      <vt:lpstr>Responsabilidades de los Trabajadores frente al SG-SST</vt:lpstr>
      <vt:lpstr>Riesgos Ocupacionales</vt:lpstr>
      <vt:lpstr>Programas SG-SST</vt:lpstr>
      <vt:lpstr>Reporte de Accidente de Trabajo</vt:lpstr>
      <vt:lpstr>Plan de gestión del riesgo ante emergencia y desastres</vt:lpstr>
      <vt:lpstr>Presentación de PowerPoint</vt:lpstr>
    </vt:vector>
  </TitlesOfParts>
  <Company>UNIVERSIDAD MILITAR NUEVA GRANADA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Inducción y Reinducción</dc:title>
  <dc:creator>Talento Humano</dc:creator>
  <cp:lastModifiedBy>Yoana Mireya Rojas</cp:lastModifiedBy>
  <cp:revision>624</cp:revision>
  <dcterms:created xsi:type="dcterms:W3CDTF">2014-04-26T18:08:34Z</dcterms:created>
  <dcterms:modified xsi:type="dcterms:W3CDTF">2021-02-02T01:19:45Z</dcterms:modified>
</cp:coreProperties>
</file>