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9971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2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1604B-D39F-4203-B82F-4594885ED0C4}" type="datetimeFigureOut">
              <a:rPr lang="es-CO" smtClean="0"/>
              <a:t>11/12/2017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7278-C43F-4C3C-9997-5A03806639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912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39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6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" y="112150"/>
            <a:ext cx="1319397" cy="1319397"/>
          </a:xfrm>
          <a:prstGeom prst="rect">
            <a:avLst/>
          </a:prstGeom>
        </p:spPr>
      </p:pic>
      <p:sp>
        <p:nvSpPr>
          <p:cNvPr id="68" name="Rectángulo 67"/>
          <p:cNvSpPr/>
          <p:nvPr userDrawn="1"/>
        </p:nvSpPr>
        <p:spPr>
          <a:xfrm>
            <a:off x="900222" y="148959"/>
            <a:ext cx="9120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FORMULARIO</a:t>
            </a:r>
            <a:r>
              <a:rPr lang="es-CO" sz="4000" b="1" baseline="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DE SOLICITUD TARJETA DE PARQUEADERO 2018</a:t>
            </a:r>
          </a:p>
        </p:txBody>
      </p:sp>
      <p:cxnSp>
        <p:nvCxnSpPr>
          <p:cNvPr id="69" name="Conector recto 68"/>
          <p:cNvCxnSpPr/>
          <p:nvPr userDrawn="1"/>
        </p:nvCxnSpPr>
        <p:spPr>
          <a:xfrm flipH="1" flipV="1">
            <a:off x="1" y="38340"/>
            <a:ext cx="12191999" cy="4418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uadroTexto 69"/>
          <p:cNvSpPr txBox="1"/>
          <p:nvPr userDrawn="1"/>
        </p:nvSpPr>
        <p:spPr>
          <a:xfrm>
            <a:off x="118409" y="1546480"/>
            <a:ext cx="2182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CATEGORIA</a:t>
            </a:r>
            <a:endParaRPr lang="es-CO" sz="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Conector recto 70"/>
          <p:cNvCxnSpPr/>
          <p:nvPr userDrawn="1"/>
        </p:nvCxnSpPr>
        <p:spPr>
          <a:xfrm flipH="1" flipV="1">
            <a:off x="1" y="6806144"/>
            <a:ext cx="12191999" cy="4418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/>
          <p:cNvCxnSpPr/>
          <p:nvPr userDrawn="1"/>
        </p:nvCxnSpPr>
        <p:spPr>
          <a:xfrm flipH="1" flipV="1">
            <a:off x="56879" y="38340"/>
            <a:ext cx="4652" cy="6770214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/>
          <p:cNvCxnSpPr/>
          <p:nvPr userDrawn="1"/>
        </p:nvCxnSpPr>
        <p:spPr>
          <a:xfrm flipH="1" flipV="1">
            <a:off x="12136361" y="0"/>
            <a:ext cx="4652" cy="6770214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/>
          <p:cNvCxnSpPr/>
          <p:nvPr userDrawn="1"/>
        </p:nvCxnSpPr>
        <p:spPr>
          <a:xfrm flipH="1" flipV="1">
            <a:off x="0" y="1506132"/>
            <a:ext cx="12191999" cy="4418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uadroTexto 92"/>
          <p:cNvSpPr txBox="1"/>
          <p:nvPr userDrawn="1"/>
        </p:nvSpPr>
        <p:spPr>
          <a:xfrm>
            <a:off x="150128" y="2133770"/>
            <a:ext cx="17538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CO" sz="1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Administrativo</a:t>
            </a:r>
            <a:endParaRPr lang="es-CO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ángulo 98"/>
          <p:cNvSpPr/>
          <p:nvPr userDrawn="1"/>
        </p:nvSpPr>
        <p:spPr>
          <a:xfrm>
            <a:off x="1983013" y="2192377"/>
            <a:ext cx="203203" cy="19290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0" name="CuadroTexto 99"/>
          <p:cNvSpPr txBox="1"/>
          <p:nvPr userDrawn="1"/>
        </p:nvSpPr>
        <p:spPr>
          <a:xfrm>
            <a:off x="144519" y="2441547"/>
            <a:ext cx="17538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CO" sz="1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Orden Prestación de Servicios</a:t>
            </a:r>
            <a:endParaRPr lang="es-CO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ángulo 100"/>
          <p:cNvSpPr/>
          <p:nvPr userDrawn="1"/>
        </p:nvSpPr>
        <p:spPr>
          <a:xfrm>
            <a:off x="1984712" y="2600467"/>
            <a:ext cx="203203" cy="19290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4" name="CuadroTexto 103"/>
          <p:cNvSpPr txBox="1"/>
          <p:nvPr userDrawn="1"/>
        </p:nvSpPr>
        <p:spPr>
          <a:xfrm>
            <a:off x="144519" y="2927977"/>
            <a:ext cx="17538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CO" sz="1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Docente Tiempo Completo</a:t>
            </a:r>
            <a:endParaRPr lang="es-CO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ángulo 104"/>
          <p:cNvSpPr/>
          <p:nvPr userDrawn="1"/>
        </p:nvSpPr>
        <p:spPr>
          <a:xfrm>
            <a:off x="1983012" y="3093132"/>
            <a:ext cx="203203" cy="19290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8" name="CuadroTexto 107"/>
          <p:cNvSpPr txBox="1"/>
          <p:nvPr userDrawn="1"/>
        </p:nvSpPr>
        <p:spPr>
          <a:xfrm>
            <a:off x="144519" y="3414214"/>
            <a:ext cx="17538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CO" sz="1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Docente Medio Tiempo</a:t>
            </a:r>
            <a:endParaRPr lang="es-CO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ángulo 108"/>
          <p:cNvSpPr/>
          <p:nvPr userDrawn="1"/>
        </p:nvSpPr>
        <p:spPr>
          <a:xfrm>
            <a:off x="1983012" y="3575888"/>
            <a:ext cx="203203" cy="19290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0" name="CuadroTexto 109"/>
          <p:cNvSpPr txBox="1"/>
          <p:nvPr userDrawn="1"/>
        </p:nvSpPr>
        <p:spPr>
          <a:xfrm>
            <a:off x="144519" y="3910407"/>
            <a:ext cx="17538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CO" sz="1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Docente Hora Cátedra</a:t>
            </a:r>
            <a:endParaRPr lang="es-CO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ángulo 110"/>
          <p:cNvSpPr/>
          <p:nvPr userDrawn="1"/>
        </p:nvSpPr>
        <p:spPr>
          <a:xfrm>
            <a:off x="1983012" y="4072378"/>
            <a:ext cx="203203" cy="19290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2" name="CuadroTexto 111"/>
          <p:cNvSpPr txBox="1"/>
          <p:nvPr userDrawn="1"/>
        </p:nvSpPr>
        <p:spPr>
          <a:xfrm>
            <a:off x="144519" y="4405451"/>
            <a:ext cx="17538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CO" sz="1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Estudiante</a:t>
            </a:r>
            <a:endParaRPr lang="es-CO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tángulo 112"/>
          <p:cNvSpPr/>
          <p:nvPr userDrawn="1"/>
        </p:nvSpPr>
        <p:spPr>
          <a:xfrm>
            <a:off x="1983012" y="4464908"/>
            <a:ext cx="203203" cy="19290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4" name="CuadroTexto 113"/>
          <p:cNvSpPr txBox="1"/>
          <p:nvPr userDrawn="1"/>
        </p:nvSpPr>
        <p:spPr>
          <a:xfrm>
            <a:off x="144519" y="4713228"/>
            <a:ext cx="17538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CO" sz="1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Curso Extensión</a:t>
            </a:r>
            <a:endParaRPr lang="es-CO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ángulo 114"/>
          <p:cNvSpPr/>
          <p:nvPr userDrawn="1"/>
        </p:nvSpPr>
        <p:spPr>
          <a:xfrm>
            <a:off x="1983012" y="4777717"/>
            <a:ext cx="203203" cy="19290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6" name="Conector recto 115"/>
          <p:cNvCxnSpPr/>
          <p:nvPr userDrawn="1"/>
        </p:nvCxnSpPr>
        <p:spPr>
          <a:xfrm flipH="1" flipV="1">
            <a:off x="2351671" y="1449359"/>
            <a:ext cx="4652" cy="3672000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CuadroTexto 116"/>
          <p:cNvSpPr txBox="1"/>
          <p:nvPr userDrawn="1"/>
        </p:nvSpPr>
        <p:spPr>
          <a:xfrm>
            <a:off x="2473178" y="1526360"/>
            <a:ext cx="215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INFORMACIÓN PERSONAL</a:t>
            </a:r>
            <a:endParaRPr lang="es-CO" sz="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6" name="Conector recto 125"/>
          <p:cNvCxnSpPr/>
          <p:nvPr userDrawn="1"/>
        </p:nvCxnSpPr>
        <p:spPr>
          <a:xfrm flipH="1" flipV="1">
            <a:off x="4809332" y="1442144"/>
            <a:ext cx="4652" cy="3672000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uadroTexto 126"/>
          <p:cNvSpPr txBox="1"/>
          <p:nvPr userDrawn="1"/>
        </p:nvSpPr>
        <p:spPr>
          <a:xfrm>
            <a:off x="4823721" y="1513389"/>
            <a:ext cx="222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DATOS VEHÍCULO</a:t>
            </a:r>
            <a:endParaRPr lang="es-CO" sz="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CuadroTexto 127"/>
          <p:cNvSpPr txBox="1"/>
          <p:nvPr userDrawn="1"/>
        </p:nvSpPr>
        <p:spPr>
          <a:xfrm>
            <a:off x="4937357" y="2213189"/>
            <a:ext cx="201879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Tipo</a:t>
            </a:r>
            <a:endParaRPr lang="es-CO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ectángulo 128"/>
          <p:cNvSpPr/>
          <p:nvPr userDrawn="1"/>
        </p:nvSpPr>
        <p:spPr>
          <a:xfrm>
            <a:off x="4945044" y="2511548"/>
            <a:ext cx="1980000" cy="2774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0" name="CuadroTexto 129"/>
          <p:cNvSpPr txBox="1"/>
          <p:nvPr userDrawn="1"/>
        </p:nvSpPr>
        <p:spPr>
          <a:xfrm>
            <a:off x="4930989" y="2762950"/>
            <a:ext cx="18828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Marca</a:t>
            </a:r>
            <a:endParaRPr lang="es-CO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Rectángulo 130"/>
          <p:cNvSpPr/>
          <p:nvPr userDrawn="1"/>
        </p:nvSpPr>
        <p:spPr>
          <a:xfrm>
            <a:off x="4960512" y="3038140"/>
            <a:ext cx="1980000" cy="2774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2" name="CuadroTexto 131"/>
          <p:cNvSpPr txBox="1"/>
          <p:nvPr userDrawn="1"/>
        </p:nvSpPr>
        <p:spPr>
          <a:xfrm>
            <a:off x="5002236" y="3291482"/>
            <a:ext cx="18828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Color</a:t>
            </a:r>
            <a:endParaRPr lang="es-CO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tángulo 132"/>
          <p:cNvSpPr/>
          <p:nvPr userDrawn="1"/>
        </p:nvSpPr>
        <p:spPr>
          <a:xfrm>
            <a:off x="4949522" y="3569241"/>
            <a:ext cx="1980000" cy="2774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4" name="CuadroTexto 133"/>
          <p:cNvSpPr txBox="1"/>
          <p:nvPr userDrawn="1"/>
        </p:nvSpPr>
        <p:spPr>
          <a:xfrm>
            <a:off x="5009082" y="3816367"/>
            <a:ext cx="18828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No. Placa</a:t>
            </a:r>
            <a:endParaRPr lang="es-CO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tángulo 134"/>
          <p:cNvSpPr/>
          <p:nvPr userDrawn="1"/>
        </p:nvSpPr>
        <p:spPr>
          <a:xfrm>
            <a:off x="4958622" y="4084463"/>
            <a:ext cx="1980000" cy="2774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6" name="CuadroTexto 135"/>
          <p:cNvSpPr txBox="1"/>
          <p:nvPr userDrawn="1"/>
        </p:nvSpPr>
        <p:spPr>
          <a:xfrm>
            <a:off x="4813205" y="4312203"/>
            <a:ext cx="22746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No. Licencia de Tránsito</a:t>
            </a:r>
            <a:endParaRPr lang="es-CO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ángulo 136"/>
          <p:cNvSpPr/>
          <p:nvPr userDrawn="1"/>
        </p:nvSpPr>
        <p:spPr>
          <a:xfrm>
            <a:off x="4956752" y="4589693"/>
            <a:ext cx="1980000" cy="2774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38" name="Conector recto 137"/>
          <p:cNvCxnSpPr/>
          <p:nvPr userDrawn="1"/>
        </p:nvCxnSpPr>
        <p:spPr>
          <a:xfrm flipH="1" flipV="1">
            <a:off x="7126806" y="1494000"/>
            <a:ext cx="4652" cy="5292000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cto 138"/>
          <p:cNvCxnSpPr/>
          <p:nvPr userDrawn="1"/>
        </p:nvCxnSpPr>
        <p:spPr>
          <a:xfrm flipH="1" flipV="1">
            <a:off x="-1" y="5063886"/>
            <a:ext cx="7164000" cy="4418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CuadroTexto 139"/>
          <p:cNvSpPr txBox="1"/>
          <p:nvPr userDrawn="1"/>
        </p:nvSpPr>
        <p:spPr>
          <a:xfrm>
            <a:off x="10029993" y="61042"/>
            <a:ext cx="201879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Sede Solicitada</a:t>
            </a:r>
            <a:endParaRPr lang="es-CO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Rectángulo 140"/>
          <p:cNvSpPr/>
          <p:nvPr userDrawn="1"/>
        </p:nvSpPr>
        <p:spPr>
          <a:xfrm>
            <a:off x="10049388" y="370872"/>
            <a:ext cx="1980000" cy="2774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2" name="CuadroTexto 141"/>
          <p:cNvSpPr txBox="1"/>
          <p:nvPr userDrawn="1"/>
        </p:nvSpPr>
        <p:spPr>
          <a:xfrm>
            <a:off x="10029993" y="642984"/>
            <a:ext cx="201879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Horario solicitado</a:t>
            </a:r>
            <a:endParaRPr lang="es-CO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ángulo 142"/>
          <p:cNvSpPr/>
          <p:nvPr userDrawn="1"/>
        </p:nvSpPr>
        <p:spPr>
          <a:xfrm>
            <a:off x="10049388" y="952813"/>
            <a:ext cx="1980000" cy="41174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44" name="Conector recto 143"/>
          <p:cNvCxnSpPr/>
          <p:nvPr userDrawn="1"/>
        </p:nvCxnSpPr>
        <p:spPr>
          <a:xfrm flipH="1" flipV="1">
            <a:off x="9925393" y="55754"/>
            <a:ext cx="4652" cy="1476000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CuadroTexto 144"/>
          <p:cNvSpPr txBox="1"/>
          <p:nvPr userDrawn="1"/>
        </p:nvSpPr>
        <p:spPr>
          <a:xfrm>
            <a:off x="102983" y="5378004"/>
            <a:ext cx="640978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9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CONOZCO Y ACEPTO LAS DISPOSICIONES ESTABLECIDAS EN LA </a:t>
            </a:r>
            <a:r>
              <a:rPr lang="es-CO" sz="900" b="0" i="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DIRECTIVA PERMANENTE NÚMERO</a:t>
            </a:r>
            <a:r>
              <a:rPr lang="es-CO" sz="900" b="0" i="0" baseline="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120 DEL 11 DE DICIEMBRE DE 2017,</a:t>
            </a:r>
            <a:r>
              <a:rPr lang="es-CO" sz="900" baseline="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s-CO" sz="900" baseline="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QUE REGLAMENTA EL SERVICIO Y USO DE PARQUEADEROS EN LA UMNG.</a:t>
            </a:r>
            <a:endParaRPr lang="es-CO" sz="900" b="1" i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CuadroTexto 145"/>
          <p:cNvSpPr txBox="1"/>
          <p:nvPr userDrawn="1"/>
        </p:nvSpPr>
        <p:spPr>
          <a:xfrm>
            <a:off x="2371315" y="5094903"/>
            <a:ext cx="2329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CONFIRMACIÓN</a:t>
            </a:r>
            <a:endParaRPr lang="es-CO" sz="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CuadroTexto 146"/>
          <p:cNvSpPr txBox="1"/>
          <p:nvPr userDrawn="1"/>
        </p:nvSpPr>
        <p:spPr>
          <a:xfrm>
            <a:off x="84869" y="5745827"/>
            <a:ext cx="6427897" cy="5078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9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CONOZCO Y ACEPTO EL VALOR CORRESPONDIENTE A LA EXPEDICIÓN DE LA TARJETA DE PARQUEADERO DESCRITO EN LA RESOLUCIÓN “POR LA CUAL SE FIJAN LOS VALORES CORRESPONDIENTES A LOS DERECHOS PECUNIARIOS, COMPLEMENTARIOS Y SERVICIOS ASISTENCIALES PARA EL AÑO LECTIVO 2018”.</a:t>
            </a:r>
          </a:p>
        </p:txBody>
      </p:sp>
      <p:sp>
        <p:nvSpPr>
          <p:cNvPr id="148" name="CuadroTexto 147"/>
          <p:cNvSpPr txBox="1"/>
          <p:nvPr userDrawn="1"/>
        </p:nvSpPr>
        <p:spPr>
          <a:xfrm>
            <a:off x="81856" y="6247238"/>
            <a:ext cx="6427897" cy="5078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9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ACEPTO LA REMISIÓN DE LA SOLICITUD, A TRAVÉS DEL CORREO ELECTRÓNICO SE ENTENDERÁ COMO ACEPTACIÓN DE LAS NORMAS Y DISPOSICIONES ESTABLECIDAS PARA LA ASIGNACIÓN Y EXPEDICIÓN DE FICHA DE PARQUEADERO, DE CONFORMIDAD CON LA LEY 527 DE 1999. </a:t>
            </a:r>
          </a:p>
        </p:txBody>
      </p:sp>
      <p:sp>
        <p:nvSpPr>
          <p:cNvPr id="149" name="Rectángulo 148"/>
          <p:cNvSpPr/>
          <p:nvPr userDrawn="1"/>
        </p:nvSpPr>
        <p:spPr>
          <a:xfrm>
            <a:off x="6601077" y="5383421"/>
            <a:ext cx="355070" cy="36240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CO"/>
          </a:p>
        </p:txBody>
      </p:sp>
      <p:sp>
        <p:nvSpPr>
          <p:cNvPr id="150" name="Rectángulo 149"/>
          <p:cNvSpPr/>
          <p:nvPr userDrawn="1"/>
        </p:nvSpPr>
        <p:spPr>
          <a:xfrm>
            <a:off x="6601400" y="5844114"/>
            <a:ext cx="355070" cy="36240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CO"/>
          </a:p>
        </p:txBody>
      </p:sp>
      <p:sp>
        <p:nvSpPr>
          <p:cNvPr id="151" name="Rectángulo 150"/>
          <p:cNvSpPr/>
          <p:nvPr userDrawn="1"/>
        </p:nvSpPr>
        <p:spPr>
          <a:xfrm>
            <a:off x="6597331" y="6324175"/>
            <a:ext cx="355070" cy="36240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CO"/>
          </a:p>
        </p:txBody>
      </p:sp>
      <p:cxnSp>
        <p:nvCxnSpPr>
          <p:cNvPr id="152" name="Conector recto 151"/>
          <p:cNvCxnSpPr/>
          <p:nvPr userDrawn="1"/>
        </p:nvCxnSpPr>
        <p:spPr>
          <a:xfrm flipH="1" flipV="1">
            <a:off x="9650036" y="1963797"/>
            <a:ext cx="4652" cy="4896000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CuadroTexto 152"/>
          <p:cNvSpPr txBox="1"/>
          <p:nvPr userDrawn="1"/>
        </p:nvSpPr>
        <p:spPr>
          <a:xfrm>
            <a:off x="7126806" y="1520148"/>
            <a:ext cx="5009555" cy="400110"/>
          </a:xfrm>
          <a:prstGeom prst="rect">
            <a:avLst/>
          </a:prstGeom>
          <a:noFill/>
          <a:ln w="857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ALBÚM FOTOGRÁFICO</a:t>
            </a:r>
            <a:endParaRPr lang="es-CO" sz="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4" name="Conector recto 153"/>
          <p:cNvCxnSpPr/>
          <p:nvPr userDrawn="1"/>
        </p:nvCxnSpPr>
        <p:spPr>
          <a:xfrm flipH="1" flipV="1">
            <a:off x="7127950" y="4256823"/>
            <a:ext cx="5076000" cy="4418"/>
          </a:xfrm>
          <a:prstGeom prst="line">
            <a:avLst/>
          </a:prstGeom>
          <a:ln w="1143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ángulo 154"/>
          <p:cNvSpPr/>
          <p:nvPr userDrawn="1"/>
        </p:nvSpPr>
        <p:spPr>
          <a:xfrm>
            <a:off x="7255428" y="2039821"/>
            <a:ext cx="2252753" cy="2067978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6" name="CuadroTexto 155"/>
          <p:cNvSpPr txBox="1"/>
          <p:nvPr userDrawn="1"/>
        </p:nvSpPr>
        <p:spPr>
          <a:xfrm>
            <a:off x="7392405" y="3743936"/>
            <a:ext cx="201879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Espacio para la Cédula</a:t>
            </a:r>
            <a:endParaRPr lang="es-CO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ctángulo 156"/>
          <p:cNvSpPr/>
          <p:nvPr userDrawn="1"/>
        </p:nvSpPr>
        <p:spPr>
          <a:xfrm>
            <a:off x="9769148" y="2033252"/>
            <a:ext cx="2252753" cy="2067978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8" name="CuadroTexto 157"/>
          <p:cNvSpPr txBox="1"/>
          <p:nvPr userDrawn="1"/>
        </p:nvSpPr>
        <p:spPr>
          <a:xfrm>
            <a:off x="9891205" y="3610602"/>
            <a:ext cx="201879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Espacio para el Carné de la Universidad</a:t>
            </a:r>
            <a:endParaRPr lang="es-CO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Rectángulo 158"/>
          <p:cNvSpPr/>
          <p:nvPr userDrawn="1"/>
        </p:nvSpPr>
        <p:spPr>
          <a:xfrm>
            <a:off x="7255428" y="4525104"/>
            <a:ext cx="2252753" cy="2067978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0" name="Rectángulo 159"/>
          <p:cNvSpPr/>
          <p:nvPr userDrawn="1"/>
        </p:nvSpPr>
        <p:spPr>
          <a:xfrm>
            <a:off x="9769148" y="4518535"/>
            <a:ext cx="2252753" cy="2067978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1" name="CuadroTexto 160"/>
          <p:cNvSpPr txBox="1"/>
          <p:nvPr userDrawn="1"/>
        </p:nvSpPr>
        <p:spPr>
          <a:xfrm>
            <a:off x="7445486" y="6312088"/>
            <a:ext cx="201879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Foto Placa</a:t>
            </a:r>
            <a:endParaRPr lang="es-CO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CuadroTexto 161"/>
          <p:cNvSpPr txBox="1"/>
          <p:nvPr userDrawn="1"/>
        </p:nvSpPr>
        <p:spPr>
          <a:xfrm>
            <a:off x="9906125" y="6325081"/>
            <a:ext cx="201879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Foto Vehículo</a:t>
            </a:r>
            <a:endParaRPr lang="es-CO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CuadroTexto 72"/>
          <p:cNvSpPr txBox="1"/>
          <p:nvPr userDrawn="1"/>
        </p:nvSpPr>
        <p:spPr>
          <a:xfrm>
            <a:off x="155737" y="1858072"/>
            <a:ext cx="17538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CO" sz="1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Directivo</a:t>
            </a:r>
            <a:endParaRPr lang="es-CO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ángulo 73"/>
          <p:cNvSpPr/>
          <p:nvPr userDrawn="1"/>
        </p:nvSpPr>
        <p:spPr>
          <a:xfrm>
            <a:off x="1988622" y="1916679"/>
            <a:ext cx="203203" cy="19290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" name="CuadroTexto 74"/>
          <p:cNvSpPr txBox="1"/>
          <p:nvPr userDrawn="1"/>
        </p:nvSpPr>
        <p:spPr>
          <a:xfrm>
            <a:off x="2535497" y="2250664"/>
            <a:ext cx="201879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</a:t>
            </a:r>
            <a:r>
              <a:rPr lang="es-CO" sz="1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ombres y Apellidos</a:t>
            </a:r>
            <a:endParaRPr lang="es-CO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ángulo 75"/>
          <p:cNvSpPr/>
          <p:nvPr userDrawn="1"/>
        </p:nvSpPr>
        <p:spPr>
          <a:xfrm>
            <a:off x="2466617" y="2521666"/>
            <a:ext cx="2196000" cy="2774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CuadroTexto 76"/>
          <p:cNvSpPr txBox="1"/>
          <p:nvPr userDrawn="1"/>
        </p:nvSpPr>
        <p:spPr>
          <a:xfrm>
            <a:off x="2538032" y="2819969"/>
            <a:ext cx="18828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No. Identificación</a:t>
            </a:r>
            <a:endParaRPr lang="es-CO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ángulo 77"/>
          <p:cNvSpPr/>
          <p:nvPr userDrawn="1"/>
        </p:nvSpPr>
        <p:spPr>
          <a:xfrm>
            <a:off x="2473831" y="3079033"/>
            <a:ext cx="2196000" cy="2774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9" name="CuadroTexto 78"/>
          <p:cNvSpPr txBox="1"/>
          <p:nvPr userDrawn="1"/>
        </p:nvSpPr>
        <p:spPr>
          <a:xfrm>
            <a:off x="2637395" y="3846227"/>
            <a:ext cx="18828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Correo Electrónico</a:t>
            </a:r>
            <a:endParaRPr lang="es-CO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ángulo 79"/>
          <p:cNvSpPr/>
          <p:nvPr userDrawn="1"/>
        </p:nvSpPr>
        <p:spPr>
          <a:xfrm>
            <a:off x="2470564" y="4105495"/>
            <a:ext cx="2196000" cy="2774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1" name="CuadroTexto 80"/>
          <p:cNvSpPr txBox="1"/>
          <p:nvPr userDrawn="1"/>
        </p:nvSpPr>
        <p:spPr>
          <a:xfrm>
            <a:off x="2624063" y="4356654"/>
            <a:ext cx="18828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Número Celular</a:t>
            </a:r>
            <a:endParaRPr lang="es-CO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ángulo 81"/>
          <p:cNvSpPr/>
          <p:nvPr userDrawn="1"/>
        </p:nvSpPr>
        <p:spPr>
          <a:xfrm>
            <a:off x="2471288" y="4607230"/>
            <a:ext cx="2196000" cy="2774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CuadroTexto 83"/>
          <p:cNvSpPr txBox="1"/>
          <p:nvPr userDrawn="1"/>
        </p:nvSpPr>
        <p:spPr>
          <a:xfrm>
            <a:off x="2650082" y="3339905"/>
            <a:ext cx="18828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Dependencia</a:t>
            </a:r>
            <a:endParaRPr lang="es-CO" sz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ángulo 84"/>
          <p:cNvSpPr/>
          <p:nvPr userDrawn="1"/>
        </p:nvSpPr>
        <p:spPr>
          <a:xfrm>
            <a:off x="2483251" y="3599173"/>
            <a:ext cx="2196000" cy="2774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769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1924" y="35587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3" name="CuadroTexto 2"/>
          <p:cNvSpPr txBox="1"/>
          <p:nvPr/>
        </p:nvSpPr>
        <p:spPr>
          <a:xfrm>
            <a:off x="1926044" y="434133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FF0000"/>
                </a:solidFill>
              </a:rPr>
              <a:t>x</a:t>
            </a:r>
            <a:endParaRPr lang="es-CO" sz="2000" b="1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004060" y="2504303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dirty="0" err="1" smtClean="0">
                <a:solidFill>
                  <a:srgbClr val="FF0000"/>
                </a:solidFill>
              </a:rPr>
              <a:t>Brus</a:t>
            </a:r>
            <a:r>
              <a:rPr lang="es-CO" sz="1400" dirty="0" smtClean="0">
                <a:solidFill>
                  <a:srgbClr val="FF0000"/>
                </a:solidFill>
              </a:rPr>
              <a:t> </a:t>
            </a:r>
            <a:r>
              <a:rPr lang="es-CO" sz="1400" dirty="0" err="1" smtClean="0">
                <a:solidFill>
                  <a:srgbClr val="FF0000"/>
                </a:solidFill>
              </a:rPr>
              <a:t>Güein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892385" y="3071476"/>
            <a:ext cx="123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FF0000"/>
                </a:solidFill>
              </a:rPr>
              <a:t>1’234.567.890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06655" y="4090374"/>
            <a:ext cx="1892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FF0000"/>
                </a:solidFill>
              </a:rPr>
              <a:t>brus@unimilitar.edu.co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83714" y="4591226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FF0000"/>
                </a:solidFill>
              </a:rPr>
              <a:t>385 7654321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485947" y="2504303"/>
            <a:ext cx="938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FF0000"/>
                </a:solidFill>
              </a:rPr>
              <a:t>Automóvil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75654" y="3029921"/>
            <a:ext cx="1985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FF0000"/>
                </a:solidFill>
              </a:rPr>
              <a:t>Marca del vehículo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485947" y="3555539"/>
            <a:ext cx="996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FF0000"/>
                </a:solidFill>
              </a:rPr>
              <a:t>Negro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594387" y="5358713"/>
            <a:ext cx="366585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FF0000"/>
                </a:solidFill>
              </a:rPr>
              <a:t>x</a:t>
            </a:r>
            <a:endParaRPr lang="es-CO" sz="2000" b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598503" y="5799436"/>
            <a:ext cx="366585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FF0000"/>
                </a:solidFill>
              </a:rPr>
              <a:t>x</a:t>
            </a:r>
            <a:endParaRPr lang="es-CO" sz="2000" b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602619" y="6289590"/>
            <a:ext cx="366585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FF0000"/>
                </a:solidFill>
              </a:rPr>
              <a:t>x</a:t>
            </a:r>
            <a:endParaRPr lang="es-CO" sz="2000" b="1" dirty="0">
              <a:solidFill>
                <a:srgbClr val="FF0000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9012" r="926" b="9753"/>
          <a:stretch/>
        </p:blipFill>
        <p:spPr>
          <a:xfrm>
            <a:off x="7246872" y="2352548"/>
            <a:ext cx="2251356" cy="136754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64" y="4899003"/>
            <a:ext cx="2168439" cy="126155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464" y="2387825"/>
            <a:ext cx="2143125" cy="12954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/>
          <a:srcRect l="6438" t="57397" r="68274" b="19996"/>
          <a:stretch/>
        </p:blipFill>
        <p:spPr>
          <a:xfrm>
            <a:off x="7246871" y="5022573"/>
            <a:ext cx="2233021" cy="1122856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5475927" y="4587559"/>
            <a:ext cx="996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FF0000"/>
                </a:solidFill>
              </a:rPr>
              <a:t>12345678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470183" y="4070179"/>
            <a:ext cx="996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FF0000"/>
                </a:solidFill>
              </a:rPr>
              <a:t>ABC-123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0124546" y="910437"/>
            <a:ext cx="186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FF0000"/>
                </a:solidFill>
              </a:rPr>
              <a:t>Lunes a viernes</a:t>
            </a:r>
          </a:p>
          <a:p>
            <a:pPr algn="ctr"/>
            <a:r>
              <a:rPr lang="es-CO" sz="1400" dirty="0" smtClean="0">
                <a:solidFill>
                  <a:srgbClr val="FF0000"/>
                </a:solidFill>
              </a:rPr>
              <a:t>06:00 am a 06:00 pm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124546" y="347375"/>
            <a:ext cx="1862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FF0000"/>
                </a:solidFill>
              </a:rPr>
              <a:t>Medicina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672309" y="3594447"/>
            <a:ext cx="1742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FF0000"/>
                </a:solidFill>
              </a:rPr>
              <a:t>Facultad de Medicina</a:t>
            </a:r>
            <a:endParaRPr lang="es-CO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29</Words>
  <Application>Microsoft Office PowerPoint</Application>
  <PresentationFormat>Panorámica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Arial Rounded MT Bold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Seguridad Doce Oficina seguridad</dc:creator>
  <cp:lastModifiedBy>seguridad tres</cp:lastModifiedBy>
  <cp:revision>59</cp:revision>
  <dcterms:created xsi:type="dcterms:W3CDTF">2016-08-30T12:45:02Z</dcterms:created>
  <dcterms:modified xsi:type="dcterms:W3CDTF">2017-12-11T18:58:39Z</dcterms:modified>
</cp:coreProperties>
</file>