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69" r:id="rId3"/>
    <p:sldId id="256" r:id="rId4"/>
    <p:sldId id="262" r:id="rId5"/>
    <p:sldId id="267" r:id="rId6"/>
    <p:sldId id="258" r:id="rId7"/>
    <p:sldId id="260" r:id="rId8"/>
    <p:sldId id="261" r:id="rId9"/>
    <p:sldId id="266" r:id="rId10"/>
    <p:sldId id="263" r:id="rId11"/>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EB4D"/>
    <a:srgbClr val="D858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098" autoAdjust="0"/>
    <p:restoredTop sz="94660"/>
  </p:normalViewPr>
  <p:slideViewPr>
    <p:cSldViewPr snapToGrid="0">
      <p:cViewPr varScale="1">
        <p:scale>
          <a:sx n="115" d="100"/>
          <a:sy n="115" d="100"/>
        </p:scale>
        <p:origin x="82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CO"/>
          </a:p>
        </p:txBody>
      </p:sp>
      <p:sp>
        <p:nvSpPr>
          <p:cNvPr id="4" name="Marcador de fecha 3"/>
          <p:cNvSpPr>
            <a:spLocks noGrp="1"/>
          </p:cNvSpPr>
          <p:nvPr>
            <p:ph type="dt" sz="half" idx="10"/>
          </p:nvPr>
        </p:nvSpPr>
        <p:spPr/>
        <p:txBody>
          <a:bodyPr/>
          <a:lstStyle/>
          <a:p>
            <a:fld id="{58EA052E-7D7A-4ECA-9B11-88E6252ECD61}" type="datetimeFigureOut">
              <a:rPr lang="es-CO" smtClean="0"/>
              <a:t>16/01/2018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1166898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8EA052E-7D7A-4ECA-9B11-88E6252ECD61}" type="datetimeFigureOut">
              <a:rPr lang="es-CO" smtClean="0"/>
              <a:t>16/01/2018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268329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8EA052E-7D7A-4ECA-9B11-88E6252ECD61}" type="datetimeFigureOut">
              <a:rPr lang="es-CO" smtClean="0"/>
              <a:t>16/01/2018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9727574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n-U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34327" indent="0" algn="ctr">
              <a:buNone/>
              <a:defRPr>
                <a:solidFill>
                  <a:schemeClr val="tx1">
                    <a:tint val="75000"/>
                  </a:schemeClr>
                </a:solidFill>
              </a:defRPr>
            </a:lvl2pPr>
            <a:lvl3pPr marL="1068655" indent="0" algn="ctr">
              <a:buNone/>
              <a:defRPr>
                <a:solidFill>
                  <a:schemeClr val="tx1">
                    <a:tint val="75000"/>
                  </a:schemeClr>
                </a:solidFill>
              </a:defRPr>
            </a:lvl3pPr>
            <a:lvl4pPr marL="1602982" indent="0" algn="ctr">
              <a:buNone/>
              <a:defRPr>
                <a:solidFill>
                  <a:schemeClr val="tx1">
                    <a:tint val="75000"/>
                  </a:schemeClr>
                </a:solidFill>
              </a:defRPr>
            </a:lvl4pPr>
            <a:lvl5pPr marL="2137309" indent="0" algn="ctr">
              <a:buNone/>
              <a:defRPr>
                <a:solidFill>
                  <a:schemeClr val="tx1">
                    <a:tint val="75000"/>
                  </a:schemeClr>
                </a:solidFill>
              </a:defRPr>
            </a:lvl5pPr>
            <a:lvl6pPr marL="2671637" indent="0" algn="ctr">
              <a:buNone/>
              <a:defRPr>
                <a:solidFill>
                  <a:schemeClr val="tx1">
                    <a:tint val="75000"/>
                  </a:schemeClr>
                </a:solidFill>
              </a:defRPr>
            </a:lvl6pPr>
            <a:lvl7pPr marL="3205964" indent="0" algn="ctr">
              <a:buNone/>
              <a:defRPr>
                <a:solidFill>
                  <a:schemeClr val="tx1">
                    <a:tint val="75000"/>
                  </a:schemeClr>
                </a:solidFill>
              </a:defRPr>
            </a:lvl7pPr>
            <a:lvl8pPr marL="3740291" indent="0" algn="ctr">
              <a:buNone/>
              <a:defRPr>
                <a:solidFill>
                  <a:schemeClr val="tx1">
                    <a:tint val="75000"/>
                  </a:schemeClr>
                </a:solidFill>
              </a:defRPr>
            </a:lvl8pPr>
            <a:lvl9pPr marL="4274619"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34564976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658086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675"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963084" y="2906714"/>
            <a:ext cx="10363200" cy="1500187"/>
          </a:xfrm>
        </p:spPr>
        <p:txBody>
          <a:bodyPr anchor="b"/>
          <a:lstStyle>
            <a:lvl1pPr marL="0" indent="0">
              <a:buNone/>
              <a:defRPr sz="2337">
                <a:solidFill>
                  <a:schemeClr val="tx1">
                    <a:tint val="75000"/>
                  </a:schemeClr>
                </a:solidFill>
              </a:defRPr>
            </a:lvl1pPr>
            <a:lvl2pPr marL="534327" indent="0">
              <a:buNone/>
              <a:defRPr sz="2078">
                <a:solidFill>
                  <a:schemeClr val="tx1">
                    <a:tint val="75000"/>
                  </a:schemeClr>
                </a:solidFill>
              </a:defRPr>
            </a:lvl2pPr>
            <a:lvl3pPr marL="1068655" indent="0">
              <a:buNone/>
              <a:defRPr sz="1905">
                <a:solidFill>
                  <a:schemeClr val="tx1">
                    <a:tint val="75000"/>
                  </a:schemeClr>
                </a:solidFill>
              </a:defRPr>
            </a:lvl3pPr>
            <a:lvl4pPr marL="1602982" indent="0">
              <a:buNone/>
              <a:defRPr sz="1645">
                <a:solidFill>
                  <a:schemeClr val="tx1">
                    <a:tint val="75000"/>
                  </a:schemeClr>
                </a:solidFill>
              </a:defRPr>
            </a:lvl4pPr>
            <a:lvl5pPr marL="2137309" indent="0">
              <a:buNone/>
              <a:defRPr sz="1645">
                <a:solidFill>
                  <a:schemeClr val="tx1">
                    <a:tint val="75000"/>
                  </a:schemeClr>
                </a:solidFill>
              </a:defRPr>
            </a:lvl5pPr>
            <a:lvl6pPr marL="2671637" indent="0">
              <a:buNone/>
              <a:defRPr sz="1645">
                <a:solidFill>
                  <a:schemeClr val="tx1">
                    <a:tint val="75000"/>
                  </a:schemeClr>
                </a:solidFill>
              </a:defRPr>
            </a:lvl6pPr>
            <a:lvl7pPr marL="3205964" indent="0">
              <a:buNone/>
              <a:defRPr sz="1645">
                <a:solidFill>
                  <a:schemeClr val="tx1">
                    <a:tint val="75000"/>
                  </a:schemeClr>
                </a:solidFill>
              </a:defRPr>
            </a:lvl7pPr>
            <a:lvl8pPr marL="3740291" indent="0">
              <a:buNone/>
              <a:defRPr sz="1645">
                <a:solidFill>
                  <a:schemeClr val="tx1">
                    <a:tint val="75000"/>
                  </a:schemeClr>
                </a:solidFill>
              </a:defRPr>
            </a:lvl8pPr>
            <a:lvl9pPr marL="4274619" indent="0">
              <a:buNone/>
              <a:defRPr sz="1645">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2657293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912285" y="1847851"/>
            <a:ext cx="8106834" cy="5229225"/>
          </a:xfrm>
        </p:spPr>
        <p:txBody>
          <a:bodyPr/>
          <a:lstStyle>
            <a:lvl1pPr>
              <a:defRPr sz="3290"/>
            </a:lvl1pPr>
            <a:lvl2pPr>
              <a:defRPr sz="2770"/>
            </a:lvl2pPr>
            <a:lvl3pPr>
              <a:defRPr sz="2337"/>
            </a:lvl3pPr>
            <a:lvl4pPr>
              <a:defRPr sz="2078"/>
            </a:lvl4pPr>
            <a:lvl5pPr>
              <a:defRPr sz="2078"/>
            </a:lvl5pPr>
            <a:lvl6pPr>
              <a:defRPr sz="2078"/>
            </a:lvl6pPr>
            <a:lvl7pPr>
              <a:defRPr sz="2078"/>
            </a:lvl7pPr>
            <a:lvl8pPr>
              <a:defRPr sz="2078"/>
            </a:lvl8pPr>
            <a:lvl9pPr>
              <a:defRPr sz="20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9222319" y="1847851"/>
            <a:ext cx="8106834" cy="5229225"/>
          </a:xfrm>
        </p:spPr>
        <p:txBody>
          <a:bodyPr/>
          <a:lstStyle>
            <a:lvl1pPr>
              <a:defRPr sz="3290"/>
            </a:lvl1pPr>
            <a:lvl2pPr>
              <a:defRPr sz="2770"/>
            </a:lvl2pPr>
            <a:lvl3pPr>
              <a:defRPr sz="2337"/>
            </a:lvl3pPr>
            <a:lvl4pPr>
              <a:defRPr sz="2078"/>
            </a:lvl4pPr>
            <a:lvl5pPr>
              <a:defRPr sz="2078"/>
            </a:lvl5pPr>
            <a:lvl6pPr>
              <a:defRPr sz="2078"/>
            </a:lvl6pPr>
            <a:lvl7pPr>
              <a:defRPr sz="2078"/>
            </a:lvl7pPr>
            <a:lvl8pPr>
              <a:defRPr sz="2078"/>
            </a:lvl8pPr>
            <a:lvl9pPr>
              <a:defRPr sz="2078"/>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41312057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9600" y="1535113"/>
            <a:ext cx="5386918" cy="639762"/>
          </a:xfrm>
        </p:spPr>
        <p:txBody>
          <a:bodyPr anchor="b"/>
          <a:lstStyle>
            <a:lvl1pPr marL="0" indent="0">
              <a:buNone/>
              <a:defRPr sz="2770" b="1"/>
            </a:lvl1pPr>
            <a:lvl2pPr marL="534327" indent="0">
              <a:buNone/>
              <a:defRPr sz="2337" b="1"/>
            </a:lvl2pPr>
            <a:lvl3pPr marL="1068655" indent="0">
              <a:buNone/>
              <a:defRPr sz="2078" b="1"/>
            </a:lvl3pPr>
            <a:lvl4pPr marL="1602982" indent="0">
              <a:buNone/>
              <a:defRPr sz="1905" b="1"/>
            </a:lvl4pPr>
            <a:lvl5pPr marL="2137309" indent="0">
              <a:buNone/>
              <a:defRPr sz="1905" b="1"/>
            </a:lvl5pPr>
            <a:lvl6pPr marL="2671637" indent="0">
              <a:buNone/>
              <a:defRPr sz="1905" b="1"/>
            </a:lvl6pPr>
            <a:lvl7pPr marL="3205964" indent="0">
              <a:buNone/>
              <a:defRPr sz="1905" b="1"/>
            </a:lvl7pPr>
            <a:lvl8pPr marL="3740291" indent="0">
              <a:buNone/>
              <a:defRPr sz="1905" b="1"/>
            </a:lvl8pPr>
            <a:lvl9pPr marL="4274619" indent="0">
              <a:buNone/>
              <a:defRPr sz="1905"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8" cy="3951288"/>
          </a:xfrm>
        </p:spPr>
        <p:txBody>
          <a:bodyPr/>
          <a:lstStyle>
            <a:lvl1pPr>
              <a:defRPr sz="2770"/>
            </a:lvl1pPr>
            <a:lvl2pPr>
              <a:defRPr sz="2337"/>
            </a:lvl2pPr>
            <a:lvl3pPr>
              <a:defRPr sz="2078"/>
            </a:lvl3pPr>
            <a:lvl4pPr>
              <a:defRPr sz="1905"/>
            </a:lvl4pPr>
            <a:lvl5pPr>
              <a:defRPr sz="1905"/>
            </a:lvl5pPr>
            <a:lvl6pPr>
              <a:defRPr sz="1905"/>
            </a:lvl6pPr>
            <a:lvl7pPr>
              <a:defRPr sz="1905"/>
            </a:lvl7pPr>
            <a:lvl8pPr>
              <a:defRPr sz="1905"/>
            </a:lvl8pPr>
            <a:lvl9pPr>
              <a:defRPr sz="190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770" b="1"/>
            </a:lvl1pPr>
            <a:lvl2pPr marL="534327" indent="0">
              <a:buNone/>
              <a:defRPr sz="2337" b="1"/>
            </a:lvl2pPr>
            <a:lvl3pPr marL="1068655" indent="0">
              <a:buNone/>
              <a:defRPr sz="2078" b="1"/>
            </a:lvl3pPr>
            <a:lvl4pPr marL="1602982" indent="0">
              <a:buNone/>
              <a:defRPr sz="1905" b="1"/>
            </a:lvl4pPr>
            <a:lvl5pPr marL="2137309" indent="0">
              <a:buNone/>
              <a:defRPr sz="1905" b="1"/>
            </a:lvl5pPr>
            <a:lvl6pPr marL="2671637" indent="0">
              <a:buNone/>
              <a:defRPr sz="1905" b="1"/>
            </a:lvl6pPr>
            <a:lvl7pPr marL="3205964" indent="0">
              <a:buNone/>
              <a:defRPr sz="1905" b="1"/>
            </a:lvl7pPr>
            <a:lvl8pPr marL="3740291" indent="0">
              <a:buNone/>
              <a:defRPr sz="1905" b="1"/>
            </a:lvl8pPr>
            <a:lvl9pPr marL="4274619" indent="0">
              <a:buNone/>
              <a:defRPr sz="1905"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770"/>
            </a:lvl1pPr>
            <a:lvl2pPr>
              <a:defRPr sz="2337"/>
            </a:lvl2pPr>
            <a:lvl3pPr>
              <a:defRPr sz="2078"/>
            </a:lvl3pPr>
            <a:lvl4pPr>
              <a:defRPr sz="1905"/>
            </a:lvl4pPr>
            <a:lvl5pPr>
              <a:defRPr sz="1905"/>
            </a:lvl5pPr>
            <a:lvl6pPr>
              <a:defRPr sz="1905"/>
            </a:lvl6pPr>
            <a:lvl7pPr>
              <a:defRPr sz="1905"/>
            </a:lvl7pPr>
            <a:lvl8pPr>
              <a:defRPr sz="1905"/>
            </a:lvl8pPr>
            <a:lvl9pPr>
              <a:defRPr sz="1905"/>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6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8" name="7 Marcador de pie de página"/>
          <p:cNvSpPr>
            <a:spLocks noGrp="1"/>
          </p:cNvSpPr>
          <p:nvPr>
            <p:ph type="ftr" sz="quarter" idx="11"/>
          </p:nvPr>
        </p:nvSpPr>
        <p:spPr/>
        <p:txBody>
          <a:bodyPr/>
          <a:lstStyle/>
          <a:p>
            <a:endParaRPr lang="en-US" dirty="0"/>
          </a:p>
        </p:txBody>
      </p:sp>
      <p:sp>
        <p:nvSpPr>
          <p:cNvPr id="9" name="8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6509282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4" name="3 Marcador de pie de página"/>
          <p:cNvSpPr>
            <a:spLocks noGrp="1"/>
          </p:cNvSpPr>
          <p:nvPr>
            <p:ph type="ftr" sz="quarter" idx="11"/>
          </p:nvPr>
        </p:nvSpPr>
        <p:spPr/>
        <p:txBody>
          <a:bodyPr/>
          <a:lstStyle/>
          <a:p>
            <a:endParaRPr lang="en-US" dirty="0"/>
          </a:p>
        </p:txBody>
      </p:sp>
      <p:sp>
        <p:nvSpPr>
          <p:cNvPr id="5" name="4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621686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3" name="2 Marcador de pie de página"/>
          <p:cNvSpPr>
            <a:spLocks noGrp="1"/>
          </p:cNvSpPr>
          <p:nvPr>
            <p:ph type="ftr" sz="quarter" idx="11"/>
          </p:nvPr>
        </p:nvSpPr>
        <p:spPr/>
        <p:txBody>
          <a:bodyPr/>
          <a:lstStyle/>
          <a:p>
            <a:endParaRPr lang="en-US" dirty="0"/>
          </a:p>
        </p:txBody>
      </p:sp>
      <p:sp>
        <p:nvSpPr>
          <p:cNvPr id="4" name="3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29110102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337"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4766733" y="273051"/>
            <a:ext cx="6815667" cy="5853113"/>
          </a:xfrm>
        </p:spPr>
        <p:txBody>
          <a:bodyPr/>
          <a:lstStyle>
            <a:lvl1pPr>
              <a:defRPr sz="3723"/>
            </a:lvl1pPr>
            <a:lvl2pPr>
              <a:defRPr sz="3290"/>
            </a:lvl2pPr>
            <a:lvl3pPr>
              <a:defRPr sz="2770"/>
            </a:lvl3pPr>
            <a:lvl4pPr>
              <a:defRPr sz="2337"/>
            </a:lvl4pPr>
            <a:lvl5pPr>
              <a:defRPr sz="2337"/>
            </a:lvl5pPr>
            <a:lvl6pPr>
              <a:defRPr sz="2337"/>
            </a:lvl6pPr>
            <a:lvl7pPr>
              <a:defRPr sz="2337"/>
            </a:lvl7pPr>
            <a:lvl8pPr>
              <a:defRPr sz="2337"/>
            </a:lvl8pPr>
            <a:lvl9pPr>
              <a:defRPr sz="2337"/>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609601" y="1435100"/>
            <a:ext cx="4011084" cy="4691063"/>
          </a:xfrm>
        </p:spPr>
        <p:txBody>
          <a:bodyPr/>
          <a:lstStyle>
            <a:lvl1pPr marL="0" indent="0">
              <a:buNone/>
              <a:defRPr sz="1645"/>
            </a:lvl1pPr>
            <a:lvl2pPr marL="534327" indent="0">
              <a:buNone/>
              <a:defRPr sz="1385"/>
            </a:lvl2pPr>
            <a:lvl3pPr marL="1068655" indent="0">
              <a:buNone/>
              <a:defRPr sz="1212"/>
            </a:lvl3pPr>
            <a:lvl4pPr marL="1602982" indent="0">
              <a:buNone/>
              <a:defRPr sz="1039"/>
            </a:lvl4pPr>
            <a:lvl5pPr marL="2137309" indent="0">
              <a:buNone/>
              <a:defRPr sz="1039"/>
            </a:lvl5pPr>
            <a:lvl6pPr marL="2671637" indent="0">
              <a:buNone/>
              <a:defRPr sz="1039"/>
            </a:lvl6pPr>
            <a:lvl7pPr marL="3205964" indent="0">
              <a:buNone/>
              <a:defRPr sz="1039"/>
            </a:lvl7pPr>
            <a:lvl8pPr marL="3740291" indent="0">
              <a:buNone/>
              <a:defRPr sz="1039"/>
            </a:lvl8pPr>
            <a:lvl9pPr marL="4274619" indent="0">
              <a:buNone/>
              <a:defRPr sz="1039"/>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1958982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10"/>
          </p:nvPr>
        </p:nvSpPr>
        <p:spPr/>
        <p:txBody>
          <a:bodyPr/>
          <a:lstStyle/>
          <a:p>
            <a:fld id="{58EA052E-7D7A-4ECA-9B11-88E6252ECD61}" type="datetimeFigureOut">
              <a:rPr lang="es-CO" smtClean="0"/>
              <a:t>16/01/2018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2768004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337"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2389717" y="612776"/>
            <a:ext cx="7315200" cy="4114800"/>
          </a:xfrm>
        </p:spPr>
        <p:txBody>
          <a:bodyPr/>
          <a:lstStyle>
            <a:lvl1pPr marL="0" indent="0">
              <a:buNone/>
              <a:defRPr sz="3723"/>
            </a:lvl1pPr>
            <a:lvl2pPr marL="534327" indent="0">
              <a:buNone/>
              <a:defRPr sz="3290"/>
            </a:lvl2pPr>
            <a:lvl3pPr marL="1068655" indent="0">
              <a:buNone/>
              <a:defRPr sz="2770"/>
            </a:lvl3pPr>
            <a:lvl4pPr marL="1602982" indent="0">
              <a:buNone/>
              <a:defRPr sz="2337"/>
            </a:lvl4pPr>
            <a:lvl5pPr marL="2137309" indent="0">
              <a:buNone/>
              <a:defRPr sz="2337"/>
            </a:lvl5pPr>
            <a:lvl6pPr marL="2671637" indent="0">
              <a:buNone/>
              <a:defRPr sz="2337"/>
            </a:lvl6pPr>
            <a:lvl7pPr marL="3205964" indent="0">
              <a:buNone/>
              <a:defRPr sz="2337"/>
            </a:lvl7pPr>
            <a:lvl8pPr marL="3740291" indent="0">
              <a:buNone/>
              <a:defRPr sz="2337"/>
            </a:lvl8pPr>
            <a:lvl9pPr marL="4274619" indent="0">
              <a:buNone/>
              <a:defRPr sz="2337"/>
            </a:lvl9pPr>
          </a:lstStyle>
          <a:p>
            <a:r>
              <a:rPr lang="es-ES" dirty="0" smtClean="0"/>
              <a:t>Haga clic en el icono para agregar una imagen</a:t>
            </a:r>
            <a:endParaRPr lang="en-US"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645"/>
            </a:lvl1pPr>
            <a:lvl2pPr marL="534327" indent="0">
              <a:buNone/>
              <a:defRPr sz="1385"/>
            </a:lvl2pPr>
            <a:lvl3pPr marL="1068655" indent="0">
              <a:buNone/>
              <a:defRPr sz="1212"/>
            </a:lvl3pPr>
            <a:lvl4pPr marL="1602982" indent="0">
              <a:buNone/>
              <a:defRPr sz="1039"/>
            </a:lvl4pPr>
            <a:lvl5pPr marL="2137309" indent="0">
              <a:buNone/>
              <a:defRPr sz="1039"/>
            </a:lvl5pPr>
            <a:lvl6pPr marL="2671637" indent="0">
              <a:buNone/>
              <a:defRPr sz="1039"/>
            </a:lvl6pPr>
            <a:lvl7pPr marL="3205964" indent="0">
              <a:buNone/>
              <a:defRPr sz="1039"/>
            </a:lvl7pPr>
            <a:lvl8pPr marL="3740291" indent="0">
              <a:buNone/>
              <a:defRPr sz="1039"/>
            </a:lvl8pPr>
            <a:lvl9pPr marL="4274619" indent="0">
              <a:buNone/>
              <a:defRPr sz="1039"/>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6" name="5 Marcador de pie de página"/>
          <p:cNvSpPr>
            <a:spLocks noGrp="1"/>
          </p:cNvSpPr>
          <p:nvPr>
            <p:ph type="ftr" sz="quarter" idx="11"/>
          </p:nvPr>
        </p:nvSpPr>
        <p:spPr/>
        <p:txBody>
          <a:bodyPr/>
          <a:lstStyle/>
          <a:p>
            <a:endParaRPr lang="en-US" dirty="0"/>
          </a:p>
        </p:txBody>
      </p:sp>
      <p:sp>
        <p:nvSpPr>
          <p:cNvPr id="7" name="6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3300412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306566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13224934" y="317501"/>
            <a:ext cx="4104218" cy="6759575"/>
          </a:xfr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912285" y="317501"/>
            <a:ext cx="12109449" cy="675957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10"/>
          </p:nvPr>
        </p:nvSpPr>
        <p:spPr/>
        <p:txBody>
          <a:bodyPr/>
          <a:lstStyle/>
          <a:p>
            <a:fld id="{27CAF815-7484-4C24-B8EC-E5B83B21B60A}" type="datetimeFigureOut">
              <a:rPr lang="en-US" smtClean="0"/>
              <a:t>1/16/2018</a:t>
            </a:fld>
            <a:endParaRPr lang="en-US" dirty="0"/>
          </a:p>
        </p:txBody>
      </p:sp>
      <p:sp>
        <p:nvSpPr>
          <p:cNvPr id="5" name="4 Marcador de pie de página"/>
          <p:cNvSpPr>
            <a:spLocks noGrp="1"/>
          </p:cNvSpPr>
          <p:nvPr>
            <p:ph type="ftr" sz="quarter" idx="11"/>
          </p:nvPr>
        </p:nvSpPr>
        <p:spPr/>
        <p:txBody>
          <a:bodyPr/>
          <a:lstStyle/>
          <a:p>
            <a:endParaRPr lang="en-US" dirty="0"/>
          </a:p>
        </p:txBody>
      </p:sp>
      <p:sp>
        <p:nvSpPr>
          <p:cNvPr id="6" name="5 Marcador de número de diapositiva"/>
          <p:cNvSpPr>
            <a:spLocks noGrp="1"/>
          </p:cNvSpPr>
          <p:nvPr>
            <p:ph type="sldNum" sz="quarter" idx="12"/>
          </p:nvPr>
        </p:nvSpPr>
        <p:spPr/>
        <p:txBody>
          <a:bodyPr/>
          <a:lstStyle/>
          <a:p>
            <a:fld id="{44FB55AF-B816-45E5-9F27-B43BA6917C16}" type="slidenum">
              <a:rPr lang="en-US" smtClean="0"/>
              <a:t>‹Nº›</a:t>
            </a:fld>
            <a:endParaRPr lang="en-US" dirty="0"/>
          </a:p>
        </p:txBody>
      </p:sp>
    </p:spTree>
    <p:extLst>
      <p:ext uri="{BB962C8B-B14F-4D97-AF65-F5344CB8AC3E}">
        <p14:creationId xmlns:p14="http://schemas.microsoft.com/office/powerpoint/2010/main" val="2359145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58EA052E-7D7A-4ECA-9B11-88E6252ECD61}" type="datetimeFigureOut">
              <a:rPr lang="es-CO" smtClean="0"/>
              <a:t>16/01/2018</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3426289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fecha 4"/>
          <p:cNvSpPr>
            <a:spLocks noGrp="1"/>
          </p:cNvSpPr>
          <p:nvPr>
            <p:ph type="dt" sz="half" idx="10"/>
          </p:nvPr>
        </p:nvSpPr>
        <p:spPr/>
        <p:txBody>
          <a:bodyPr/>
          <a:lstStyle/>
          <a:p>
            <a:fld id="{58EA052E-7D7A-4ECA-9B11-88E6252ECD61}" type="datetimeFigureOut">
              <a:rPr lang="es-CO" smtClean="0"/>
              <a:t>16/01/2018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28186862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Marcador de fecha 6"/>
          <p:cNvSpPr>
            <a:spLocks noGrp="1"/>
          </p:cNvSpPr>
          <p:nvPr>
            <p:ph type="dt" sz="half" idx="10"/>
          </p:nvPr>
        </p:nvSpPr>
        <p:spPr/>
        <p:txBody>
          <a:bodyPr/>
          <a:lstStyle/>
          <a:p>
            <a:fld id="{58EA052E-7D7A-4ECA-9B11-88E6252ECD61}" type="datetimeFigureOut">
              <a:rPr lang="es-CO" smtClean="0"/>
              <a:t>16/01/2018</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78974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CO"/>
          </a:p>
        </p:txBody>
      </p:sp>
      <p:sp>
        <p:nvSpPr>
          <p:cNvPr id="3" name="Marcador de fecha 2"/>
          <p:cNvSpPr>
            <a:spLocks noGrp="1"/>
          </p:cNvSpPr>
          <p:nvPr>
            <p:ph type="dt" sz="half" idx="10"/>
          </p:nvPr>
        </p:nvSpPr>
        <p:spPr/>
        <p:txBody>
          <a:bodyPr/>
          <a:lstStyle/>
          <a:p>
            <a:fld id="{58EA052E-7D7A-4ECA-9B11-88E6252ECD61}" type="datetimeFigureOut">
              <a:rPr lang="es-CO" smtClean="0"/>
              <a:t>16/01/2018</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2839497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58EA052E-7D7A-4ECA-9B11-88E6252ECD61}" type="datetimeFigureOut">
              <a:rPr lang="es-CO" smtClean="0"/>
              <a:t>16/01/2018</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9872554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EA052E-7D7A-4ECA-9B11-88E6252ECD61}" type="datetimeFigureOut">
              <a:rPr lang="es-CO" smtClean="0"/>
              <a:t>16/01/2018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1813637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58EA052E-7D7A-4ECA-9B11-88E6252ECD61}" type="datetimeFigureOut">
              <a:rPr lang="es-CO" smtClean="0"/>
              <a:t>16/01/2018</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4CB080A-0B3B-4ADF-806D-BF7A12FD56D5}" type="slidenum">
              <a:rPr lang="es-CO" smtClean="0"/>
              <a:t>‹Nº›</a:t>
            </a:fld>
            <a:endParaRPr lang="es-CO"/>
          </a:p>
        </p:txBody>
      </p:sp>
    </p:spTree>
    <p:extLst>
      <p:ext uri="{BB962C8B-B14F-4D97-AF65-F5344CB8AC3E}">
        <p14:creationId xmlns:p14="http://schemas.microsoft.com/office/powerpoint/2010/main" val="12917918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EA052E-7D7A-4ECA-9B11-88E6252ECD61}" type="datetimeFigureOut">
              <a:rPr lang="es-CO" smtClean="0"/>
              <a:t>16/01/2018</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CB080A-0B3B-4ADF-806D-BF7A12FD56D5}" type="slidenum">
              <a:rPr lang="es-CO" smtClean="0"/>
              <a:t>‹Nº›</a:t>
            </a:fld>
            <a:endParaRPr lang="es-CO"/>
          </a:p>
        </p:txBody>
      </p:sp>
    </p:spTree>
    <p:extLst>
      <p:ext uri="{BB962C8B-B14F-4D97-AF65-F5344CB8AC3E}">
        <p14:creationId xmlns:p14="http://schemas.microsoft.com/office/powerpoint/2010/main" val="311686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609600" y="274638"/>
            <a:ext cx="10972800" cy="1143000"/>
          </a:xfrm>
          <a:prstGeom prst="rect">
            <a:avLst/>
          </a:prstGeom>
        </p:spPr>
        <p:txBody>
          <a:bodyPr vert="horz" lIns="123444" tIns="61722" rIns="123444" bIns="61722" rtlCol="0" anchor="ctr">
            <a:normAutofit/>
          </a:body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609600" y="1600201"/>
            <a:ext cx="10972800" cy="4525963"/>
          </a:xfrm>
          <a:prstGeom prst="rect">
            <a:avLst/>
          </a:prstGeom>
        </p:spPr>
        <p:txBody>
          <a:bodyPr vert="horz" lIns="123444" tIns="61722" rIns="123444" bIns="61722"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fecha"/>
          <p:cNvSpPr>
            <a:spLocks noGrp="1"/>
          </p:cNvSpPr>
          <p:nvPr>
            <p:ph type="dt" sz="half" idx="2"/>
          </p:nvPr>
        </p:nvSpPr>
        <p:spPr>
          <a:xfrm>
            <a:off x="609601" y="6356351"/>
            <a:ext cx="2844800" cy="365125"/>
          </a:xfrm>
          <a:prstGeom prst="rect">
            <a:avLst/>
          </a:prstGeom>
        </p:spPr>
        <p:txBody>
          <a:bodyPr vert="horz" lIns="123444" tIns="61722" rIns="123444" bIns="61722" rtlCol="0" anchor="ctr"/>
          <a:lstStyle>
            <a:lvl1pPr algn="l">
              <a:defRPr sz="1385">
                <a:solidFill>
                  <a:schemeClr val="tx1">
                    <a:tint val="75000"/>
                  </a:schemeClr>
                </a:solidFill>
              </a:defRPr>
            </a:lvl1pPr>
          </a:lstStyle>
          <a:p>
            <a:fld id="{27CAF815-7484-4C24-B8EC-E5B83B21B60A}" type="datetimeFigureOut">
              <a:rPr lang="en-US" smtClean="0"/>
              <a:t>1/16/2018</a:t>
            </a:fld>
            <a:endParaRPr lang="en-US" dirty="0"/>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123444" tIns="61722" rIns="123444" bIns="61722" rtlCol="0" anchor="ctr"/>
          <a:lstStyle>
            <a:lvl1pPr algn="ctr">
              <a:defRPr sz="1385">
                <a:solidFill>
                  <a:schemeClr val="tx1">
                    <a:tint val="75000"/>
                  </a:schemeClr>
                </a:solidFill>
              </a:defRPr>
            </a:lvl1pPr>
          </a:lstStyle>
          <a:p>
            <a:endParaRPr lang="en-US" dirty="0"/>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lIns="123444" tIns="61722" rIns="123444" bIns="61722" rtlCol="0" anchor="ctr"/>
          <a:lstStyle>
            <a:lvl1pPr algn="r">
              <a:defRPr sz="1385">
                <a:solidFill>
                  <a:schemeClr val="tx1">
                    <a:tint val="75000"/>
                  </a:schemeClr>
                </a:solidFill>
              </a:defRPr>
            </a:lvl1pPr>
          </a:lstStyle>
          <a:p>
            <a:fld id="{44FB55AF-B816-45E5-9F27-B43BA6917C16}" type="slidenum">
              <a:rPr lang="en-US" smtClean="0"/>
              <a:t>‹Nº›</a:t>
            </a:fld>
            <a:endParaRPr lang="en-US" dirty="0"/>
          </a:p>
        </p:txBody>
      </p:sp>
    </p:spTree>
    <p:extLst>
      <p:ext uri="{BB962C8B-B14F-4D97-AF65-F5344CB8AC3E}">
        <p14:creationId xmlns:p14="http://schemas.microsoft.com/office/powerpoint/2010/main" val="6944330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1068655" rtl="0" eaLnBrk="1" latinLnBrk="0" hangingPunct="1">
        <a:spcBef>
          <a:spcPct val="0"/>
        </a:spcBef>
        <a:buNone/>
        <a:defRPr sz="5108" kern="1200">
          <a:solidFill>
            <a:schemeClr val="tx1"/>
          </a:solidFill>
          <a:latin typeface="+mj-lt"/>
          <a:ea typeface="+mj-ea"/>
          <a:cs typeface="+mj-cs"/>
        </a:defRPr>
      </a:lvl1pPr>
    </p:titleStyle>
    <p:bodyStyle>
      <a:lvl1pPr marL="400746" indent="-400746" algn="l" defTabSz="1068655" rtl="0" eaLnBrk="1" latinLnBrk="0" hangingPunct="1">
        <a:spcBef>
          <a:spcPct val="20000"/>
        </a:spcBef>
        <a:buFont typeface="Arial" panose="020B0604020202020204" pitchFamily="34" charset="0"/>
        <a:buChar char="•"/>
        <a:defRPr sz="3723" kern="1200">
          <a:solidFill>
            <a:schemeClr val="tx1"/>
          </a:solidFill>
          <a:latin typeface="+mn-lt"/>
          <a:ea typeface="+mn-ea"/>
          <a:cs typeface="+mn-cs"/>
        </a:defRPr>
      </a:lvl1pPr>
      <a:lvl2pPr marL="868282" indent="-333955" algn="l" defTabSz="1068655" rtl="0" eaLnBrk="1" latinLnBrk="0" hangingPunct="1">
        <a:spcBef>
          <a:spcPct val="20000"/>
        </a:spcBef>
        <a:buFont typeface="Arial" panose="020B0604020202020204" pitchFamily="34" charset="0"/>
        <a:buChar char="–"/>
        <a:defRPr sz="3290" kern="1200">
          <a:solidFill>
            <a:schemeClr val="tx1"/>
          </a:solidFill>
          <a:latin typeface="+mn-lt"/>
          <a:ea typeface="+mn-ea"/>
          <a:cs typeface="+mn-cs"/>
        </a:defRPr>
      </a:lvl2pPr>
      <a:lvl3pPr marL="1335818" indent="-267164" algn="l" defTabSz="1068655" rtl="0" eaLnBrk="1" latinLnBrk="0" hangingPunct="1">
        <a:spcBef>
          <a:spcPct val="20000"/>
        </a:spcBef>
        <a:buFont typeface="Arial" panose="020B0604020202020204" pitchFamily="34" charset="0"/>
        <a:buChar char="•"/>
        <a:defRPr sz="2770" kern="1200">
          <a:solidFill>
            <a:schemeClr val="tx1"/>
          </a:solidFill>
          <a:latin typeface="+mn-lt"/>
          <a:ea typeface="+mn-ea"/>
          <a:cs typeface="+mn-cs"/>
        </a:defRPr>
      </a:lvl3pPr>
      <a:lvl4pPr marL="1870146" indent="-267164" algn="l" defTabSz="1068655" rtl="0" eaLnBrk="1" latinLnBrk="0" hangingPunct="1">
        <a:spcBef>
          <a:spcPct val="20000"/>
        </a:spcBef>
        <a:buFont typeface="Arial" panose="020B0604020202020204" pitchFamily="34" charset="0"/>
        <a:buChar char="–"/>
        <a:defRPr sz="2337" kern="1200">
          <a:solidFill>
            <a:schemeClr val="tx1"/>
          </a:solidFill>
          <a:latin typeface="+mn-lt"/>
          <a:ea typeface="+mn-ea"/>
          <a:cs typeface="+mn-cs"/>
        </a:defRPr>
      </a:lvl4pPr>
      <a:lvl5pPr marL="2404473" indent="-267164" algn="l" defTabSz="1068655" rtl="0" eaLnBrk="1" latinLnBrk="0" hangingPunct="1">
        <a:spcBef>
          <a:spcPct val="20000"/>
        </a:spcBef>
        <a:buFont typeface="Arial" panose="020B0604020202020204" pitchFamily="34" charset="0"/>
        <a:buChar char="»"/>
        <a:defRPr sz="2337" kern="1200">
          <a:solidFill>
            <a:schemeClr val="tx1"/>
          </a:solidFill>
          <a:latin typeface="+mn-lt"/>
          <a:ea typeface="+mn-ea"/>
          <a:cs typeface="+mn-cs"/>
        </a:defRPr>
      </a:lvl5pPr>
      <a:lvl6pPr marL="2938800" indent="-267164" algn="l" defTabSz="1068655" rtl="0" eaLnBrk="1" latinLnBrk="0" hangingPunct="1">
        <a:spcBef>
          <a:spcPct val="20000"/>
        </a:spcBef>
        <a:buFont typeface="Arial" panose="020B0604020202020204" pitchFamily="34" charset="0"/>
        <a:buChar char="•"/>
        <a:defRPr sz="2337" kern="1200">
          <a:solidFill>
            <a:schemeClr val="tx1"/>
          </a:solidFill>
          <a:latin typeface="+mn-lt"/>
          <a:ea typeface="+mn-ea"/>
          <a:cs typeface="+mn-cs"/>
        </a:defRPr>
      </a:lvl6pPr>
      <a:lvl7pPr marL="3473128" indent="-267164" algn="l" defTabSz="1068655" rtl="0" eaLnBrk="1" latinLnBrk="0" hangingPunct="1">
        <a:spcBef>
          <a:spcPct val="20000"/>
        </a:spcBef>
        <a:buFont typeface="Arial" panose="020B0604020202020204" pitchFamily="34" charset="0"/>
        <a:buChar char="•"/>
        <a:defRPr sz="2337" kern="1200">
          <a:solidFill>
            <a:schemeClr val="tx1"/>
          </a:solidFill>
          <a:latin typeface="+mn-lt"/>
          <a:ea typeface="+mn-ea"/>
          <a:cs typeface="+mn-cs"/>
        </a:defRPr>
      </a:lvl7pPr>
      <a:lvl8pPr marL="4007455" indent="-267164" algn="l" defTabSz="1068655" rtl="0" eaLnBrk="1" latinLnBrk="0" hangingPunct="1">
        <a:spcBef>
          <a:spcPct val="20000"/>
        </a:spcBef>
        <a:buFont typeface="Arial" panose="020B0604020202020204" pitchFamily="34" charset="0"/>
        <a:buChar char="•"/>
        <a:defRPr sz="2337" kern="1200">
          <a:solidFill>
            <a:schemeClr val="tx1"/>
          </a:solidFill>
          <a:latin typeface="+mn-lt"/>
          <a:ea typeface="+mn-ea"/>
          <a:cs typeface="+mn-cs"/>
        </a:defRPr>
      </a:lvl8pPr>
      <a:lvl9pPr marL="4541783" indent="-267164" algn="l" defTabSz="1068655" rtl="0" eaLnBrk="1" latinLnBrk="0" hangingPunct="1">
        <a:spcBef>
          <a:spcPct val="20000"/>
        </a:spcBef>
        <a:buFont typeface="Arial" panose="020B0604020202020204" pitchFamily="34" charset="0"/>
        <a:buChar char="•"/>
        <a:defRPr sz="2337" kern="1200">
          <a:solidFill>
            <a:schemeClr val="tx1"/>
          </a:solidFill>
          <a:latin typeface="+mn-lt"/>
          <a:ea typeface="+mn-ea"/>
          <a:cs typeface="+mn-cs"/>
        </a:defRPr>
      </a:lvl9pPr>
    </p:bodyStyle>
    <p:otherStyle>
      <a:defPPr>
        <a:defRPr lang="en-US"/>
      </a:defPPr>
      <a:lvl1pPr marL="0" algn="l" defTabSz="1068655" rtl="0" eaLnBrk="1" latinLnBrk="0" hangingPunct="1">
        <a:defRPr sz="2078" kern="1200">
          <a:solidFill>
            <a:schemeClr val="tx1"/>
          </a:solidFill>
          <a:latin typeface="+mn-lt"/>
          <a:ea typeface="+mn-ea"/>
          <a:cs typeface="+mn-cs"/>
        </a:defRPr>
      </a:lvl1pPr>
      <a:lvl2pPr marL="534327" algn="l" defTabSz="1068655" rtl="0" eaLnBrk="1" latinLnBrk="0" hangingPunct="1">
        <a:defRPr sz="2078" kern="1200">
          <a:solidFill>
            <a:schemeClr val="tx1"/>
          </a:solidFill>
          <a:latin typeface="+mn-lt"/>
          <a:ea typeface="+mn-ea"/>
          <a:cs typeface="+mn-cs"/>
        </a:defRPr>
      </a:lvl2pPr>
      <a:lvl3pPr marL="1068655" algn="l" defTabSz="1068655" rtl="0" eaLnBrk="1" latinLnBrk="0" hangingPunct="1">
        <a:defRPr sz="2078" kern="1200">
          <a:solidFill>
            <a:schemeClr val="tx1"/>
          </a:solidFill>
          <a:latin typeface="+mn-lt"/>
          <a:ea typeface="+mn-ea"/>
          <a:cs typeface="+mn-cs"/>
        </a:defRPr>
      </a:lvl3pPr>
      <a:lvl4pPr marL="1602982" algn="l" defTabSz="1068655" rtl="0" eaLnBrk="1" latinLnBrk="0" hangingPunct="1">
        <a:defRPr sz="2078" kern="1200">
          <a:solidFill>
            <a:schemeClr val="tx1"/>
          </a:solidFill>
          <a:latin typeface="+mn-lt"/>
          <a:ea typeface="+mn-ea"/>
          <a:cs typeface="+mn-cs"/>
        </a:defRPr>
      </a:lvl4pPr>
      <a:lvl5pPr marL="2137309" algn="l" defTabSz="1068655" rtl="0" eaLnBrk="1" latinLnBrk="0" hangingPunct="1">
        <a:defRPr sz="2078" kern="1200">
          <a:solidFill>
            <a:schemeClr val="tx1"/>
          </a:solidFill>
          <a:latin typeface="+mn-lt"/>
          <a:ea typeface="+mn-ea"/>
          <a:cs typeface="+mn-cs"/>
        </a:defRPr>
      </a:lvl5pPr>
      <a:lvl6pPr marL="2671637" algn="l" defTabSz="1068655" rtl="0" eaLnBrk="1" latinLnBrk="0" hangingPunct="1">
        <a:defRPr sz="2078" kern="1200">
          <a:solidFill>
            <a:schemeClr val="tx1"/>
          </a:solidFill>
          <a:latin typeface="+mn-lt"/>
          <a:ea typeface="+mn-ea"/>
          <a:cs typeface="+mn-cs"/>
        </a:defRPr>
      </a:lvl6pPr>
      <a:lvl7pPr marL="3205964" algn="l" defTabSz="1068655" rtl="0" eaLnBrk="1" latinLnBrk="0" hangingPunct="1">
        <a:defRPr sz="2078" kern="1200">
          <a:solidFill>
            <a:schemeClr val="tx1"/>
          </a:solidFill>
          <a:latin typeface="+mn-lt"/>
          <a:ea typeface="+mn-ea"/>
          <a:cs typeface="+mn-cs"/>
        </a:defRPr>
      </a:lvl7pPr>
      <a:lvl8pPr marL="3740291" algn="l" defTabSz="1068655" rtl="0" eaLnBrk="1" latinLnBrk="0" hangingPunct="1">
        <a:defRPr sz="2078" kern="1200">
          <a:solidFill>
            <a:schemeClr val="tx1"/>
          </a:solidFill>
          <a:latin typeface="+mn-lt"/>
          <a:ea typeface="+mn-ea"/>
          <a:cs typeface="+mn-cs"/>
        </a:defRPr>
      </a:lvl8pPr>
      <a:lvl9pPr marL="4274619" algn="l" defTabSz="1068655" rtl="0" eaLnBrk="1" latinLnBrk="0" hangingPunct="1">
        <a:defRPr sz="207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3 CuadroTexto"/>
          <p:cNvSpPr txBox="1"/>
          <p:nvPr/>
        </p:nvSpPr>
        <p:spPr>
          <a:xfrm>
            <a:off x="1258485" y="719356"/>
            <a:ext cx="11158595" cy="1439048"/>
          </a:xfrm>
          <a:prstGeom prst="rect">
            <a:avLst/>
          </a:prstGeom>
          <a:noFill/>
        </p:spPr>
        <p:txBody>
          <a:bodyPr wrap="square" lIns="155832" tIns="0" rIns="389579" bIns="0" rtlCol="0">
            <a:spAutoFit/>
          </a:bodyPr>
          <a:lstStyle/>
          <a:p>
            <a:pPr algn="just" defTabSz="1068655">
              <a:tabLst>
                <a:tab pos="1711002" algn="l"/>
              </a:tabLst>
            </a:pPr>
            <a:r>
              <a:rPr lang="es-CO" sz="3117" b="1" dirty="0" smtClean="0">
                <a:solidFill>
                  <a:srgbClr val="002060"/>
                </a:solidFill>
                <a:effectLst>
                  <a:outerShdw blurRad="38100" dist="38100" dir="2700000" algn="tl">
                    <a:srgbClr val="000000">
                      <a:alpha val="43137"/>
                    </a:srgbClr>
                  </a:outerShdw>
                </a:effectLst>
                <a:latin typeface="Cambria" panose="02040503050406030204" pitchFamily="18" charset="0"/>
              </a:rPr>
              <a:t>Oficina Asesora de Direccionamiento Estratégico e Inteligencia Competitiva – Sección de Atención al Ciudadano</a:t>
            </a:r>
            <a:endParaRPr lang="es-CO" sz="3117" b="1" dirty="0">
              <a:solidFill>
                <a:srgbClr val="002060"/>
              </a:solidFill>
              <a:effectLst>
                <a:outerShdw blurRad="38100" dist="38100" dir="2700000" algn="tl">
                  <a:srgbClr val="000000">
                    <a:alpha val="43137"/>
                  </a:srgbClr>
                </a:outerShdw>
              </a:effectLst>
              <a:latin typeface="Cambria" panose="02040503050406030204" pitchFamily="18" charset="0"/>
            </a:endParaRPr>
          </a:p>
        </p:txBody>
      </p:sp>
    </p:spTree>
    <p:extLst>
      <p:ext uri="{BB962C8B-B14F-4D97-AF65-F5344CB8AC3E}">
        <p14:creationId xmlns:p14="http://schemas.microsoft.com/office/powerpoint/2010/main" val="2684538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
        <p:nvSpPr>
          <p:cNvPr id="2" name="Título 1"/>
          <p:cNvSpPr>
            <a:spLocks noGrp="1"/>
          </p:cNvSpPr>
          <p:nvPr>
            <p:ph type="ctrTitle"/>
          </p:nvPr>
        </p:nvSpPr>
        <p:spPr>
          <a:xfrm>
            <a:off x="1692875" y="693996"/>
            <a:ext cx="8592065" cy="1076615"/>
          </a:xfrm>
        </p:spPr>
        <p:txBody>
          <a:bodyPr>
            <a:noAutofit/>
          </a:bodyPr>
          <a:lstStyle/>
          <a:p>
            <a:pPr defTabSz="1068655">
              <a:tabLst>
                <a:tab pos="1711002" algn="l"/>
              </a:tabLst>
            </a:pP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RESPONSABILIDAD DE LA UMNG FRENTE A LOS DDHH Y LA EDUCACIÓN</a:t>
            </a:r>
            <a:endPar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endParaRPr>
          </a:p>
        </p:txBody>
      </p:sp>
      <p:sp>
        <p:nvSpPr>
          <p:cNvPr id="3" name="Subtítulo 2"/>
          <p:cNvSpPr>
            <a:spLocks noGrp="1"/>
          </p:cNvSpPr>
          <p:nvPr>
            <p:ph type="subTitle" idx="1"/>
          </p:nvPr>
        </p:nvSpPr>
        <p:spPr>
          <a:xfrm>
            <a:off x="1416908" y="2893584"/>
            <a:ext cx="9144000" cy="1655762"/>
          </a:xfrm>
        </p:spPr>
        <p:txBody>
          <a:bodyPr>
            <a:normAutofit/>
          </a:bodyPr>
          <a:lstStyle/>
          <a:p>
            <a:pPr algn="just"/>
            <a:r>
              <a:rPr lang="es-CO" dirty="0"/>
              <a:t>La misión de la universidad está articulada con El Plan Nacional de Educación en Derechos Humanos (PLANEDH) en donde  se da prioridad al desarrollo de la personalidad humana a través de la educación para el fortalecimiento y el mantenimiento de la </a:t>
            </a:r>
            <a:r>
              <a:rPr lang="es-CO" dirty="0" smtClean="0"/>
              <a:t>Paz. </a:t>
            </a:r>
            <a:endParaRPr lang="es-CO" dirty="0"/>
          </a:p>
          <a:p>
            <a:endParaRPr lang="es-CO" dirty="0"/>
          </a:p>
        </p:txBody>
      </p:sp>
    </p:spTree>
    <p:extLst>
      <p:ext uri="{BB962C8B-B14F-4D97-AF65-F5344CB8AC3E}">
        <p14:creationId xmlns:p14="http://schemas.microsoft.com/office/powerpoint/2010/main" val="1728340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365126"/>
            <a:ext cx="10515600" cy="948286"/>
          </a:xfrm>
        </p:spPr>
        <p:txBody>
          <a:bodyPr>
            <a:noAutofit/>
          </a:bodyPr>
          <a:lstStyle/>
          <a:p>
            <a:pPr algn="ctr" defTabSz="1068655">
              <a:tabLst>
                <a:tab pos="1711002" algn="l"/>
              </a:tabLst>
            </a:pP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LA EDUCACIÓN Y LOS DERECHOS HUMANOS</a:t>
            </a:r>
          </a:p>
        </p:txBody>
      </p:sp>
      <p:sp>
        <p:nvSpPr>
          <p:cNvPr id="3" name="Marcador de contenido 2"/>
          <p:cNvSpPr>
            <a:spLocks noGrp="1"/>
          </p:cNvSpPr>
          <p:nvPr>
            <p:ph idx="1"/>
          </p:nvPr>
        </p:nvSpPr>
        <p:spPr>
          <a:xfrm>
            <a:off x="838200" y="1690688"/>
            <a:ext cx="6888892" cy="4486275"/>
          </a:xfrm>
        </p:spPr>
        <p:txBody>
          <a:bodyPr>
            <a:normAutofit lnSpcReduction="10000"/>
          </a:bodyPr>
          <a:lstStyle/>
          <a:p>
            <a:pPr marL="0" indent="0">
              <a:buNone/>
            </a:pPr>
            <a:r>
              <a:rPr lang="es-CO" b="1" dirty="0" smtClean="0"/>
              <a:t>Declaración Universal de los Derechos Humanos, Artículo </a:t>
            </a:r>
            <a:r>
              <a:rPr lang="es-CO" b="1" dirty="0"/>
              <a:t>26.</a:t>
            </a:r>
            <a:br>
              <a:rPr lang="es-CO" b="1" dirty="0"/>
            </a:br>
            <a:r>
              <a:rPr lang="es-CO" b="1" dirty="0"/>
              <a:t> </a:t>
            </a:r>
            <a:endParaRPr lang="es-CO" b="1" dirty="0" smtClean="0"/>
          </a:p>
          <a:p>
            <a:pPr algn="just"/>
            <a:r>
              <a:rPr lang="es-CO" dirty="0" smtClean="0"/>
              <a:t>Toda </a:t>
            </a:r>
            <a:r>
              <a:rPr lang="es-CO" dirty="0"/>
              <a:t>persona tiene derecho a la educación. La educación debe ser gratuita, al menos en lo concerniente a la instrucción elemental y fundamental. La instrucción elemental será obligatoria. La instrucción técnica y profesional habrá de ser generalizada; el acceso a los estudios superiores será igual para todos, en función de los méritos </a:t>
            </a:r>
            <a:r>
              <a:rPr lang="es-CO" dirty="0" smtClean="0"/>
              <a:t>respectivos.</a:t>
            </a:r>
          </a:p>
        </p:txBody>
      </p:sp>
      <p:pic>
        <p:nvPicPr>
          <p:cNvPr id="4" name="Imagen 3"/>
          <p:cNvPicPr>
            <a:picLocks noChangeAspect="1"/>
          </p:cNvPicPr>
          <p:nvPr/>
        </p:nvPicPr>
        <p:blipFill>
          <a:blip r:embed="rId3"/>
          <a:stretch>
            <a:fillRect/>
          </a:stretch>
        </p:blipFill>
        <p:spPr>
          <a:xfrm>
            <a:off x="8351366" y="1898822"/>
            <a:ext cx="2724150" cy="1676400"/>
          </a:xfrm>
          <a:prstGeom prst="roundRect">
            <a:avLst>
              <a:gd name="adj" fmla="val 11111"/>
            </a:avLst>
          </a:prstGeom>
          <a:ln w="190500" cap="rnd">
            <a:solidFill>
              <a:srgbClr val="7030A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Imagen 4"/>
          <p:cNvPicPr>
            <a:picLocks noChangeAspect="1"/>
          </p:cNvPicPr>
          <p:nvPr/>
        </p:nvPicPr>
        <p:blipFill>
          <a:blip r:embed="rId4"/>
          <a:stretch>
            <a:fillRect/>
          </a:stretch>
        </p:blipFill>
        <p:spPr>
          <a:xfrm>
            <a:off x="7915533" y="4018539"/>
            <a:ext cx="2307624" cy="2158424"/>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4177391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129942"/>
            <a:ext cx="10515600" cy="1325563"/>
          </a:xfrm>
        </p:spPr>
        <p:txBody>
          <a:bodyPr>
            <a:noAutofit/>
          </a:bodyPr>
          <a:lstStyle/>
          <a:p>
            <a:pPr algn="ctr" defTabSz="1068655">
              <a:tabLst>
                <a:tab pos="1711002" algn="l"/>
              </a:tabLst>
            </a:pP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LA EDUCACIÓN Y LOS DERECHOS HUMANOS</a:t>
            </a:r>
          </a:p>
        </p:txBody>
      </p:sp>
      <p:sp>
        <p:nvSpPr>
          <p:cNvPr id="3" name="Marcador de contenido 2"/>
          <p:cNvSpPr>
            <a:spLocks noGrp="1"/>
          </p:cNvSpPr>
          <p:nvPr>
            <p:ph idx="1"/>
          </p:nvPr>
        </p:nvSpPr>
        <p:spPr>
          <a:xfrm>
            <a:off x="838200" y="1690688"/>
            <a:ext cx="6888892" cy="4486275"/>
          </a:xfrm>
        </p:spPr>
        <p:txBody>
          <a:bodyPr>
            <a:normAutofit fontScale="85000" lnSpcReduction="10000"/>
          </a:bodyPr>
          <a:lstStyle/>
          <a:p>
            <a:pPr marL="0" indent="0">
              <a:buNone/>
            </a:pPr>
            <a:r>
              <a:rPr lang="es-CO" b="1" dirty="0" smtClean="0"/>
              <a:t>Declaración Universal de los Derechos Humanos, Artículo </a:t>
            </a:r>
            <a:r>
              <a:rPr lang="es-CO" b="1" dirty="0"/>
              <a:t>26.</a:t>
            </a:r>
            <a:br>
              <a:rPr lang="es-CO" b="1" dirty="0"/>
            </a:br>
            <a:r>
              <a:rPr lang="es-CO" b="1" dirty="0"/>
              <a:t> </a:t>
            </a:r>
            <a:endParaRPr lang="es-CO" b="1" dirty="0" smtClean="0"/>
          </a:p>
          <a:p>
            <a:pPr algn="just"/>
            <a:r>
              <a:rPr lang="es-CO" dirty="0" smtClean="0"/>
              <a:t>La </a:t>
            </a:r>
            <a:r>
              <a:rPr lang="es-CO" dirty="0"/>
              <a:t>educación tendrá por objeto el pleno desarrollo de la personalidad humana y el fortalecimiento del respeto a los derechos humanos y a las libertades fundamentales; favorecerá la comprensión, la tolerancia y la amistad entre todas las naciones y todos los grupos étnicos o religiosos, y promoverá el desarrollo de las actividades de las Naciones Unidas para el mantenimiento de la </a:t>
            </a:r>
            <a:r>
              <a:rPr lang="es-CO" dirty="0" smtClean="0"/>
              <a:t>paz.</a:t>
            </a:r>
            <a:endParaRPr lang="es-CO" dirty="0"/>
          </a:p>
          <a:p>
            <a:pPr algn="just"/>
            <a:r>
              <a:rPr lang="es-CO" dirty="0" smtClean="0"/>
              <a:t>Los </a:t>
            </a:r>
            <a:r>
              <a:rPr lang="es-CO" dirty="0"/>
              <a:t>padres tendrán derecho preferente a escoger el tipo de educación que habrá de darse a sus hijos.</a:t>
            </a:r>
          </a:p>
          <a:p>
            <a:pPr algn="just"/>
            <a:endParaRPr lang="es-CO" dirty="0"/>
          </a:p>
        </p:txBody>
      </p:sp>
      <p:pic>
        <p:nvPicPr>
          <p:cNvPr id="4" name="Imagen 3"/>
          <p:cNvPicPr>
            <a:picLocks noChangeAspect="1"/>
          </p:cNvPicPr>
          <p:nvPr/>
        </p:nvPicPr>
        <p:blipFill>
          <a:blip r:embed="rId3"/>
          <a:stretch>
            <a:fillRect/>
          </a:stretch>
        </p:blipFill>
        <p:spPr>
          <a:xfrm>
            <a:off x="8351366" y="1898822"/>
            <a:ext cx="2724150" cy="1676400"/>
          </a:xfrm>
          <a:prstGeom prst="roundRect">
            <a:avLst>
              <a:gd name="adj" fmla="val 11111"/>
            </a:avLst>
          </a:prstGeom>
          <a:ln w="190500" cap="rnd">
            <a:solidFill>
              <a:srgbClr val="7030A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5" name="Imagen 4"/>
          <p:cNvPicPr>
            <a:picLocks noChangeAspect="1"/>
          </p:cNvPicPr>
          <p:nvPr/>
        </p:nvPicPr>
        <p:blipFill>
          <a:blip r:embed="rId4"/>
          <a:stretch>
            <a:fillRect/>
          </a:stretch>
        </p:blipFill>
        <p:spPr>
          <a:xfrm>
            <a:off x="7915533" y="4018539"/>
            <a:ext cx="2307624" cy="2158424"/>
          </a:xfrm>
          <a:prstGeom prst="rect">
            <a:avLst/>
          </a:prstGeom>
          <a:solidFill>
            <a:srgbClr val="FFFFFF">
              <a:shade val="85000"/>
            </a:srgbClr>
          </a:solidFill>
          <a:ln w="190500"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3827976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a:stretch>
            <a:fillRect/>
          </a:stretch>
        </p:blipFill>
        <p:spPr>
          <a:xfrm>
            <a:off x="-529" y="-297"/>
            <a:ext cx="12193057" cy="6858594"/>
          </a:xfrm>
          <a:prstGeom prst="rect">
            <a:avLst/>
          </a:prstGeom>
        </p:spPr>
      </p:pic>
      <p:sp>
        <p:nvSpPr>
          <p:cNvPr id="2" name="Título 1"/>
          <p:cNvSpPr>
            <a:spLocks noGrp="1"/>
          </p:cNvSpPr>
          <p:nvPr>
            <p:ph type="title"/>
          </p:nvPr>
        </p:nvSpPr>
        <p:spPr>
          <a:xfrm>
            <a:off x="1245524" y="365126"/>
            <a:ext cx="10515600" cy="967442"/>
          </a:xfrm>
        </p:spPr>
        <p:txBody>
          <a:bodyPr>
            <a:noAutofit/>
          </a:bodyPr>
          <a:lstStyle/>
          <a:p>
            <a:pPr algn="ctr" defTabSz="1068655">
              <a:tabLst>
                <a:tab pos="1711002" algn="l"/>
              </a:tabLst>
            </a:pP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       LA </a:t>
            </a: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EDUCACIÓN COMO DERECHO CONSTITUCIONAL</a:t>
            </a:r>
          </a:p>
        </p:txBody>
      </p:sp>
      <p:sp>
        <p:nvSpPr>
          <p:cNvPr id="3" name="Marcador de contenido 2"/>
          <p:cNvSpPr>
            <a:spLocks noGrp="1"/>
          </p:cNvSpPr>
          <p:nvPr>
            <p:ph idx="1"/>
          </p:nvPr>
        </p:nvSpPr>
        <p:spPr>
          <a:xfrm>
            <a:off x="611469" y="1332568"/>
            <a:ext cx="6013775" cy="3107627"/>
          </a:xfrm>
        </p:spPr>
        <p:txBody>
          <a:bodyPr>
            <a:normAutofit fontScale="85000" lnSpcReduction="20000"/>
          </a:bodyPr>
          <a:lstStyle/>
          <a:p>
            <a:pPr algn="just"/>
            <a:r>
              <a:rPr lang="es-CO" sz="2600" b="1" dirty="0"/>
              <a:t>ARTICULO   67. </a:t>
            </a:r>
            <a:r>
              <a:rPr lang="es-CO" sz="2600" dirty="0"/>
              <a:t>La educación es un derecho de la persona y un servicio público que tiene una función social; con ella se busca el acceso al conocimiento, a la ciencia, a la técnica, y a los demás bienes y valores de la cultura.</a:t>
            </a:r>
          </a:p>
          <a:p>
            <a:pPr algn="just"/>
            <a:r>
              <a:rPr lang="es-CO" sz="2600" dirty="0"/>
              <a:t>La educación formará al colombiano en el respeto a los derechos humanos, a la paz y a la democracia; y en la práctica del trabajo y la recreación, para el mejoramiento cultural, científico, tecnológico y para la protección del ambiente.</a:t>
            </a:r>
          </a:p>
          <a:p>
            <a:pPr marL="0" indent="0">
              <a:buNone/>
            </a:pPr>
            <a:endParaRPr lang="es-CO" dirty="0"/>
          </a:p>
        </p:txBody>
      </p:sp>
      <p:pic>
        <p:nvPicPr>
          <p:cNvPr id="1026" name="Picture 2" descr="Resultado de imagen para ddhh + educació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50445" y="1424111"/>
            <a:ext cx="2841880" cy="209344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1028" name="Picture 4" descr="Resultado de imagen para ddhh + educació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1902" y="4531739"/>
            <a:ext cx="4190778" cy="1828800"/>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Resultado de imagen para familia educac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0" name="Picture 6" descr="Resultado de imagen para familia educaci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5434" y="4339208"/>
            <a:ext cx="3320793" cy="2213862"/>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339770200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057" y="0"/>
            <a:ext cx="12193057" cy="6858594"/>
          </a:xfrm>
          <a:prstGeom prst="rect">
            <a:avLst/>
          </a:prstGeom>
        </p:spPr>
      </p:pic>
      <p:sp>
        <p:nvSpPr>
          <p:cNvPr id="2" name="Título 1"/>
          <p:cNvSpPr>
            <a:spLocks noGrp="1"/>
          </p:cNvSpPr>
          <p:nvPr>
            <p:ph type="title"/>
          </p:nvPr>
        </p:nvSpPr>
        <p:spPr>
          <a:xfrm>
            <a:off x="1295400" y="342946"/>
            <a:ext cx="10515600" cy="851964"/>
          </a:xfrm>
        </p:spPr>
        <p:txBody>
          <a:bodyPr>
            <a:noAutofit/>
          </a:bodyPr>
          <a:lstStyle/>
          <a:p>
            <a:pPr algn="ct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DEBERES DE LA UMNG ACADÉMICAMENTE</a:t>
            </a:r>
          </a:p>
        </p:txBody>
      </p:sp>
      <p:sp>
        <p:nvSpPr>
          <p:cNvPr id="3" name="Marcador de contenido 2"/>
          <p:cNvSpPr>
            <a:spLocks noGrp="1"/>
          </p:cNvSpPr>
          <p:nvPr>
            <p:ph idx="1"/>
          </p:nvPr>
        </p:nvSpPr>
        <p:spPr>
          <a:xfrm>
            <a:off x="838200" y="1537856"/>
            <a:ext cx="9799622" cy="2020156"/>
          </a:xfrm>
        </p:spPr>
        <p:txBody>
          <a:bodyPr>
            <a:normAutofit fontScale="92500" lnSpcReduction="10000"/>
          </a:bodyPr>
          <a:lstStyle/>
          <a:p>
            <a:pPr algn="just"/>
            <a:r>
              <a:rPr lang="es-CO" dirty="0" smtClean="0"/>
              <a:t>La Universidad Militar Nueva Granada tiene contemplado en su misión los lineamientos constitucionales y de los Derechos Humanos : “</a:t>
            </a:r>
            <a:r>
              <a:rPr lang="es-CO" dirty="0"/>
              <a:t>formar ciudadanos íntegros y socialmente responsables que promuevan la justicia, la equidad, el respeto por los valores humanos y contribuyan al progreso del sector Defensa y a la sociedad en general</a:t>
            </a:r>
            <a:r>
              <a:rPr lang="es-CO" dirty="0" smtClean="0"/>
              <a:t>.”</a:t>
            </a:r>
            <a:endParaRPr lang="es-CO" dirty="0"/>
          </a:p>
          <a:p>
            <a:endParaRPr lang="es-CO" dirty="0"/>
          </a:p>
          <a:p>
            <a:pPr algn="just"/>
            <a:endParaRPr lang="es-CO" dirty="0"/>
          </a:p>
        </p:txBody>
      </p:sp>
      <p:pic>
        <p:nvPicPr>
          <p:cNvPr id="1026" name="Picture 2" descr="Resultado de imagen para planes academ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1781" y="3917871"/>
            <a:ext cx="1962150" cy="16859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sultado de imagen para docent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13561" y="3299067"/>
            <a:ext cx="4179683" cy="307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57271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1004454" y="258050"/>
            <a:ext cx="10515600" cy="1013798"/>
          </a:xfrm>
        </p:spPr>
        <p:txBody>
          <a:bodyPr>
            <a:normAutofit/>
          </a:bodyPr>
          <a:lstStyle/>
          <a:p>
            <a:pPr algn="ct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DEBERES DE LOS FUNCIONARIOS UMNG</a:t>
            </a:r>
          </a:p>
        </p:txBody>
      </p:sp>
      <p:sp>
        <p:nvSpPr>
          <p:cNvPr id="3" name="Marcador de contenido 2"/>
          <p:cNvSpPr>
            <a:spLocks noGrp="1"/>
          </p:cNvSpPr>
          <p:nvPr>
            <p:ph idx="1"/>
          </p:nvPr>
        </p:nvSpPr>
        <p:spPr>
          <a:xfrm>
            <a:off x="838200" y="1825626"/>
            <a:ext cx="10451471" cy="1922510"/>
          </a:xfrm>
        </p:spPr>
        <p:txBody>
          <a:bodyPr>
            <a:normAutofit fontScale="92500" lnSpcReduction="10000"/>
          </a:bodyPr>
          <a:lstStyle/>
          <a:p>
            <a:r>
              <a:rPr lang="es-CO" dirty="0"/>
              <a:t>Asegurar, sin discriminación alguna, el </a:t>
            </a:r>
            <a:r>
              <a:rPr lang="es-CO" dirty="0" smtClean="0"/>
              <a:t>pleno </a:t>
            </a:r>
            <a:r>
              <a:rPr lang="es-CO" dirty="0"/>
              <a:t>y libre ejercicio </a:t>
            </a:r>
            <a:r>
              <a:rPr lang="es-CO" dirty="0" smtClean="0"/>
              <a:t>del derecho a la educación.</a:t>
            </a:r>
          </a:p>
          <a:p>
            <a:pPr algn="just"/>
            <a:r>
              <a:rPr lang="es-CO" dirty="0" smtClean="0"/>
              <a:t>Garantizar el pleno desarrollo </a:t>
            </a:r>
            <a:r>
              <a:rPr lang="es-CO" dirty="0"/>
              <a:t>de la personalidad humana y el fortalecimiento del respeto a los derechos humanos y a las libertades fundamentales; favorecerá la comprensión, la </a:t>
            </a:r>
            <a:r>
              <a:rPr lang="es-CO" dirty="0" smtClean="0"/>
              <a:t>tolerancia.</a:t>
            </a:r>
            <a:endParaRPr lang="es-CO" dirty="0"/>
          </a:p>
        </p:txBody>
      </p:sp>
      <p:pic>
        <p:nvPicPr>
          <p:cNvPr id="2050" name="Picture 2" descr="Resultado de imagen para educacion comunitaria anim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070" y="3990150"/>
            <a:ext cx="3067459" cy="21063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052" name="Picture 4" descr="Resultado de imagen para educacion labor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1519" y="3795535"/>
            <a:ext cx="2524125" cy="249555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1622889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529" y="-297"/>
            <a:ext cx="12193057" cy="6858594"/>
          </a:xfrm>
          <a:prstGeom prst="rect">
            <a:avLst/>
          </a:prstGeom>
        </p:spPr>
      </p:pic>
      <p:sp>
        <p:nvSpPr>
          <p:cNvPr id="3" name="Marcador de contenido 2"/>
          <p:cNvSpPr>
            <a:spLocks noGrp="1"/>
          </p:cNvSpPr>
          <p:nvPr>
            <p:ph idx="1"/>
          </p:nvPr>
        </p:nvSpPr>
        <p:spPr>
          <a:xfrm>
            <a:off x="633743" y="552261"/>
            <a:ext cx="10720057" cy="5624702"/>
          </a:xfrm>
        </p:spPr>
        <p:txBody>
          <a:bodyPr/>
          <a:lstStyle/>
          <a:p>
            <a:pPr algn="just"/>
            <a:endParaRPr lang="es-CO" dirty="0" smtClean="0"/>
          </a:p>
          <a:p>
            <a:pPr algn="just"/>
            <a:r>
              <a:rPr lang="es-CO" dirty="0" smtClean="0"/>
              <a:t>Como </a:t>
            </a:r>
            <a:r>
              <a:rPr lang="es-CO" dirty="0"/>
              <a:t>constructores de Paz debemos poner en práctica toda acción que nos encamine a ella por medio de la educación cotidiana y la mejor atención al usuario externo e interno sin excepción alguna</a:t>
            </a:r>
          </a:p>
        </p:txBody>
      </p:sp>
      <p:pic>
        <p:nvPicPr>
          <p:cNvPr id="3074" name="Picture 2" descr="Resultado de imagen para atencion al clien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9804" y="4034213"/>
            <a:ext cx="4171950" cy="10953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3076" name="Picture 4" descr="Resultado de imagen para atencion al cliente presencia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359" y="3246884"/>
            <a:ext cx="2705320" cy="26700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8139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529" y="-297"/>
            <a:ext cx="12193057" cy="6858594"/>
          </a:xfrm>
          <a:prstGeom prst="rect">
            <a:avLst/>
          </a:prstGeom>
        </p:spPr>
      </p:pic>
      <p:sp>
        <p:nvSpPr>
          <p:cNvPr id="2" name="Título 1"/>
          <p:cNvSpPr>
            <a:spLocks noGrp="1"/>
          </p:cNvSpPr>
          <p:nvPr>
            <p:ph type="title"/>
          </p:nvPr>
        </p:nvSpPr>
        <p:spPr>
          <a:xfrm>
            <a:off x="838200" y="365125"/>
            <a:ext cx="10515600" cy="956599"/>
          </a:xfrm>
        </p:spPr>
        <p:txBody>
          <a:bodyPr>
            <a:normAutofit/>
          </a:bodyPr>
          <a:lstStyle/>
          <a:p>
            <a:pPr algn="ctr"/>
            <a:r>
              <a:rPr lang="es-CO" sz="3117" b="1" dirty="0">
                <a:solidFill>
                  <a:srgbClr val="002060"/>
                </a:solidFill>
                <a:effectLst>
                  <a:outerShdw blurRad="38100" dist="38100" dir="2700000" algn="tl">
                    <a:srgbClr val="000000">
                      <a:alpha val="43137"/>
                    </a:srgbClr>
                  </a:outerShdw>
                </a:effectLst>
                <a:latin typeface="Cambria" panose="02040503050406030204" pitchFamily="18" charset="0"/>
                <a:ea typeface="+mn-ea"/>
                <a:cs typeface="+mn-cs"/>
              </a:rPr>
              <a:t>PAZ Y RECONCILIACIÓN + EDUCACIÓN</a:t>
            </a:r>
          </a:p>
        </p:txBody>
      </p:sp>
      <p:sp>
        <p:nvSpPr>
          <p:cNvPr id="3" name="Marcador de contenido 2"/>
          <p:cNvSpPr>
            <a:spLocks noGrp="1"/>
          </p:cNvSpPr>
          <p:nvPr>
            <p:ph idx="1"/>
          </p:nvPr>
        </p:nvSpPr>
        <p:spPr>
          <a:xfrm>
            <a:off x="1746416" y="4024216"/>
            <a:ext cx="8542680" cy="2501374"/>
          </a:xfrm>
        </p:spPr>
        <p:txBody>
          <a:bodyPr/>
          <a:lstStyle/>
          <a:p>
            <a:pPr marL="0" indent="0" algn="just">
              <a:buNone/>
            </a:pPr>
            <a:r>
              <a:rPr lang="es-CO" dirty="0" smtClean="0"/>
              <a:t>La palabra educación aparece referenciada 27 veces en el acuerdo de Paz es por ello que es responsabilidad de todos como comunidad fortalecer nuestras competencias siempre enfocados hacia una educación de calidad y sobre todo ponerla en practica para la construcción de la Paz</a:t>
            </a:r>
          </a:p>
          <a:p>
            <a:pPr algn="just"/>
            <a:endParaRPr lang="es-CO" dirty="0"/>
          </a:p>
        </p:txBody>
      </p:sp>
      <p:pic>
        <p:nvPicPr>
          <p:cNvPr id="4098" name="Picture 2" descr="Resultado de imagen para paz y reconciliac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6542" y="1321724"/>
            <a:ext cx="4642761" cy="25999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8968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lantilla institucional UM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2086</TotalTime>
  <Words>302</Words>
  <Application>Microsoft Office PowerPoint</Application>
  <PresentationFormat>Panorámica</PresentationFormat>
  <Paragraphs>22</Paragraphs>
  <Slides>9</Slides>
  <Notes>0</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9</vt:i4>
      </vt:variant>
    </vt:vector>
  </HeadingPairs>
  <TitlesOfParts>
    <vt:vector size="15" baseType="lpstr">
      <vt:lpstr>Arial</vt:lpstr>
      <vt:lpstr>Calibri</vt:lpstr>
      <vt:lpstr>Calibri Light</vt:lpstr>
      <vt:lpstr>Cambria</vt:lpstr>
      <vt:lpstr>Tema de Office</vt:lpstr>
      <vt:lpstr>Plantilla institucional UMNG</vt:lpstr>
      <vt:lpstr>Presentación de PowerPoint</vt:lpstr>
      <vt:lpstr>RESPONSABILIDAD DE LA UMNG FRENTE A LOS DDHH Y LA EDUCACIÓN</vt:lpstr>
      <vt:lpstr>LA EDUCACIÓN Y LOS DERECHOS HUMANOS</vt:lpstr>
      <vt:lpstr>LA EDUCACIÓN Y LOS DERECHOS HUMANOS</vt:lpstr>
      <vt:lpstr>       LA EDUCACIÓN COMO DERECHO CONSTITUCIONAL</vt:lpstr>
      <vt:lpstr>DEBERES DE LA UMNG ACADÉMICAMENTE</vt:lpstr>
      <vt:lpstr>DEBERES DE LOS FUNCIONARIOS UMNG</vt:lpstr>
      <vt:lpstr>Presentación de PowerPoint</vt:lpstr>
      <vt:lpstr>PAZ Y RECONCILIACIÓN + EDUCACIÓN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atencion ciudadano3</dc:creator>
  <cp:lastModifiedBy>Jair Mauricio Cortes Sandoval</cp:lastModifiedBy>
  <cp:revision>47</cp:revision>
  <dcterms:created xsi:type="dcterms:W3CDTF">2017-05-30T18:25:03Z</dcterms:created>
  <dcterms:modified xsi:type="dcterms:W3CDTF">2018-01-16T19:07:41Z</dcterms:modified>
</cp:coreProperties>
</file>