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6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66985-6305-43A3-87BF-B9FDECBC5D94}" type="datetimeFigureOut">
              <a:rPr lang="es-CO" smtClean="0"/>
              <a:t>19/06/2020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11A5-8ECD-4E9C-91E1-EA086B12EC2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4860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66985-6305-43A3-87BF-B9FDECBC5D94}" type="datetimeFigureOut">
              <a:rPr lang="es-CO" smtClean="0"/>
              <a:t>19/06/2020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11A5-8ECD-4E9C-91E1-EA086B12EC2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4358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66985-6305-43A3-87BF-B9FDECBC5D94}" type="datetimeFigureOut">
              <a:rPr lang="es-CO" smtClean="0"/>
              <a:t>19/06/2020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11A5-8ECD-4E9C-91E1-EA086B12EC2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358762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34B69C7-53A8-4505-A7B7-8BE9755FA5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3039"/>
            <a:ext cx="12191998" cy="685496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FC11FBD-6E14-48A6-BCB0-58BAF666A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285" y="473242"/>
            <a:ext cx="10013633" cy="344236"/>
          </a:xfrm>
        </p:spPr>
        <p:txBody>
          <a:bodyPr wrap="square" lIns="0" tIns="0" rIns="0" bIns="0">
            <a:spAutoFit/>
          </a:bodyPr>
          <a:lstStyle>
            <a:lvl1pPr algn="r">
              <a:lnSpc>
                <a:spcPts val="2692"/>
              </a:lnSpc>
              <a:defRPr sz="2356" b="0" i="0" spc="0" baseline="0">
                <a:solidFill>
                  <a:srgbClr val="000447"/>
                </a:solidFill>
                <a:latin typeface="Helvetica" pitchFamily="2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783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66985-6305-43A3-87BF-B9FDECBC5D94}" type="datetimeFigureOut">
              <a:rPr lang="es-CO" smtClean="0"/>
              <a:t>19/06/2020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11A5-8ECD-4E9C-91E1-EA086B12EC2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7259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66985-6305-43A3-87BF-B9FDECBC5D94}" type="datetimeFigureOut">
              <a:rPr lang="es-CO" smtClean="0"/>
              <a:t>19/06/2020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11A5-8ECD-4E9C-91E1-EA086B12EC2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51130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66985-6305-43A3-87BF-B9FDECBC5D94}" type="datetimeFigureOut">
              <a:rPr lang="es-CO" smtClean="0"/>
              <a:t>19/06/2020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11A5-8ECD-4E9C-91E1-EA086B12EC2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8401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66985-6305-43A3-87BF-B9FDECBC5D94}" type="datetimeFigureOut">
              <a:rPr lang="es-CO" smtClean="0"/>
              <a:t>19/06/2020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11A5-8ECD-4E9C-91E1-EA086B12EC2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18863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66985-6305-43A3-87BF-B9FDECBC5D94}" type="datetimeFigureOut">
              <a:rPr lang="es-CO" smtClean="0"/>
              <a:t>19/06/2020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11A5-8ECD-4E9C-91E1-EA086B12EC2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59632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66985-6305-43A3-87BF-B9FDECBC5D94}" type="datetimeFigureOut">
              <a:rPr lang="es-CO" smtClean="0"/>
              <a:t>19/06/2020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11A5-8ECD-4E9C-91E1-EA086B12EC2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41587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66985-6305-43A3-87BF-B9FDECBC5D94}" type="datetimeFigureOut">
              <a:rPr lang="es-CO" smtClean="0"/>
              <a:t>19/06/2020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11A5-8ECD-4E9C-91E1-EA086B12EC2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18294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66985-6305-43A3-87BF-B9FDECBC5D94}" type="datetimeFigureOut">
              <a:rPr lang="es-CO" smtClean="0"/>
              <a:t>19/06/2020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D11A5-8ECD-4E9C-91E1-EA086B12EC2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4352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66985-6305-43A3-87BF-B9FDECBC5D94}" type="datetimeFigureOut">
              <a:rPr lang="es-CO" smtClean="0"/>
              <a:t>19/06/2020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D11A5-8ECD-4E9C-91E1-EA086B12EC2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5792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22882A7-8618-459E-A7BC-20F0F8C66AF7}"/>
              </a:ext>
            </a:extLst>
          </p:cNvPr>
          <p:cNvSpPr txBox="1">
            <a:spLocks/>
          </p:cNvSpPr>
          <p:nvPr/>
        </p:nvSpPr>
        <p:spPr>
          <a:xfrm>
            <a:off x="1975585" y="503462"/>
            <a:ext cx="9451962" cy="39754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 defTabSz="1025957" rtl="0" eaLnBrk="1" latinLnBrk="0" hangingPunct="1">
              <a:lnSpc>
                <a:spcPts val="3109"/>
              </a:lnSpc>
              <a:spcBef>
                <a:spcPct val="0"/>
              </a:spcBef>
              <a:buNone/>
              <a:defRPr sz="2721" b="0" i="0" kern="1200" spc="0" baseline="0">
                <a:solidFill>
                  <a:srgbClr val="000447"/>
                </a:solidFill>
                <a:latin typeface="Helvetica" pitchFamily="2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sz="2771" b="1" dirty="0">
                <a:latin typeface="+mn-lt"/>
              </a:rPr>
              <a:t>FINANCIAMIENTO MATRICULA CON ENTIDADES FINANCIERAS</a:t>
            </a:r>
            <a:endParaRPr lang="es-CO" sz="2771" b="1" dirty="0">
              <a:latin typeface="+mn-lt"/>
            </a:endParaRPr>
          </a:p>
        </p:txBody>
      </p:sp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D79880E3-37F2-43EE-89C3-99DB1352CF6D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885615" y="1265033"/>
          <a:ext cx="10278004" cy="450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r:id="rId3" imgW="11572799" imgH="4057804" progId="Excel.Sheet.12">
                  <p:embed/>
                </p:oleObj>
              </mc:Choice>
              <mc:Fallback>
                <p:oleObj name="Worksheet" r:id="rId3" imgW="11572799" imgH="4057804" progId="Excel.Sheet.12">
                  <p:embed/>
                  <p:pic>
                    <p:nvPicPr>
                      <p:cNvPr id="2" name="Objeto 1">
                        <a:extLst>
                          <a:ext uri="{FF2B5EF4-FFF2-40B4-BE49-F238E27FC236}">
                            <a16:creationId xmlns:a16="http://schemas.microsoft.com/office/drawing/2014/main" id="{D79880E3-37F2-43EE-89C3-99DB1352CF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85615" y="1265033"/>
                        <a:ext cx="10278004" cy="4504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2621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22882A7-8618-459E-A7BC-20F0F8C66AF7}"/>
              </a:ext>
            </a:extLst>
          </p:cNvPr>
          <p:cNvSpPr txBox="1">
            <a:spLocks/>
          </p:cNvSpPr>
          <p:nvPr/>
        </p:nvSpPr>
        <p:spPr>
          <a:xfrm>
            <a:off x="1975585" y="503462"/>
            <a:ext cx="9451962" cy="39754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 defTabSz="1025957" rtl="0" eaLnBrk="1" latinLnBrk="0" hangingPunct="1">
              <a:lnSpc>
                <a:spcPts val="3109"/>
              </a:lnSpc>
              <a:spcBef>
                <a:spcPct val="0"/>
              </a:spcBef>
              <a:buNone/>
              <a:defRPr sz="2721" b="0" i="0" kern="1200" spc="0" baseline="0">
                <a:solidFill>
                  <a:srgbClr val="000447"/>
                </a:solidFill>
                <a:latin typeface="Helvetica" pitchFamily="2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sz="2771" b="1" dirty="0">
                <a:latin typeface="+mn-lt"/>
              </a:rPr>
              <a:t>FINANCIAMIENTO MATRICULA CON ENTIDADES FINANCIERAS</a:t>
            </a:r>
            <a:endParaRPr lang="es-CO" sz="2771" b="1" dirty="0">
              <a:latin typeface="+mn-lt"/>
            </a:endParaRPr>
          </a:p>
        </p:txBody>
      </p:sp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A8D415B1-37DB-4213-8EE6-B4623F51C24D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901508" y="1001104"/>
          <a:ext cx="10074762" cy="55805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Worksheet" r:id="rId3" imgW="11572799" imgH="6410261" progId="Excel.Sheet.12">
                  <p:embed/>
                </p:oleObj>
              </mc:Choice>
              <mc:Fallback>
                <p:oleObj name="Worksheet" r:id="rId3" imgW="11572799" imgH="6410261" progId="Excel.Sheet.12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A8D415B1-37DB-4213-8EE6-B4623F51C2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01508" y="1001104"/>
                        <a:ext cx="10074762" cy="55805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87967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Helvetica</vt:lpstr>
      <vt:lpstr>Verdana</vt:lpstr>
      <vt:lpstr>Tema de Office</vt:lpstr>
      <vt:lpstr>Worksheet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Gloria Yineth Zamudio Aponte</dc:creator>
  <cp:lastModifiedBy>Gloria Yineth Zamudio Aponte</cp:lastModifiedBy>
  <cp:revision>1</cp:revision>
  <dcterms:created xsi:type="dcterms:W3CDTF">2020-06-19T12:35:21Z</dcterms:created>
  <dcterms:modified xsi:type="dcterms:W3CDTF">2020-06-19T12:35:56Z</dcterms:modified>
</cp:coreProperties>
</file>