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342" r:id="rId2"/>
    <p:sldId id="336" r:id="rId3"/>
  </p:sldIdLst>
  <p:sldSz cx="13679488" cy="7920038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E71F"/>
    <a:srgbClr val="000000"/>
    <a:srgbClr val="272E3A"/>
    <a:srgbClr val="996600"/>
    <a:srgbClr val="195869"/>
    <a:srgbClr val="36DAE4"/>
    <a:srgbClr val="ACE936"/>
    <a:srgbClr val="8D9FB4"/>
    <a:srgbClr val="F87646"/>
    <a:srgbClr val="B54A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316" autoAdjust="0"/>
    <p:restoredTop sz="96418"/>
  </p:normalViewPr>
  <p:slideViewPr>
    <p:cSldViewPr snapToGrid="0">
      <p:cViewPr varScale="1">
        <p:scale>
          <a:sx n="57" d="100"/>
          <a:sy n="57" d="100"/>
        </p:scale>
        <p:origin x="92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C76F7EC-67C0-47D9-92B0-76BAE0AA0F5B}" type="datetimeFigureOut">
              <a:rPr lang="es-ES" smtClean="0"/>
              <a:t>01/07/2020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96925" y="1162050"/>
            <a:ext cx="541655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DA05372-E7AA-4313-B818-A0696B80E54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38629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09936" y="1296173"/>
            <a:ext cx="10259616" cy="2757347"/>
          </a:xfrm>
        </p:spPr>
        <p:txBody>
          <a:bodyPr anchor="b"/>
          <a:lstStyle>
            <a:lvl1pPr algn="ctr">
              <a:defRPr sz="6732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936" y="4159854"/>
            <a:ext cx="10259616" cy="1912175"/>
          </a:xfrm>
        </p:spPr>
        <p:txBody>
          <a:bodyPr/>
          <a:lstStyle>
            <a:lvl1pPr marL="0" indent="0" algn="ctr">
              <a:buNone/>
              <a:defRPr sz="2693"/>
            </a:lvl1pPr>
            <a:lvl2pPr marL="512978" indent="0" algn="ctr">
              <a:buNone/>
              <a:defRPr sz="2244"/>
            </a:lvl2pPr>
            <a:lvl3pPr marL="1025957" indent="0" algn="ctr">
              <a:buNone/>
              <a:defRPr sz="2020"/>
            </a:lvl3pPr>
            <a:lvl4pPr marL="1538935" indent="0" algn="ctr">
              <a:buNone/>
              <a:defRPr sz="1795"/>
            </a:lvl4pPr>
            <a:lvl5pPr marL="2051914" indent="0" algn="ctr">
              <a:buNone/>
              <a:defRPr sz="1795"/>
            </a:lvl5pPr>
            <a:lvl6pPr marL="2564892" indent="0" algn="ctr">
              <a:buNone/>
              <a:defRPr sz="1795"/>
            </a:lvl6pPr>
            <a:lvl7pPr marL="3077870" indent="0" algn="ctr">
              <a:buNone/>
              <a:defRPr sz="1795"/>
            </a:lvl7pPr>
            <a:lvl8pPr marL="3590849" indent="0" algn="ctr">
              <a:buNone/>
              <a:defRPr sz="1795"/>
            </a:lvl8pPr>
            <a:lvl9pPr marL="4103827" indent="0" algn="ctr">
              <a:buNone/>
              <a:defRPr sz="1795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97201-DF28-472B-AC2C-B547E4B2347E}" type="datetimeFigureOut">
              <a:rPr lang="es-CO" smtClean="0"/>
              <a:t>1/07/2020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02C6E-4C56-463D-B6A0-2D7E39029AF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16024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89383" y="421669"/>
            <a:ext cx="2949640" cy="6711866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0465" y="421669"/>
            <a:ext cx="8677925" cy="6711866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97201-DF28-472B-AC2C-B547E4B2347E}" type="datetimeFigureOut">
              <a:rPr lang="es-CO" smtClean="0"/>
              <a:t>1/07/2020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02C6E-4C56-463D-B6A0-2D7E39029AF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89441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E34B69C7-53A8-4505-A7B7-8BE9755FA56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3510"/>
            <a:ext cx="13679486" cy="7916528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EFC11FBD-6E14-48A6-BCB0-58BAF666AC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74067" y="537552"/>
            <a:ext cx="11235349" cy="415498"/>
          </a:xfrm>
        </p:spPr>
        <p:txBody>
          <a:bodyPr wrap="square" lIns="0" tIns="0" rIns="0" bIns="0">
            <a:spAutoFit/>
          </a:bodyPr>
          <a:lstStyle>
            <a:lvl1pPr algn="r">
              <a:lnSpc>
                <a:spcPts val="3200"/>
              </a:lnSpc>
              <a:defRPr sz="2800" b="0" i="0" spc="0" baseline="0">
                <a:solidFill>
                  <a:srgbClr val="000447"/>
                </a:solidFill>
                <a:latin typeface="Helvetica" pitchFamily="2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5164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542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E34B69C7-53A8-4505-A7B7-8BE9755FA5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3510"/>
            <a:ext cx="13679486" cy="7916528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EFC11FBD-6E14-48A6-BCB0-58BAF666AC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74068" y="546528"/>
            <a:ext cx="11235349" cy="397545"/>
          </a:xfrm>
        </p:spPr>
        <p:txBody>
          <a:bodyPr wrap="square" lIns="0" tIns="0" rIns="0" bIns="0">
            <a:spAutoFit/>
          </a:bodyPr>
          <a:lstStyle>
            <a:lvl1pPr algn="r">
              <a:lnSpc>
                <a:spcPts val="3109"/>
              </a:lnSpc>
              <a:defRPr sz="2721" b="0" i="0" spc="0" baseline="0">
                <a:solidFill>
                  <a:srgbClr val="000447"/>
                </a:solidFill>
                <a:latin typeface="Helvetica" pitchFamily="2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4175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97201-DF28-472B-AC2C-B547E4B2347E}" type="datetimeFigureOut">
              <a:rPr lang="es-CO" smtClean="0"/>
              <a:t>1/07/2020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02C6E-4C56-463D-B6A0-2D7E39029AF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08675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3340" y="1974511"/>
            <a:ext cx="11798558" cy="3294515"/>
          </a:xfrm>
        </p:spPr>
        <p:txBody>
          <a:bodyPr anchor="b"/>
          <a:lstStyle>
            <a:lvl1pPr>
              <a:defRPr sz="6732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3340" y="5300193"/>
            <a:ext cx="11798558" cy="1732508"/>
          </a:xfrm>
        </p:spPr>
        <p:txBody>
          <a:bodyPr/>
          <a:lstStyle>
            <a:lvl1pPr marL="0" indent="0">
              <a:buNone/>
              <a:defRPr sz="2693">
                <a:solidFill>
                  <a:schemeClr val="tx1">
                    <a:tint val="75000"/>
                  </a:schemeClr>
                </a:solidFill>
              </a:defRPr>
            </a:lvl1pPr>
            <a:lvl2pPr marL="512978" indent="0">
              <a:buNone/>
              <a:defRPr sz="2244">
                <a:solidFill>
                  <a:schemeClr val="tx1">
                    <a:tint val="75000"/>
                  </a:schemeClr>
                </a:solidFill>
              </a:defRPr>
            </a:lvl2pPr>
            <a:lvl3pPr marL="1025957" indent="0">
              <a:buNone/>
              <a:defRPr sz="2020">
                <a:solidFill>
                  <a:schemeClr val="tx1">
                    <a:tint val="75000"/>
                  </a:schemeClr>
                </a:solidFill>
              </a:defRPr>
            </a:lvl3pPr>
            <a:lvl4pPr marL="1538935" indent="0">
              <a:buNone/>
              <a:defRPr sz="1795">
                <a:solidFill>
                  <a:schemeClr val="tx1">
                    <a:tint val="75000"/>
                  </a:schemeClr>
                </a:solidFill>
              </a:defRPr>
            </a:lvl4pPr>
            <a:lvl5pPr marL="2051914" indent="0">
              <a:buNone/>
              <a:defRPr sz="1795">
                <a:solidFill>
                  <a:schemeClr val="tx1">
                    <a:tint val="75000"/>
                  </a:schemeClr>
                </a:solidFill>
              </a:defRPr>
            </a:lvl5pPr>
            <a:lvl6pPr marL="2564892" indent="0">
              <a:buNone/>
              <a:defRPr sz="1795">
                <a:solidFill>
                  <a:schemeClr val="tx1">
                    <a:tint val="75000"/>
                  </a:schemeClr>
                </a:solidFill>
              </a:defRPr>
            </a:lvl6pPr>
            <a:lvl7pPr marL="3077870" indent="0">
              <a:buNone/>
              <a:defRPr sz="1795">
                <a:solidFill>
                  <a:schemeClr val="tx1">
                    <a:tint val="75000"/>
                  </a:schemeClr>
                </a:solidFill>
              </a:defRPr>
            </a:lvl7pPr>
            <a:lvl8pPr marL="3590849" indent="0">
              <a:buNone/>
              <a:defRPr sz="1795">
                <a:solidFill>
                  <a:schemeClr val="tx1">
                    <a:tint val="75000"/>
                  </a:schemeClr>
                </a:solidFill>
              </a:defRPr>
            </a:lvl8pPr>
            <a:lvl9pPr marL="4103827" indent="0">
              <a:buNone/>
              <a:defRPr sz="179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97201-DF28-472B-AC2C-B547E4B2347E}" type="datetimeFigureOut">
              <a:rPr lang="es-CO" smtClean="0"/>
              <a:t>1/07/2020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02C6E-4C56-463D-B6A0-2D7E39029AF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947582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0465" y="2108344"/>
            <a:ext cx="5813782" cy="5025191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5241" y="2108344"/>
            <a:ext cx="5813782" cy="5025191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97201-DF28-472B-AC2C-B547E4B2347E}" type="datetimeFigureOut">
              <a:rPr lang="es-CO" smtClean="0"/>
              <a:t>1/07/2020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02C6E-4C56-463D-B6A0-2D7E39029AF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533059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2247" y="421669"/>
            <a:ext cx="11798558" cy="1530841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2247" y="1941510"/>
            <a:ext cx="5787064" cy="951504"/>
          </a:xfrm>
        </p:spPr>
        <p:txBody>
          <a:bodyPr anchor="b"/>
          <a:lstStyle>
            <a:lvl1pPr marL="0" indent="0">
              <a:buNone/>
              <a:defRPr sz="2693" b="1"/>
            </a:lvl1pPr>
            <a:lvl2pPr marL="512978" indent="0">
              <a:buNone/>
              <a:defRPr sz="2244" b="1"/>
            </a:lvl2pPr>
            <a:lvl3pPr marL="1025957" indent="0">
              <a:buNone/>
              <a:defRPr sz="2020" b="1"/>
            </a:lvl3pPr>
            <a:lvl4pPr marL="1538935" indent="0">
              <a:buNone/>
              <a:defRPr sz="1795" b="1"/>
            </a:lvl4pPr>
            <a:lvl5pPr marL="2051914" indent="0">
              <a:buNone/>
              <a:defRPr sz="1795" b="1"/>
            </a:lvl5pPr>
            <a:lvl6pPr marL="2564892" indent="0">
              <a:buNone/>
              <a:defRPr sz="1795" b="1"/>
            </a:lvl6pPr>
            <a:lvl7pPr marL="3077870" indent="0">
              <a:buNone/>
              <a:defRPr sz="1795" b="1"/>
            </a:lvl7pPr>
            <a:lvl8pPr marL="3590849" indent="0">
              <a:buNone/>
              <a:defRPr sz="1795" b="1"/>
            </a:lvl8pPr>
            <a:lvl9pPr marL="4103827" indent="0">
              <a:buNone/>
              <a:defRPr sz="1795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2247" y="2893014"/>
            <a:ext cx="5787064" cy="42551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925241" y="1941510"/>
            <a:ext cx="5815564" cy="951504"/>
          </a:xfrm>
        </p:spPr>
        <p:txBody>
          <a:bodyPr anchor="b"/>
          <a:lstStyle>
            <a:lvl1pPr marL="0" indent="0">
              <a:buNone/>
              <a:defRPr sz="2693" b="1"/>
            </a:lvl1pPr>
            <a:lvl2pPr marL="512978" indent="0">
              <a:buNone/>
              <a:defRPr sz="2244" b="1"/>
            </a:lvl2pPr>
            <a:lvl3pPr marL="1025957" indent="0">
              <a:buNone/>
              <a:defRPr sz="2020" b="1"/>
            </a:lvl3pPr>
            <a:lvl4pPr marL="1538935" indent="0">
              <a:buNone/>
              <a:defRPr sz="1795" b="1"/>
            </a:lvl4pPr>
            <a:lvl5pPr marL="2051914" indent="0">
              <a:buNone/>
              <a:defRPr sz="1795" b="1"/>
            </a:lvl5pPr>
            <a:lvl6pPr marL="2564892" indent="0">
              <a:buNone/>
              <a:defRPr sz="1795" b="1"/>
            </a:lvl6pPr>
            <a:lvl7pPr marL="3077870" indent="0">
              <a:buNone/>
              <a:defRPr sz="1795" b="1"/>
            </a:lvl7pPr>
            <a:lvl8pPr marL="3590849" indent="0">
              <a:buNone/>
              <a:defRPr sz="1795" b="1"/>
            </a:lvl8pPr>
            <a:lvl9pPr marL="4103827" indent="0">
              <a:buNone/>
              <a:defRPr sz="1795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925241" y="2893014"/>
            <a:ext cx="5815564" cy="42551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97201-DF28-472B-AC2C-B547E4B2347E}" type="datetimeFigureOut">
              <a:rPr lang="es-CO" smtClean="0"/>
              <a:t>1/07/2020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02C6E-4C56-463D-B6A0-2D7E39029AF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789560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4170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2247" y="528002"/>
            <a:ext cx="4411991" cy="1848009"/>
          </a:xfrm>
        </p:spPr>
        <p:txBody>
          <a:bodyPr anchor="b"/>
          <a:lstStyle>
            <a:lvl1pPr>
              <a:defRPr sz="359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5564" y="1140340"/>
            <a:ext cx="6925241" cy="5628360"/>
          </a:xfrm>
        </p:spPr>
        <p:txBody>
          <a:bodyPr/>
          <a:lstStyle>
            <a:lvl1pPr>
              <a:defRPr sz="3590"/>
            </a:lvl1pPr>
            <a:lvl2pPr>
              <a:defRPr sz="3142"/>
            </a:lvl2pPr>
            <a:lvl3pPr>
              <a:defRPr sz="2693"/>
            </a:lvl3pPr>
            <a:lvl4pPr>
              <a:defRPr sz="2244"/>
            </a:lvl4pPr>
            <a:lvl5pPr>
              <a:defRPr sz="2244"/>
            </a:lvl5pPr>
            <a:lvl6pPr>
              <a:defRPr sz="2244"/>
            </a:lvl6pPr>
            <a:lvl7pPr>
              <a:defRPr sz="2244"/>
            </a:lvl7pPr>
            <a:lvl8pPr>
              <a:defRPr sz="2244"/>
            </a:lvl8pPr>
            <a:lvl9pPr>
              <a:defRPr sz="2244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2247" y="2376011"/>
            <a:ext cx="4411991" cy="4401855"/>
          </a:xfrm>
        </p:spPr>
        <p:txBody>
          <a:bodyPr/>
          <a:lstStyle>
            <a:lvl1pPr marL="0" indent="0">
              <a:buNone/>
              <a:defRPr sz="1795"/>
            </a:lvl1pPr>
            <a:lvl2pPr marL="512978" indent="0">
              <a:buNone/>
              <a:defRPr sz="1571"/>
            </a:lvl2pPr>
            <a:lvl3pPr marL="1025957" indent="0">
              <a:buNone/>
              <a:defRPr sz="1346"/>
            </a:lvl3pPr>
            <a:lvl4pPr marL="1538935" indent="0">
              <a:buNone/>
              <a:defRPr sz="1122"/>
            </a:lvl4pPr>
            <a:lvl5pPr marL="2051914" indent="0">
              <a:buNone/>
              <a:defRPr sz="1122"/>
            </a:lvl5pPr>
            <a:lvl6pPr marL="2564892" indent="0">
              <a:buNone/>
              <a:defRPr sz="1122"/>
            </a:lvl6pPr>
            <a:lvl7pPr marL="3077870" indent="0">
              <a:buNone/>
              <a:defRPr sz="1122"/>
            </a:lvl7pPr>
            <a:lvl8pPr marL="3590849" indent="0">
              <a:buNone/>
              <a:defRPr sz="1122"/>
            </a:lvl8pPr>
            <a:lvl9pPr marL="4103827" indent="0">
              <a:buNone/>
              <a:defRPr sz="1122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97201-DF28-472B-AC2C-B547E4B2347E}" type="datetimeFigureOut">
              <a:rPr lang="es-CO" smtClean="0"/>
              <a:t>1/07/2020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02C6E-4C56-463D-B6A0-2D7E39029AF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89265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2247" y="528002"/>
            <a:ext cx="4411991" cy="1848009"/>
          </a:xfrm>
        </p:spPr>
        <p:txBody>
          <a:bodyPr anchor="b"/>
          <a:lstStyle>
            <a:lvl1pPr>
              <a:defRPr sz="359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815564" y="1140340"/>
            <a:ext cx="6925241" cy="5628360"/>
          </a:xfrm>
        </p:spPr>
        <p:txBody>
          <a:bodyPr anchor="t"/>
          <a:lstStyle>
            <a:lvl1pPr marL="0" indent="0">
              <a:buNone/>
              <a:defRPr sz="3590"/>
            </a:lvl1pPr>
            <a:lvl2pPr marL="512978" indent="0">
              <a:buNone/>
              <a:defRPr sz="3142"/>
            </a:lvl2pPr>
            <a:lvl3pPr marL="1025957" indent="0">
              <a:buNone/>
              <a:defRPr sz="2693"/>
            </a:lvl3pPr>
            <a:lvl4pPr marL="1538935" indent="0">
              <a:buNone/>
              <a:defRPr sz="2244"/>
            </a:lvl4pPr>
            <a:lvl5pPr marL="2051914" indent="0">
              <a:buNone/>
              <a:defRPr sz="2244"/>
            </a:lvl5pPr>
            <a:lvl6pPr marL="2564892" indent="0">
              <a:buNone/>
              <a:defRPr sz="2244"/>
            </a:lvl6pPr>
            <a:lvl7pPr marL="3077870" indent="0">
              <a:buNone/>
              <a:defRPr sz="2244"/>
            </a:lvl7pPr>
            <a:lvl8pPr marL="3590849" indent="0">
              <a:buNone/>
              <a:defRPr sz="2244"/>
            </a:lvl8pPr>
            <a:lvl9pPr marL="4103827" indent="0">
              <a:buNone/>
              <a:defRPr sz="2244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2247" y="2376011"/>
            <a:ext cx="4411991" cy="4401855"/>
          </a:xfrm>
        </p:spPr>
        <p:txBody>
          <a:bodyPr/>
          <a:lstStyle>
            <a:lvl1pPr marL="0" indent="0">
              <a:buNone/>
              <a:defRPr sz="1795"/>
            </a:lvl1pPr>
            <a:lvl2pPr marL="512978" indent="0">
              <a:buNone/>
              <a:defRPr sz="1571"/>
            </a:lvl2pPr>
            <a:lvl3pPr marL="1025957" indent="0">
              <a:buNone/>
              <a:defRPr sz="1346"/>
            </a:lvl3pPr>
            <a:lvl4pPr marL="1538935" indent="0">
              <a:buNone/>
              <a:defRPr sz="1122"/>
            </a:lvl4pPr>
            <a:lvl5pPr marL="2051914" indent="0">
              <a:buNone/>
              <a:defRPr sz="1122"/>
            </a:lvl5pPr>
            <a:lvl6pPr marL="2564892" indent="0">
              <a:buNone/>
              <a:defRPr sz="1122"/>
            </a:lvl6pPr>
            <a:lvl7pPr marL="3077870" indent="0">
              <a:buNone/>
              <a:defRPr sz="1122"/>
            </a:lvl7pPr>
            <a:lvl8pPr marL="3590849" indent="0">
              <a:buNone/>
              <a:defRPr sz="1122"/>
            </a:lvl8pPr>
            <a:lvl9pPr marL="4103827" indent="0">
              <a:buNone/>
              <a:defRPr sz="1122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97201-DF28-472B-AC2C-B547E4B2347E}" type="datetimeFigureOut">
              <a:rPr lang="es-CO" smtClean="0"/>
              <a:t>1/07/2020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02C6E-4C56-463D-B6A0-2D7E39029AF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87462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97201-DF28-472B-AC2C-B547E4B2347E}" type="datetimeFigureOut">
              <a:rPr lang="es-CO" smtClean="0"/>
              <a:t>1/07/2020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02C6E-4C56-463D-B6A0-2D7E39029AF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97276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0465" y="421669"/>
            <a:ext cx="11798558" cy="153084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0465" y="2108344"/>
            <a:ext cx="11798558" cy="50251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40465" y="7340702"/>
            <a:ext cx="3077885" cy="4216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4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B97201-DF28-472B-AC2C-B547E4B2347E}" type="datetimeFigureOut">
              <a:rPr lang="es-CO" smtClean="0"/>
              <a:t>1/07/2020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31331" y="7340702"/>
            <a:ext cx="4616827" cy="4216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4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661138" y="7340702"/>
            <a:ext cx="3077885" cy="4216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4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402C6E-4C56-463D-B6A0-2D7E39029AF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132894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8" r:id="rId7"/>
    <p:sldLayoutId id="2147483669" r:id="rId8"/>
    <p:sldLayoutId id="2147483670" r:id="rId9"/>
    <p:sldLayoutId id="2147483671" r:id="rId10"/>
    <p:sldLayoutId id="2147483667" r:id="rId11"/>
    <p:sldLayoutId id="2147483672" r:id="rId12"/>
    <p:sldLayoutId id="2147483679" r:id="rId13"/>
  </p:sldLayoutIdLst>
  <p:txStyles>
    <p:titleStyle>
      <a:lvl1pPr algn="l" defTabSz="1025957" rtl="0" eaLnBrk="1" latinLnBrk="0" hangingPunct="1">
        <a:lnSpc>
          <a:spcPct val="90000"/>
        </a:lnSpc>
        <a:spcBef>
          <a:spcPct val="0"/>
        </a:spcBef>
        <a:buNone/>
        <a:defRPr sz="49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6489" indent="-256489" algn="l" defTabSz="1025957" rtl="0" eaLnBrk="1" latinLnBrk="0" hangingPunct="1">
        <a:lnSpc>
          <a:spcPct val="90000"/>
        </a:lnSpc>
        <a:spcBef>
          <a:spcPts val="1122"/>
        </a:spcBef>
        <a:buFont typeface="Arial" panose="020B0604020202020204" pitchFamily="34" charset="0"/>
        <a:buChar char="•"/>
        <a:defRPr sz="3142" kern="1200">
          <a:solidFill>
            <a:schemeClr val="tx1"/>
          </a:solidFill>
          <a:latin typeface="+mn-lt"/>
          <a:ea typeface="+mn-ea"/>
          <a:cs typeface="+mn-cs"/>
        </a:defRPr>
      </a:lvl1pPr>
      <a:lvl2pPr marL="769468" indent="-256489" algn="l" defTabSz="1025957" rtl="0" eaLnBrk="1" latinLnBrk="0" hangingPunct="1">
        <a:lnSpc>
          <a:spcPct val="90000"/>
        </a:lnSpc>
        <a:spcBef>
          <a:spcPts val="561"/>
        </a:spcBef>
        <a:buFont typeface="Arial" panose="020B0604020202020204" pitchFamily="34" charset="0"/>
        <a:buChar char="•"/>
        <a:defRPr sz="2693" kern="1200">
          <a:solidFill>
            <a:schemeClr val="tx1"/>
          </a:solidFill>
          <a:latin typeface="+mn-lt"/>
          <a:ea typeface="+mn-ea"/>
          <a:cs typeface="+mn-cs"/>
        </a:defRPr>
      </a:lvl2pPr>
      <a:lvl3pPr marL="1282446" indent="-256489" algn="l" defTabSz="1025957" rtl="0" eaLnBrk="1" latinLnBrk="0" hangingPunct="1">
        <a:lnSpc>
          <a:spcPct val="90000"/>
        </a:lnSpc>
        <a:spcBef>
          <a:spcPts val="561"/>
        </a:spcBef>
        <a:buFont typeface="Arial" panose="020B0604020202020204" pitchFamily="34" charset="0"/>
        <a:buChar char="•"/>
        <a:defRPr sz="2244" kern="1200">
          <a:solidFill>
            <a:schemeClr val="tx1"/>
          </a:solidFill>
          <a:latin typeface="+mn-lt"/>
          <a:ea typeface="+mn-ea"/>
          <a:cs typeface="+mn-cs"/>
        </a:defRPr>
      </a:lvl3pPr>
      <a:lvl4pPr marL="1795424" indent="-256489" algn="l" defTabSz="1025957" rtl="0" eaLnBrk="1" latinLnBrk="0" hangingPunct="1">
        <a:lnSpc>
          <a:spcPct val="90000"/>
        </a:lnSpc>
        <a:spcBef>
          <a:spcPts val="561"/>
        </a:spcBef>
        <a:buFont typeface="Arial" panose="020B0604020202020204" pitchFamily="34" charset="0"/>
        <a:buChar char="•"/>
        <a:defRPr sz="2020" kern="1200">
          <a:solidFill>
            <a:schemeClr val="tx1"/>
          </a:solidFill>
          <a:latin typeface="+mn-lt"/>
          <a:ea typeface="+mn-ea"/>
          <a:cs typeface="+mn-cs"/>
        </a:defRPr>
      </a:lvl4pPr>
      <a:lvl5pPr marL="2308403" indent="-256489" algn="l" defTabSz="1025957" rtl="0" eaLnBrk="1" latinLnBrk="0" hangingPunct="1">
        <a:lnSpc>
          <a:spcPct val="90000"/>
        </a:lnSpc>
        <a:spcBef>
          <a:spcPts val="561"/>
        </a:spcBef>
        <a:buFont typeface="Arial" panose="020B0604020202020204" pitchFamily="34" charset="0"/>
        <a:buChar char="•"/>
        <a:defRPr sz="2020" kern="1200">
          <a:solidFill>
            <a:schemeClr val="tx1"/>
          </a:solidFill>
          <a:latin typeface="+mn-lt"/>
          <a:ea typeface="+mn-ea"/>
          <a:cs typeface="+mn-cs"/>
        </a:defRPr>
      </a:lvl5pPr>
      <a:lvl6pPr marL="2821381" indent="-256489" algn="l" defTabSz="1025957" rtl="0" eaLnBrk="1" latinLnBrk="0" hangingPunct="1">
        <a:lnSpc>
          <a:spcPct val="90000"/>
        </a:lnSpc>
        <a:spcBef>
          <a:spcPts val="561"/>
        </a:spcBef>
        <a:buFont typeface="Arial" panose="020B0604020202020204" pitchFamily="34" charset="0"/>
        <a:buChar char="•"/>
        <a:defRPr sz="2020" kern="1200">
          <a:solidFill>
            <a:schemeClr val="tx1"/>
          </a:solidFill>
          <a:latin typeface="+mn-lt"/>
          <a:ea typeface="+mn-ea"/>
          <a:cs typeface="+mn-cs"/>
        </a:defRPr>
      </a:lvl6pPr>
      <a:lvl7pPr marL="3334360" indent="-256489" algn="l" defTabSz="1025957" rtl="0" eaLnBrk="1" latinLnBrk="0" hangingPunct="1">
        <a:lnSpc>
          <a:spcPct val="90000"/>
        </a:lnSpc>
        <a:spcBef>
          <a:spcPts val="561"/>
        </a:spcBef>
        <a:buFont typeface="Arial" panose="020B0604020202020204" pitchFamily="34" charset="0"/>
        <a:buChar char="•"/>
        <a:defRPr sz="2020" kern="1200">
          <a:solidFill>
            <a:schemeClr val="tx1"/>
          </a:solidFill>
          <a:latin typeface="+mn-lt"/>
          <a:ea typeface="+mn-ea"/>
          <a:cs typeface="+mn-cs"/>
        </a:defRPr>
      </a:lvl7pPr>
      <a:lvl8pPr marL="3847338" indent="-256489" algn="l" defTabSz="1025957" rtl="0" eaLnBrk="1" latinLnBrk="0" hangingPunct="1">
        <a:lnSpc>
          <a:spcPct val="90000"/>
        </a:lnSpc>
        <a:spcBef>
          <a:spcPts val="561"/>
        </a:spcBef>
        <a:buFont typeface="Arial" panose="020B0604020202020204" pitchFamily="34" charset="0"/>
        <a:buChar char="•"/>
        <a:defRPr sz="2020" kern="1200">
          <a:solidFill>
            <a:schemeClr val="tx1"/>
          </a:solidFill>
          <a:latin typeface="+mn-lt"/>
          <a:ea typeface="+mn-ea"/>
          <a:cs typeface="+mn-cs"/>
        </a:defRPr>
      </a:lvl8pPr>
      <a:lvl9pPr marL="4360316" indent="-256489" algn="l" defTabSz="1025957" rtl="0" eaLnBrk="1" latinLnBrk="0" hangingPunct="1">
        <a:lnSpc>
          <a:spcPct val="90000"/>
        </a:lnSpc>
        <a:spcBef>
          <a:spcPts val="561"/>
        </a:spcBef>
        <a:buFont typeface="Arial" panose="020B0604020202020204" pitchFamily="34" charset="0"/>
        <a:buChar char="•"/>
        <a:defRPr sz="20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25957" rtl="0" eaLnBrk="1" latinLnBrk="0" hangingPunct="1">
        <a:defRPr sz="2020" kern="1200">
          <a:solidFill>
            <a:schemeClr val="tx1"/>
          </a:solidFill>
          <a:latin typeface="+mn-lt"/>
          <a:ea typeface="+mn-ea"/>
          <a:cs typeface="+mn-cs"/>
        </a:defRPr>
      </a:lvl1pPr>
      <a:lvl2pPr marL="512978" algn="l" defTabSz="1025957" rtl="0" eaLnBrk="1" latinLnBrk="0" hangingPunct="1">
        <a:defRPr sz="2020" kern="1200">
          <a:solidFill>
            <a:schemeClr val="tx1"/>
          </a:solidFill>
          <a:latin typeface="+mn-lt"/>
          <a:ea typeface="+mn-ea"/>
          <a:cs typeface="+mn-cs"/>
        </a:defRPr>
      </a:lvl2pPr>
      <a:lvl3pPr marL="1025957" algn="l" defTabSz="1025957" rtl="0" eaLnBrk="1" latinLnBrk="0" hangingPunct="1">
        <a:defRPr sz="2020" kern="1200">
          <a:solidFill>
            <a:schemeClr val="tx1"/>
          </a:solidFill>
          <a:latin typeface="+mn-lt"/>
          <a:ea typeface="+mn-ea"/>
          <a:cs typeface="+mn-cs"/>
        </a:defRPr>
      </a:lvl3pPr>
      <a:lvl4pPr marL="1538935" algn="l" defTabSz="1025957" rtl="0" eaLnBrk="1" latinLnBrk="0" hangingPunct="1">
        <a:defRPr sz="2020" kern="1200">
          <a:solidFill>
            <a:schemeClr val="tx1"/>
          </a:solidFill>
          <a:latin typeface="+mn-lt"/>
          <a:ea typeface="+mn-ea"/>
          <a:cs typeface="+mn-cs"/>
        </a:defRPr>
      </a:lvl4pPr>
      <a:lvl5pPr marL="2051914" algn="l" defTabSz="1025957" rtl="0" eaLnBrk="1" latinLnBrk="0" hangingPunct="1">
        <a:defRPr sz="2020" kern="1200">
          <a:solidFill>
            <a:schemeClr val="tx1"/>
          </a:solidFill>
          <a:latin typeface="+mn-lt"/>
          <a:ea typeface="+mn-ea"/>
          <a:cs typeface="+mn-cs"/>
        </a:defRPr>
      </a:lvl5pPr>
      <a:lvl6pPr marL="2564892" algn="l" defTabSz="1025957" rtl="0" eaLnBrk="1" latinLnBrk="0" hangingPunct="1">
        <a:defRPr sz="2020" kern="1200">
          <a:solidFill>
            <a:schemeClr val="tx1"/>
          </a:solidFill>
          <a:latin typeface="+mn-lt"/>
          <a:ea typeface="+mn-ea"/>
          <a:cs typeface="+mn-cs"/>
        </a:defRPr>
      </a:lvl6pPr>
      <a:lvl7pPr marL="3077870" algn="l" defTabSz="1025957" rtl="0" eaLnBrk="1" latinLnBrk="0" hangingPunct="1">
        <a:defRPr sz="2020" kern="1200">
          <a:solidFill>
            <a:schemeClr val="tx1"/>
          </a:solidFill>
          <a:latin typeface="+mn-lt"/>
          <a:ea typeface="+mn-ea"/>
          <a:cs typeface="+mn-cs"/>
        </a:defRPr>
      </a:lvl7pPr>
      <a:lvl8pPr marL="3590849" algn="l" defTabSz="1025957" rtl="0" eaLnBrk="1" latinLnBrk="0" hangingPunct="1">
        <a:defRPr sz="2020" kern="1200">
          <a:solidFill>
            <a:schemeClr val="tx1"/>
          </a:solidFill>
          <a:latin typeface="+mn-lt"/>
          <a:ea typeface="+mn-ea"/>
          <a:cs typeface="+mn-cs"/>
        </a:defRPr>
      </a:lvl8pPr>
      <a:lvl9pPr marL="4103827" algn="l" defTabSz="1025957" rtl="0" eaLnBrk="1" latinLnBrk="0" hangingPunct="1">
        <a:defRPr sz="20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.xlsx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122882A7-8618-459E-A7BC-20F0F8C66AF7}"/>
              </a:ext>
            </a:extLst>
          </p:cNvPr>
          <p:cNvSpPr txBox="1">
            <a:spLocks/>
          </p:cNvSpPr>
          <p:nvPr/>
        </p:nvSpPr>
        <p:spPr>
          <a:xfrm>
            <a:off x="2081237" y="607722"/>
            <a:ext cx="10915703" cy="406522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 defTabSz="1025957" rtl="0" eaLnBrk="1" latinLnBrk="0" hangingPunct="1">
              <a:lnSpc>
                <a:spcPts val="3109"/>
              </a:lnSpc>
              <a:spcBef>
                <a:spcPct val="0"/>
              </a:spcBef>
              <a:buNone/>
              <a:defRPr sz="2721" b="0" i="0" kern="1200" spc="0" baseline="0">
                <a:solidFill>
                  <a:srgbClr val="000447"/>
                </a:solidFill>
                <a:latin typeface="Helvetica" pitchFamily="2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s-ES" sz="3200" b="1" dirty="0">
                <a:latin typeface="+mn-lt"/>
              </a:rPr>
              <a:t>FINANCIAMIENTO MATRICULA CON ENTIDADES FINANCIERAS</a:t>
            </a:r>
            <a:endParaRPr lang="es-CO" sz="3200" b="1" dirty="0">
              <a:latin typeface="+mn-lt"/>
            </a:endParaRPr>
          </a:p>
        </p:txBody>
      </p:sp>
      <p:graphicFrame>
        <p:nvGraphicFramePr>
          <p:cNvPr id="2" name="Objeto 1">
            <a:extLst>
              <a:ext uri="{FF2B5EF4-FFF2-40B4-BE49-F238E27FC236}">
                <a16:creationId xmlns:a16="http://schemas.microsoft.com/office/drawing/2014/main" id="{D79880E3-37F2-43EE-89C3-99DB1352CF6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7611929"/>
              </p:ext>
            </p:extLst>
          </p:nvPr>
        </p:nvGraphicFramePr>
        <p:xfrm>
          <a:off x="822473" y="1460938"/>
          <a:ext cx="11869667" cy="52026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67" name="Worksheet" r:id="rId3" imgW="11572799" imgH="4057804" progId="Excel.Sheet.12">
                  <p:embed/>
                </p:oleObj>
              </mc:Choice>
              <mc:Fallback>
                <p:oleObj name="Worksheet" r:id="rId3" imgW="11572799" imgH="4057804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22473" y="1460938"/>
                        <a:ext cx="11869667" cy="52026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07709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122882A7-8618-459E-A7BC-20F0F8C66AF7}"/>
              </a:ext>
            </a:extLst>
          </p:cNvPr>
          <p:cNvSpPr txBox="1">
            <a:spLocks/>
          </p:cNvSpPr>
          <p:nvPr/>
        </p:nvSpPr>
        <p:spPr>
          <a:xfrm>
            <a:off x="2081237" y="607722"/>
            <a:ext cx="10915703" cy="406522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 defTabSz="1025957" rtl="0" eaLnBrk="1" latinLnBrk="0" hangingPunct="1">
              <a:lnSpc>
                <a:spcPts val="3109"/>
              </a:lnSpc>
              <a:spcBef>
                <a:spcPct val="0"/>
              </a:spcBef>
              <a:buNone/>
              <a:defRPr sz="2721" b="0" i="0" kern="1200" spc="0" baseline="0">
                <a:solidFill>
                  <a:srgbClr val="000447"/>
                </a:solidFill>
                <a:latin typeface="Helvetica" pitchFamily="2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s-ES" sz="3200" b="1" dirty="0">
                <a:latin typeface="+mn-lt"/>
              </a:rPr>
              <a:t>FINANCIAMIENTO MATRICULA CON ENTIDADES FINANCIERAS</a:t>
            </a:r>
            <a:endParaRPr lang="es-CO" sz="3200" b="1" dirty="0">
              <a:latin typeface="+mn-lt"/>
            </a:endParaRP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9019" y="1322157"/>
            <a:ext cx="11987921" cy="6162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4954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Personalizado 1">
      <a:dk1>
        <a:srgbClr val="0F235A"/>
      </a:dk1>
      <a:lt1>
        <a:srgbClr val="FFFFFF"/>
      </a:lt1>
      <a:dk2>
        <a:srgbClr val="0F235A"/>
      </a:dk2>
      <a:lt2>
        <a:srgbClr val="FFFFFF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2139</TotalTime>
  <Words>10</Words>
  <Application>Microsoft Office PowerPoint</Application>
  <PresentationFormat>Personalizado</PresentationFormat>
  <Paragraphs>2</Paragraphs>
  <Slides>2</Slides>
  <Notes>0</Notes>
  <HiddenSlides>0</HiddenSlides>
  <MMClips>0</MMClips>
  <ScaleCrop>false</ScaleCrop>
  <HeadingPairs>
    <vt:vector size="8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Helvetica</vt:lpstr>
      <vt:lpstr>Verdana</vt:lpstr>
      <vt:lpstr>Tema de Office</vt:lpstr>
      <vt:lpstr>Worksheet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EMILCE</dc:creator>
  <cp:lastModifiedBy>Gloria Yineth Zamudio Aponte</cp:lastModifiedBy>
  <cp:revision>165</cp:revision>
  <dcterms:created xsi:type="dcterms:W3CDTF">2020-04-29T22:22:01Z</dcterms:created>
  <dcterms:modified xsi:type="dcterms:W3CDTF">2020-07-01T18:35:37Z</dcterms:modified>
</cp:coreProperties>
</file>