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33" r:id="rId4"/>
    <p:sldId id="331" r:id="rId5"/>
    <p:sldId id="340" r:id="rId6"/>
    <p:sldId id="341" r:id="rId7"/>
    <p:sldId id="332" r:id="rId8"/>
    <p:sldId id="335" r:id="rId9"/>
    <p:sldId id="334" r:id="rId10"/>
    <p:sldId id="336" r:id="rId11"/>
    <p:sldId id="337" r:id="rId12"/>
    <p:sldId id="339" r:id="rId13"/>
    <p:sldId id="258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32F"/>
    <a:srgbClr val="FF7111"/>
    <a:srgbClr val="FF6600"/>
    <a:srgbClr val="FF9933"/>
    <a:srgbClr val="000000"/>
    <a:srgbClr val="660033"/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3" autoAdjust="0"/>
    <p:restoredTop sz="94674"/>
  </p:normalViewPr>
  <p:slideViewPr>
    <p:cSldViewPr snapToGrid="0">
      <p:cViewPr varScale="1">
        <p:scale>
          <a:sx n="102" d="100"/>
          <a:sy n="102" d="100"/>
        </p:scale>
        <p:origin x="13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53309-2603-4D5F-B493-23C9BC899E89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O"/>
        </a:p>
      </dgm:t>
    </dgm:pt>
    <dgm:pt modelId="{9EB9CC2B-5A32-4F98-BB1B-8D337B879601}">
      <dgm:prSet/>
      <dgm:spPr/>
      <dgm:t>
        <a:bodyPr/>
        <a:lstStyle/>
        <a:p>
          <a:pPr algn="ctr"/>
          <a:r>
            <a:rPr lang="es-CO"/>
            <a:t>La ISO 27001 es una norma internacional que establece los requisitos para un Sistema de Gestión de Seguridad de la Información (SGSI).</a:t>
          </a:r>
        </a:p>
      </dgm:t>
    </dgm:pt>
    <dgm:pt modelId="{D6B4DBCD-6B6F-4DAA-8D35-FEEB54342AB2}" type="parTrans" cxnId="{FB6FF3EF-0558-43EF-AA4D-B3B42CA9D086}">
      <dgm:prSet/>
      <dgm:spPr/>
      <dgm:t>
        <a:bodyPr/>
        <a:lstStyle/>
        <a:p>
          <a:pPr algn="ctr"/>
          <a:endParaRPr lang="es-CO"/>
        </a:p>
      </dgm:t>
    </dgm:pt>
    <dgm:pt modelId="{7EEC7269-2029-42CA-8249-ACADF3ED7EC7}" type="sibTrans" cxnId="{FB6FF3EF-0558-43EF-AA4D-B3B42CA9D086}">
      <dgm:prSet/>
      <dgm:spPr/>
      <dgm:t>
        <a:bodyPr/>
        <a:lstStyle/>
        <a:p>
          <a:pPr algn="ctr"/>
          <a:endParaRPr lang="es-CO"/>
        </a:p>
      </dgm:t>
    </dgm:pt>
    <dgm:pt modelId="{01AB6DB6-C332-43AC-BF48-9F2D9C88952C}">
      <dgm:prSet/>
      <dgm:spPr/>
      <dgm:t>
        <a:bodyPr/>
        <a:lstStyle/>
        <a:p>
          <a:pPr algn="ctr"/>
          <a:r>
            <a:rPr lang="es-CO" dirty="0"/>
            <a:t>Su objetivo principal es proteger la confidencialidad, integridad y disponibilidad de la información en la Universidad Militar Nueva Granada</a:t>
          </a:r>
        </a:p>
      </dgm:t>
    </dgm:pt>
    <dgm:pt modelId="{1267973A-2BD8-4388-ABD8-8619A99D7895}" type="parTrans" cxnId="{B5F894F5-2D84-42E3-BC3E-113ADFB7B0D4}">
      <dgm:prSet/>
      <dgm:spPr/>
      <dgm:t>
        <a:bodyPr/>
        <a:lstStyle/>
        <a:p>
          <a:pPr algn="ctr"/>
          <a:endParaRPr lang="es-CO"/>
        </a:p>
      </dgm:t>
    </dgm:pt>
    <dgm:pt modelId="{D05FE33A-CC2C-454C-9501-1D6A52092399}" type="sibTrans" cxnId="{B5F894F5-2D84-42E3-BC3E-113ADFB7B0D4}">
      <dgm:prSet/>
      <dgm:spPr/>
      <dgm:t>
        <a:bodyPr/>
        <a:lstStyle/>
        <a:p>
          <a:pPr algn="ctr"/>
          <a:endParaRPr lang="es-CO"/>
        </a:p>
      </dgm:t>
    </dgm:pt>
    <dgm:pt modelId="{1C908820-1019-4885-B6DF-B74A77EED3E5}" type="pres">
      <dgm:prSet presAssocID="{C9F53309-2603-4D5F-B493-23C9BC899E89}" presName="linear" presStyleCnt="0">
        <dgm:presLayoutVars>
          <dgm:animLvl val="lvl"/>
          <dgm:resizeHandles val="exact"/>
        </dgm:presLayoutVars>
      </dgm:prSet>
      <dgm:spPr/>
    </dgm:pt>
    <dgm:pt modelId="{B9CB9360-2462-4DAF-971C-40E19939FA85}" type="pres">
      <dgm:prSet presAssocID="{9EB9CC2B-5A32-4F98-BB1B-8D337B87960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6D7428F-542A-4CC9-8B24-FF673945C10A}" type="pres">
      <dgm:prSet presAssocID="{7EEC7269-2029-42CA-8249-ACADF3ED7EC7}" presName="spacer" presStyleCnt="0"/>
      <dgm:spPr/>
    </dgm:pt>
    <dgm:pt modelId="{3D27186A-3297-430A-AD37-32FF1F57FA84}" type="pres">
      <dgm:prSet presAssocID="{01AB6DB6-C332-43AC-BF48-9F2D9C88952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A53201B-B7ED-4C3F-A05B-1BBEE87366CA}" type="presOf" srcId="{C9F53309-2603-4D5F-B493-23C9BC899E89}" destId="{1C908820-1019-4885-B6DF-B74A77EED3E5}" srcOrd="0" destOrd="0" presId="urn:microsoft.com/office/officeart/2005/8/layout/vList2"/>
    <dgm:cxn modelId="{252DE67A-5CE9-469A-97E3-30654DFA6424}" type="presOf" srcId="{01AB6DB6-C332-43AC-BF48-9F2D9C88952C}" destId="{3D27186A-3297-430A-AD37-32FF1F57FA84}" srcOrd="0" destOrd="0" presId="urn:microsoft.com/office/officeart/2005/8/layout/vList2"/>
    <dgm:cxn modelId="{FB6FF3EF-0558-43EF-AA4D-B3B42CA9D086}" srcId="{C9F53309-2603-4D5F-B493-23C9BC899E89}" destId="{9EB9CC2B-5A32-4F98-BB1B-8D337B879601}" srcOrd="0" destOrd="0" parTransId="{D6B4DBCD-6B6F-4DAA-8D35-FEEB54342AB2}" sibTransId="{7EEC7269-2029-42CA-8249-ACADF3ED7EC7}"/>
    <dgm:cxn modelId="{B5F894F5-2D84-42E3-BC3E-113ADFB7B0D4}" srcId="{C9F53309-2603-4D5F-B493-23C9BC899E89}" destId="{01AB6DB6-C332-43AC-BF48-9F2D9C88952C}" srcOrd="1" destOrd="0" parTransId="{1267973A-2BD8-4388-ABD8-8619A99D7895}" sibTransId="{D05FE33A-CC2C-454C-9501-1D6A52092399}"/>
    <dgm:cxn modelId="{A804A6FE-CB79-4CBA-BE22-CE7E71C3D2F3}" type="presOf" srcId="{9EB9CC2B-5A32-4F98-BB1B-8D337B879601}" destId="{B9CB9360-2462-4DAF-971C-40E19939FA85}" srcOrd="0" destOrd="0" presId="urn:microsoft.com/office/officeart/2005/8/layout/vList2"/>
    <dgm:cxn modelId="{BE2363AC-964E-4227-8667-C49055220944}" type="presParOf" srcId="{1C908820-1019-4885-B6DF-B74A77EED3E5}" destId="{B9CB9360-2462-4DAF-971C-40E19939FA85}" srcOrd="0" destOrd="0" presId="urn:microsoft.com/office/officeart/2005/8/layout/vList2"/>
    <dgm:cxn modelId="{341CD31F-35CA-4D88-BB32-8B4E22BC02CC}" type="presParOf" srcId="{1C908820-1019-4885-B6DF-B74A77EED3E5}" destId="{36D7428F-542A-4CC9-8B24-FF673945C10A}" srcOrd="1" destOrd="0" presId="urn:microsoft.com/office/officeart/2005/8/layout/vList2"/>
    <dgm:cxn modelId="{B02D4F2E-F430-49BB-B511-77DEE60BDB29}" type="presParOf" srcId="{1C908820-1019-4885-B6DF-B74A77EED3E5}" destId="{3D27186A-3297-430A-AD37-32FF1F57FA8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043898-6A68-49ED-B8D0-CF0A068FA42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s-CO"/>
        </a:p>
      </dgm:t>
    </dgm:pt>
    <dgm:pt modelId="{FF674911-4849-4B9C-8984-FCF4B8FCC616}">
      <dgm:prSet/>
      <dgm:spPr/>
      <dgm:t>
        <a:bodyPr/>
        <a:lstStyle/>
        <a:p>
          <a:pPr algn="ctr"/>
          <a:r>
            <a:rPr lang="es-CO" dirty="0"/>
            <a:t>La seguridad de la información busca proteger los datos para que sean confidenciales, íntegros y disponibles, mediante controles y buenas prácticas que minimicen riesgos y amenazas. </a:t>
          </a:r>
        </a:p>
      </dgm:t>
    </dgm:pt>
    <dgm:pt modelId="{F928FA31-9B0A-4A82-A03F-7A9A688725A8}" type="parTrans" cxnId="{7B163137-5A44-48E4-ACC8-93FFE8BC770E}">
      <dgm:prSet/>
      <dgm:spPr/>
      <dgm:t>
        <a:bodyPr/>
        <a:lstStyle/>
        <a:p>
          <a:pPr algn="ctr"/>
          <a:endParaRPr lang="es-CO"/>
        </a:p>
      </dgm:t>
    </dgm:pt>
    <dgm:pt modelId="{73DA5E66-315B-4F4E-B2EC-24FC9DAF1F22}" type="sibTrans" cxnId="{7B163137-5A44-48E4-ACC8-93FFE8BC770E}">
      <dgm:prSet/>
      <dgm:spPr/>
      <dgm:t>
        <a:bodyPr/>
        <a:lstStyle/>
        <a:p>
          <a:pPr algn="ctr"/>
          <a:endParaRPr lang="es-CO"/>
        </a:p>
      </dgm:t>
    </dgm:pt>
    <dgm:pt modelId="{34F86E63-1BAF-4F25-9C1C-098D38F2CC7D}" type="pres">
      <dgm:prSet presAssocID="{D8043898-6A68-49ED-B8D0-CF0A068FA42D}" presName="linear" presStyleCnt="0">
        <dgm:presLayoutVars>
          <dgm:animLvl val="lvl"/>
          <dgm:resizeHandles val="exact"/>
        </dgm:presLayoutVars>
      </dgm:prSet>
      <dgm:spPr/>
    </dgm:pt>
    <dgm:pt modelId="{76B1D88E-6211-418C-94CF-ED4E6CFF4A61}" type="pres">
      <dgm:prSet presAssocID="{FF674911-4849-4B9C-8984-FCF4B8FCC61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417CB34-CE99-4430-B848-B240F6E3EFBA}" type="presOf" srcId="{D8043898-6A68-49ED-B8D0-CF0A068FA42D}" destId="{34F86E63-1BAF-4F25-9C1C-098D38F2CC7D}" srcOrd="0" destOrd="0" presId="urn:microsoft.com/office/officeart/2005/8/layout/vList2"/>
    <dgm:cxn modelId="{7B163137-5A44-48E4-ACC8-93FFE8BC770E}" srcId="{D8043898-6A68-49ED-B8D0-CF0A068FA42D}" destId="{FF674911-4849-4B9C-8984-FCF4B8FCC616}" srcOrd="0" destOrd="0" parTransId="{F928FA31-9B0A-4A82-A03F-7A9A688725A8}" sibTransId="{73DA5E66-315B-4F4E-B2EC-24FC9DAF1F22}"/>
    <dgm:cxn modelId="{BCEDF0DD-73E0-4277-AE88-E25FDA0B843E}" type="presOf" srcId="{FF674911-4849-4B9C-8984-FCF4B8FCC616}" destId="{76B1D88E-6211-418C-94CF-ED4E6CFF4A61}" srcOrd="0" destOrd="0" presId="urn:microsoft.com/office/officeart/2005/8/layout/vList2"/>
    <dgm:cxn modelId="{90E0015C-5169-4604-BAB6-9A02DDF91BE4}" type="presParOf" srcId="{34F86E63-1BAF-4F25-9C1C-098D38F2CC7D}" destId="{76B1D88E-6211-418C-94CF-ED4E6CFF4A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3C0161D-37BE-4A9A-9EF0-37E835B5BAC1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O"/>
        </a:p>
      </dgm:t>
    </dgm:pt>
    <dgm:pt modelId="{E8EAFC5E-07B5-4EEC-8CD4-F5BE3B7776C8}">
      <dgm:prSet custT="1"/>
      <dgm:spPr/>
      <dgm:t>
        <a:bodyPr/>
        <a:lstStyle/>
        <a:p>
          <a:pPr algn="ctr"/>
          <a:r>
            <a:rPr lang="es-MX" sz="1200" b="1" i="0" dirty="0"/>
            <a:t>Usa contraseñas fuertes y únicas</a:t>
          </a:r>
          <a:r>
            <a:rPr lang="es-MX" sz="1200" b="0" i="0" dirty="0"/>
            <a:t>:</a:t>
          </a:r>
          <a:endParaRPr lang="es-CO" sz="1200" dirty="0"/>
        </a:p>
      </dgm:t>
    </dgm:pt>
    <dgm:pt modelId="{EA43D8D7-ED03-40BC-97AE-55EF84B0DCBD}" type="parTrans" cxnId="{C989A20A-F393-4F90-9475-CC910D217D9E}">
      <dgm:prSet/>
      <dgm:spPr/>
      <dgm:t>
        <a:bodyPr/>
        <a:lstStyle/>
        <a:p>
          <a:pPr algn="ctr"/>
          <a:endParaRPr lang="es-CO" sz="2000"/>
        </a:p>
      </dgm:t>
    </dgm:pt>
    <dgm:pt modelId="{9561AFCC-8ED7-4988-97C0-241F958C7106}" type="sibTrans" cxnId="{C989A20A-F393-4F90-9475-CC910D217D9E}">
      <dgm:prSet/>
      <dgm:spPr/>
      <dgm:t>
        <a:bodyPr/>
        <a:lstStyle/>
        <a:p>
          <a:pPr algn="ctr"/>
          <a:endParaRPr lang="es-CO" sz="2000"/>
        </a:p>
      </dgm:t>
    </dgm:pt>
    <dgm:pt modelId="{41EBCA07-384C-4BA7-9960-D043FA292297}">
      <dgm:prSet custT="1"/>
      <dgm:spPr/>
      <dgm:t>
        <a:bodyPr/>
        <a:lstStyle/>
        <a:p>
          <a:pPr algn="ctr"/>
          <a:r>
            <a:rPr lang="es-MX" sz="1200" b="1" i="0" dirty="0"/>
            <a:t>Implementa la autenticación de dos factores (2FA)</a:t>
          </a:r>
          <a:r>
            <a:rPr lang="es-MX" sz="1200" b="0" i="0" dirty="0"/>
            <a:t>:</a:t>
          </a:r>
          <a:endParaRPr lang="es-CO" sz="1200" dirty="0"/>
        </a:p>
      </dgm:t>
    </dgm:pt>
    <dgm:pt modelId="{EE32045A-4E22-4505-9072-243C10381934}" type="parTrans" cxnId="{A58B088B-CF4C-4D03-B8C4-9433910F921D}">
      <dgm:prSet/>
      <dgm:spPr/>
      <dgm:t>
        <a:bodyPr/>
        <a:lstStyle/>
        <a:p>
          <a:pPr algn="ctr"/>
          <a:endParaRPr lang="es-CO" sz="2000"/>
        </a:p>
      </dgm:t>
    </dgm:pt>
    <dgm:pt modelId="{1CF9EE8C-A26E-4E4F-BDBF-E80C382FC67C}" type="sibTrans" cxnId="{A58B088B-CF4C-4D03-B8C4-9433910F921D}">
      <dgm:prSet/>
      <dgm:spPr/>
      <dgm:t>
        <a:bodyPr/>
        <a:lstStyle/>
        <a:p>
          <a:pPr algn="ctr"/>
          <a:endParaRPr lang="es-CO" sz="2000"/>
        </a:p>
      </dgm:t>
    </dgm:pt>
    <dgm:pt modelId="{0A90FE6D-21FF-418F-8514-8F57282B444A}">
      <dgm:prSet custT="1"/>
      <dgm:spPr/>
      <dgm:t>
        <a:bodyPr/>
        <a:lstStyle/>
        <a:p>
          <a:pPr algn="ctr"/>
          <a:r>
            <a:rPr lang="es-MX" sz="1200" b="1" i="0" dirty="0"/>
            <a:t>Capacita al personal</a:t>
          </a:r>
          <a:r>
            <a:rPr lang="es-MX" sz="1200" b="0" i="0" dirty="0"/>
            <a:t>:</a:t>
          </a:r>
          <a:endParaRPr lang="es-CO" sz="1200" dirty="0"/>
        </a:p>
      </dgm:t>
    </dgm:pt>
    <dgm:pt modelId="{863C3442-8715-4708-BED4-5D9791B2C07C}" type="parTrans" cxnId="{E60CE14A-2B64-40F1-8905-86DD1C33C533}">
      <dgm:prSet/>
      <dgm:spPr/>
      <dgm:t>
        <a:bodyPr/>
        <a:lstStyle/>
        <a:p>
          <a:pPr algn="ctr"/>
          <a:endParaRPr lang="es-CO" sz="2000"/>
        </a:p>
      </dgm:t>
    </dgm:pt>
    <dgm:pt modelId="{7F4F9955-1017-4D8D-9D5F-69DCF41F5146}" type="sibTrans" cxnId="{E60CE14A-2B64-40F1-8905-86DD1C33C533}">
      <dgm:prSet/>
      <dgm:spPr/>
      <dgm:t>
        <a:bodyPr/>
        <a:lstStyle/>
        <a:p>
          <a:pPr algn="ctr"/>
          <a:endParaRPr lang="es-CO" sz="2000"/>
        </a:p>
      </dgm:t>
    </dgm:pt>
    <dgm:pt modelId="{C83AE913-349E-485C-9AB0-254BE5EFD972}">
      <dgm:prSet custT="1"/>
      <dgm:spPr/>
      <dgm:t>
        <a:bodyPr/>
        <a:lstStyle/>
        <a:p>
          <a:pPr algn="ctr"/>
          <a:r>
            <a:rPr lang="es-MX" sz="1200" b="1" i="0" dirty="0"/>
            <a:t>Realiza copias de seguridad regularmente</a:t>
          </a:r>
          <a:r>
            <a:rPr lang="es-MX" sz="1200" b="0" i="0" dirty="0"/>
            <a:t>:</a:t>
          </a:r>
          <a:endParaRPr lang="es-CO" sz="1200" dirty="0"/>
        </a:p>
      </dgm:t>
    </dgm:pt>
    <dgm:pt modelId="{F75A3168-0C63-43B2-92F7-F13A90219AC6}" type="parTrans" cxnId="{F834657B-30FC-44B1-97A8-A984B14C85A7}">
      <dgm:prSet/>
      <dgm:spPr/>
      <dgm:t>
        <a:bodyPr/>
        <a:lstStyle/>
        <a:p>
          <a:pPr algn="ctr"/>
          <a:endParaRPr lang="es-CO" sz="2000"/>
        </a:p>
      </dgm:t>
    </dgm:pt>
    <dgm:pt modelId="{CBFD2BCD-F5F9-466A-9E4E-D0670CF9F2C9}" type="sibTrans" cxnId="{F834657B-30FC-44B1-97A8-A984B14C85A7}">
      <dgm:prSet/>
      <dgm:spPr/>
      <dgm:t>
        <a:bodyPr/>
        <a:lstStyle/>
        <a:p>
          <a:pPr algn="ctr"/>
          <a:endParaRPr lang="es-CO" sz="2000"/>
        </a:p>
      </dgm:t>
    </dgm:pt>
    <dgm:pt modelId="{BE878A7C-DDA8-45E2-81A0-EF1023FF0E74}">
      <dgm:prSet custT="1"/>
      <dgm:spPr/>
      <dgm:t>
        <a:bodyPr/>
        <a:lstStyle/>
        <a:p>
          <a:pPr algn="ctr"/>
          <a:r>
            <a:rPr lang="es-MX" sz="1200" b="1" i="0" dirty="0"/>
            <a:t>Mantén el software actualizado</a:t>
          </a:r>
          <a:r>
            <a:rPr lang="es-MX" sz="1200" b="0" i="0" dirty="0"/>
            <a:t>:</a:t>
          </a:r>
          <a:endParaRPr lang="es-CO" sz="1200" dirty="0"/>
        </a:p>
      </dgm:t>
    </dgm:pt>
    <dgm:pt modelId="{AD0CE034-7B2A-455B-BA57-4A1002823722}" type="parTrans" cxnId="{49ACAC85-AA57-4AA1-B9DF-05542CFA074C}">
      <dgm:prSet/>
      <dgm:spPr/>
      <dgm:t>
        <a:bodyPr/>
        <a:lstStyle/>
        <a:p>
          <a:pPr algn="ctr"/>
          <a:endParaRPr lang="es-CO" sz="2000"/>
        </a:p>
      </dgm:t>
    </dgm:pt>
    <dgm:pt modelId="{8209D336-0A28-45DE-817D-CB8A43D52574}" type="sibTrans" cxnId="{49ACAC85-AA57-4AA1-B9DF-05542CFA074C}">
      <dgm:prSet/>
      <dgm:spPr/>
      <dgm:t>
        <a:bodyPr/>
        <a:lstStyle/>
        <a:p>
          <a:pPr algn="ctr"/>
          <a:endParaRPr lang="es-CO" sz="2000"/>
        </a:p>
      </dgm:t>
    </dgm:pt>
    <dgm:pt modelId="{E7AB9587-F5C1-477F-AF23-26AF14F8A4AE}">
      <dgm:prSet custT="1"/>
      <dgm:spPr/>
      <dgm:t>
        <a:bodyPr/>
        <a:lstStyle/>
        <a:p>
          <a:pPr algn="ctr"/>
          <a:r>
            <a:rPr lang="es-MX" sz="1200" b="1" i="0" dirty="0"/>
            <a:t>Controla el acceso a la información</a:t>
          </a:r>
          <a:r>
            <a:rPr lang="es-MX" sz="1200" b="0" i="0" dirty="0"/>
            <a:t>:</a:t>
          </a:r>
          <a:endParaRPr lang="es-CO" sz="1200" dirty="0"/>
        </a:p>
      </dgm:t>
    </dgm:pt>
    <dgm:pt modelId="{02094E3C-D237-45F8-800E-C9236F6CFF36}" type="parTrans" cxnId="{936F5AAA-04C8-4078-8F85-4DA14E19BE4B}">
      <dgm:prSet/>
      <dgm:spPr/>
      <dgm:t>
        <a:bodyPr/>
        <a:lstStyle/>
        <a:p>
          <a:pPr algn="ctr"/>
          <a:endParaRPr lang="es-CO" sz="2000"/>
        </a:p>
      </dgm:t>
    </dgm:pt>
    <dgm:pt modelId="{1DF9A731-2B44-4487-B760-DE1FCDE6C8E1}" type="sibTrans" cxnId="{936F5AAA-04C8-4078-8F85-4DA14E19BE4B}">
      <dgm:prSet/>
      <dgm:spPr/>
      <dgm:t>
        <a:bodyPr/>
        <a:lstStyle/>
        <a:p>
          <a:pPr algn="ctr"/>
          <a:endParaRPr lang="es-CO" sz="2000"/>
        </a:p>
      </dgm:t>
    </dgm:pt>
    <dgm:pt modelId="{56A64BAD-4B7A-4720-A271-05C572F3FCE6}">
      <dgm:prSet custT="1"/>
      <dgm:spPr/>
      <dgm:t>
        <a:bodyPr/>
        <a:lstStyle/>
        <a:p>
          <a:pPr algn="ctr"/>
          <a:r>
            <a:rPr lang="es-MX" sz="1200" b="1" i="0" dirty="0"/>
            <a:t>Utiliza herramientas de seguridad</a:t>
          </a:r>
          <a:r>
            <a:rPr lang="es-MX" sz="1200" b="0" i="0" dirty="0"/>
            <a:t>:</a:t>
          </a:r>
          <a:endParaRPr lang="es-CO" sz="1200" dirty="0"/>
        </a:p>
      </dgm:t>
    </dgm:pt>
    <dgm:pt modelId="{AD5EE142-1054-4509-B7F6-3BAB055486D3}" type="parTrans" cxnId="{FA5A55D4-B5F6-4736-8F41-F3008D5340DD}">
      <dgm:prSet/>
      <dgm:spPr/>
      <dgm:t>
        <a:bodyPr/>
        <a:lstStyle/>
        <a:p>
          <a:pPr algn="ctr"/>
          <a:endParaRPr lang="es-CO" sz="2000"/>
        </a:p>
      </dgm:t>
    </dgm:pt>
    <dgm:pt modelId="{A9B3966C-8C51-44B7-A998-1634DB405F1F}" type="sibTrans" cxnId="{FA5A55D4-B5F6-4736-8F41-F3008D5340DD}">
      <dgm:prSet/>
      <dgm:spPr/>
      <dgm:t>
        <a:bodyPr/>
        <a:lstStyle/>
        <a:p>
          <a:pPr algn="ctr"/>
          <a:endParaRPr lang="es-CO" sz="2000"/>
        </a:p>
      </dgm:t>
    </dgm:pt>
    <dgm:pt modelId="{28AEE596-19EB-4234-939C-8447E26A3003}">
      <dgm:prSet custT="1"/>
      <dgm:spPr/>
      <dgm:t>
        <a:bodyPr/>
        <a:lstStyle/>
        <a:p>
          <a:pPr algn="ctr"/>
          <a:r>
            <a:rPr lang="es-MX" sz="1200" b="0" i="0" dirty="0"/>
            <a:t>Asegurar cada que cuenta tenga una contraseña diferente, combinando letras, números y símbolos. Evita usar información personal fácil de adivinar.</a:t>
          </a:r>
          <a:endParaRPr lang="es-CO" sz="1200" dirty="0"/>
        </a:p>
      </dgm:t>
    </dgm:pt>
    <dgm:pt modelId="{A7D61627-D971-45B1-A38E-90BF1717FCAD}" type="parTrans" cxnId="{ABA5D8AC-B3EF-4397-B5F3-9D87EFF86955}">
      <dgm:prSet/>
      <dgm:spPr/>
      <dgm:t>
        <a:bodyPr/>
        <a:lstStyle/>
        <a:p>
          <a:pPr algn="ctr"/>
          <a:endParaRPr lang="es-CO" sz="2000"/>
        </a:p>
      </dgm:t>
    </dgm:pt>
    <dgm:pt modelId="{40E0AC55-96D1-40F0-9844-0F0D3D6851DC}" type="sibTrans" cxnId="{ABA5D8AC-B3EF-4397-B5F3-9D87EFF86955}">
      <dgm:prSet/>
      <dgm:spPr/>
      <dgm:t>
        <a:bodyPr/>
        <a:lstStyle/>
        <a:p>
          <a:pPr algn="ctr"/>
          <a:endParaRPr lang="es-CO" sz="2000"/>
        </a:p>
      </dgm:t>
    </dgm:pt>
    <dgm:pt modelId="{9A444B8D-E8A0-4FB8-B0C0-D3D0F7C207CC}">
      <dgm:prSet custT="1"/>
      <dgm:spPr/>
      <dgm:t>
        <a:bodyPr/>
        <a:lstStyle/>
        <a:p>
          <a:pPr algn="ctr"/>
          <a:r>
            <a:rPr lang="es-MX" sz="1200" b="0" i="0" dirty="0"/>
            <a:t>Esto añade una capa extra de seguridad, solicitando un código adicional además de la contraseña.</a:t>
          </a:r>
          <a:endParaRPr lang="es-CO" sz="1200" dirty="0"/>
        </a:p>
      </dgm:t>
    </dgm:pt>
    <dgm:pt modelId="{0AF6A1BB-4364-45D7-A7F4-1CAB497C338E}" type="parTrans" cxnId="{DC34195F-1AB2-4DAF-922A-B94FADF26AFC}">
      <dgm:prSet/>
      <dgm:spPr/>
      <dgm:t>
        <a:bodyPr/>
        <a:lstStyle/>
        <a:p>
          <a:pPr algn="ctr"/>
          <a:endParaRPr lang="es-CO" sz="2000"/>
        </a:p>
      </dgm:t>
    </dgm:pt>
    <dgm:pt modelId="{D5E2ACCB-AE19-4449-98C5-84A11D972B41}" type="sibTrans" cxnId="{DC34195F-1AB2-4DAF-922A-B94FADF26AFC}">
      <dgm:prSet/>
      <dgm:spPr/>
      <dgm:t>
        <a:bodyPr/>
        <a:lstStyle/>
        <a:p>
          <a:pPr algn="ctr"/>
          <a:endParaRPr lang="es-CO" sz="2000"/>
        </a:p>
      </dgm:t>
    </dgm:pt>
    <dgm:pt modelId="{D1BA3994-7764-443C-B8C7-629A54CE5017}">
      <dgm:prSet custT="1"/>
      <dgm:spPr/>
      <dgm:t>
        <a:bodyPr/>
        <a:lstStyle/>
        <a:p>
          <a:pPr algn="ctr"/>
          <a:r>
            <a:rPr lang="es-MX" sz="1200" b="0" i="0" dirty="0"/>
            <a:t> Capacitar a los colaboradores sobre buenas prácticas de seguridad, como reconocer correos sospechosos y evitar compartir información confidencial.</a:t>
          </a:r>
          <a:endParaRPr lang="es-CO" sz="1200" dirty="0"/>
        </a:p>
      </dgm:t>
    </dgm:pt>
    <dgm:pt modelId="{4B0FDF68-9344-420B-A1A0-A1057181AF86}" type="parTrans" cxnId="{1A36272D-DA3B-4B8F-B81F-236BA8D42374}">
      <dgm:prSet/>
      <dgm:spPr/>
      <dgm:t>
        <a:bodyPr/>
        <a:lstStyle/>
        <a:p>
          <a:pPr algn="ctr"/>
          <a:endParaRPr lang="es-CO" sz="2000"/>
        </a:p>
      </dgm:t>
    </dgm:pt>
    <dgm:pt modelId="{32951E64-800E-4983-A289-1F275E2C086C}" type="sibTrans" cxnId="{1A36272D-DA3B-4B8F-B81F-236BA8D42374}">
      <dgm:prSet/>
      <dgm:spPr/>
      <dgm:t>
        <a:bodyPr/>
        <a:lstStyle/>
        <a:p>
          <a:pPr algn="ctr"/>
          <a:endParaRPr lang="es-CO" sz="2000"/>
        </a:p>
      </dgm:t>
    </dgm:pt>
    <dgm:pt modelId="{04131CF0-AA62-4041-80E6-BA6F5614DF78}">
      <dgm:prSet custT="1"/>
      <dgm:spPr/>
      <dgm:t>
        <a:bodyPr/>
        <a:lstStyle/>
        <a:p>
          <a:pPr algn="ctr"/>
          <a:r>
            <a:rPr lang="es-MX" sz="1200" b="0" i="0" dirty="0"/>
            <a:t>Guardar copias de la información importante en lugares seguros para poder recuperarla en caso de pérdida o ataque.</a:t>
          </a:r>
          <a:endParaRPr lang="es-CO" sz="1200" dirty="0"/>
        </a:p>
      </dgm:t>
    </dgm:pt>
    <dgm:pt modelId="{54540192-6983-4EA9-8C50-324155916D65}" type="parTrans" cxnId="{7A79FA0A-2CB5-4310-B14F-4FCDD7972B8C}">
      <dgm:prSet/>
      <dgm:spPr/>
      <dgm:t>
        <a:bodyPr/>
        <a:lstStyle/>
        <a:p>
          <a:pPr algn="ctr"/>
          <a:endParaRPr lang="es-CO" sz="2000"/>
        </a:p>
      </dgm:t>
    </dgm:pt>
    <dgm:pt modelId="{08664A8E-E2AE-4DAF-9751-DC84A1331FE7}" type="sibTrans" cxnId="{7A79FA0A-2CB5-4310-B14F-4FCDD7972B8C}">
      <dgm:prSet/>
      <dgm:spPr/>
      <dgm:t>
        <a:bodyPr/>
        <a:lstStyle/>
        <a:p>
          <a:pPr algn="ctr"/>
          <a:endParaRPr lang="es-CO" sz="2000"/>
        </a:p>
      </dgm:t>
    </dgm:pt>
    <dgm:pt modelId="{B7F756AE-1AA9-4C23-B989-AB7B1A7D4C01}">
      <dgm:prSet custT="1"/>
      <dgm:spPr/>
      <dgm:t>
        <a:bodyPr/>
        <a:lstStyle/>
        <a:p>
          <a:pPr algn="ctr"/>
          <a:r>
            <a:rPr lang="es-MX" sz="1200" b="0" i="0" dirty="0"/>
            <a:t>Instalar las actualizaciones y parches de seguridad en todos los sistemas y programas para protegerte contra vulnerabilidades conocidas.</a:t>
          </a:r>
          <a:endParaRPr lang="es-CO" sz="1200" dirty="0"/>
        </a:p>
      </dgm:t>
    </dgm:pt>
    <dgm:pt modelId="{C4831374-498C-4C24-A7F3-B178B5142F55}" type="parTrans" cxnId="{42A29017-4CE0-4B36-9BFA-7EB7148AE74C}">
      <dgm:prSet/>
      <dgm:spPr/>
      <dgm:t>
        <a:bodyPr/>
        <a:lstStyle/>
        <a:p>
          <a:pPr algn="ctr"/>
          <a:endParaRPr lang="es-CO" sz="2000"/>
        </a:p>
      </dgm:t>
    </dgm:pt>
    <dgm:pt modelId="{AA9855A9-0C67-443E-84B3-2E7D31012D02}" type="sibTrans" cxnId="{42A29017-4CE0-4B36-9BFA-7EB7148AE74C}">
      <dgm:prSet/>
      <dgm:spPr/>
      <dgm:t>
        <a:bodyPr/>
        <a:lstStyle/>
        <a:p>
          <a:pPr algn="ctr"/>
          <a:endParaRPr lang="es-CO" sz="2000"/>
        </a:p>
      </dgm:t>
    </dgm:pt>
    <dgm:pt modelId="{6F96E95C-3541-4BD0-9357-97A3185170EA}">
      <dgm:prSet custT="1"/>
      <dgm:spPr/>
      <dgm:t>
        <a:bodyPr/>
        <a:lstStyle/>
        <a:p>
          <a:pPr algn="ctr"/>
          <a:r>
            <a:rPr lang="es-MX" sz="1200" b="0" i="0" dirty="0"/>
            <a:t>Limitar el acceso a datos sensibles solo a quienes realmente lo necesitan y usa permisos adecuados.</a:t>
          </a:r>
          <a:endParaRPr lang="es-CO" sz="1200" dirty="0"/>
        </a:p>
      </dgm:t>
    </dgm:pt>
    <dgm:pt modelId="{52C340F8-B61C-472E-8C63-2278C8F68972}" type="parTrans" cxnId="{7BC5F054-7CF2-4874-851A-868A32AFAEB4}">
      <dgm:prSet/>
      <dgm:spPr/>
      <dgm:t>
        <a:bodyPr/>
        <a:lstStyle/>
        <a:p>
          <a:pPr algn="ctr"/>
          <a:endParaRPr lang="es-CO" sz="2000"/>
        </a:p>
      </dgm:t>
    </dgm:pt>
    <dgm:pt modelId="{92899169-9B60-4574-AFDE-966ED8405CCA}" type="sibTrans" cxnId="{7BC5F054-7CF2-4874-851A-868A32AFAEB4}">
      <dgm:prSet/>
      <dgm:spPr/>
      <dgm:t>
        <a:bodyPr/>
        <a:lstStyle/>
        <a:p>
          <a:pPr algn="ctr"/>
          <a:endParaRPr lang="es-CO" sz="2000"/>
        </a:p>
      </dgm:t>
    </dgm:pt>
    <dgm:pt modelId="{D545B312-D6F3-4E10-A628-CB562B54A357}">
      <dgm:prSet custT="1"/>
      <dgm:spPr/>
      <dgm:t>
        <a:bodyPr/>
        <a:lstStyle/>
        <a:p>
          <a:pPr algn="ctr"/>
          <a:r>
            <a:rPr lang="es-MX" sz="1200" b="0" i="0" dirty="0"/>
            <a:t>Implementar antivirus, firewalls y sistemas de detección de intrusiones para proteger la red.</a:t>
          </a:r>
          <a:endParaRPr lang="es-CO" sz="1200" dirty="0"/>
        </a:p>
      </dgm:t>
    </dgm:pt>
    <dgm:pt modelId="{89CE4041-A109-4EF3-BACE-1CF1CF597182}" type="parTrans" cxnId="{9C5F864C-B126-47C9-A8B3-AEA6FEA78265}">
      <dgm:prSet/>
      <dgm:spPr/>
      <dgm:t>
        <a:bodyPr/>
        <a:lstStyle/>
        <a:p>
          <a:pPr algn="ctr"/>
          <a:endParaRPr lang="es-CO" sz="2000"/>
        </a:p>
      </dgm:t>
    </dgm:pt>
    <dgm:pt modelId="{B185B20E-6A77-428C-AB38-06641A57A333}" type="sibTrans" cxnId="{9C5F864C-B126-47C9-A8B3-AEA6FEA78265}">
      <dgm:prSet/>
      <dgm:spPr/>
      <dgm:t>
        <a:bodyPr/>
        <a:lstStyle/>
        <a:p>
          <a:pPr algn="ctr"/>
          <a:endParaRPr lang="es-CO" sz="2000"/>
        </a:p>
      </dgm:t>
    </dgm:pt>
    <dgm:pt modelId="{7A35C036-F3A1-4F11-857B-78E2BFDA5CA7}" type="pres">
      <dgm:prSet presAssocID="{53C0161D-37BE-4A9A-9EF0-37E835B5BAC1}" presName="Name0" presStyleCnt="0">
        <dgm:presLayoutVars>
          <dgm:dir/>
          <dgm:animLvl val="lvl"/>
          <dgm:resizeHandles val="exact"/>
        </dgm:presLayoutVars>
      </dgm:prSet>
      <dgm:spPr/>
    </dgm:pt>
    <dgm:pt modelId="{04BFB529-676D-4274-95F6-50968E49AA7C}" type="pres">
      <dgm:prSet presAssocID="{E8EAFC5E-07B5-4EEC-8CD4-F5BE3B7776C8}" presName="composite" presStyleCnt="0"/>
      <dgm:spPr/>
    </dgm:pt>
    <dgm:pt modelId="{D9D2D75B-21B5-4EB5-9300-6FA345F01F41}" type="pres">
      <dgm:prSet presAssocID="{E8EAFC5E-07B5-4EEC-8CD4-F5BE3B7776C8}" presName="parTx" presStyleLbl="alignNode1" presStyleIdx="0" presStyleCnt="7">
        <dgm:presLayoutVars>
          <dgm:chMax val="0"/>
          <dgm:chPref val="0"/>
          <dgm:bulletEnabled val="1"/>
        </dgm:presLayoutVars>
      </dgm:prSet>
      <dgm:spPr/>
    </dgm:pt>
    <dgm:pt modelId="{E38277FF-1F2A-4A81-A229-AB71594BD7EF}" type="pres">
      <dgm:prSet presAssocID="{E8EAFC5E-07B5-4EEC-8CD4-F5BE3B7776C8}" presName="desTx" presStyleLbl="alignAccFollowNode1" presStyleIdx="0" presStyleCnt="7">
        <dgm:presLayoutVars>
          <dgm:bulletEnabled val="1"/>
        </dgm:presLayoutVars>
      </dgm:prSet>
      <dgm:spPr/>
    </dgm:pt>
    <dgm:pt modelId="{53C43ABB-788B-4ADA-A8F2-992B5AA8EA67}" type="pres">
      <dgm:prSet presAssocID="{9561AFCC-8ED7-4988-97C0-241F958C7106}" presName="space" presStyleCnt="0"/>
      <dgm:spPr/>
    </dgm:pt>
    <dgm:pt modelId="{A4BF841F-69B0-4010-AFE6-6EAD3AF47F1D}" type="pres">
      <dgm:prSet presAssocID="{41EBCA07-384C-4BA7-9960-D043FA292297}" presName="composite" presStyleCnt="0"/>
      <dgm:spPr/>
    </dgm:pt>
    <dgm:pt modelId="{B32E79FD-3A36-43AC-853C-2B8BD3B156FB}" type="pres">
      <dgm:prSet presAssocID="{41EBCA07-384C-4BA7-9960-D043FA292297}" presName="parTx" presStyleLbl="alignNode1" presStyleIdx="1" presStyleCnt="7">
        <dgm:presLayoutVars>
          <dgm:chMax val="0"/>
          <dgm:chPref val="0"/>
          <dgm:bulletEnabled val="1"/>
        </dgm:presLayoutVars>
      </dgm:prSet>
      <dgm:spPr/>
    </dgm:pt>
    <dgm:pt modelId="{A58E3B61-C78F-4463-8683-BD372A729070}" type="pres">
      <dgm:prSet presAssocID="{41EBCA07-384C-4BA7-9960-D043FA292297}" presName="desTx" presStyleLbl="alignAccFollowNode1" presStyleIdx="1" presStyleCnt="7">
        <dgm:presLayoutVars>
          <dgm:bulletEnabled val="1"/>
        </dgm:presLayoutVars>
      </dgm:prSet>
      <dgm:spPr/>
    </dgm:pt>
    <dgm:pt modelId="{9CA348DE-C34B-44B0-8222-DEF5F716713F}" type="pres">
      <dgm:prSet presAssocID="{1CF9EE8C-A26E-4E4F-BDBF-E80C382FC67C}" presName="space" presStyleCnt="0"/>
      <dgm:spPr/>
    </dgm:pt>
    <dgm:pt modelId="{14918005-67E1-4AE9-8A43-265479C15D4A}" type="pres">
      <dgm:prSet presAssocID="{0A90FE6D-21FF-418F-8514-8F57282B444A}" presName="composite" presStyleCnt="0"/>
      <dgm:spPr/>
    </dgm:pt>
    <dgm:pt modelId="{79D4880E-E282-413F-8F95-B1543D674A33}" type="pres">
      <dgm:prSet presAssocID="{0A90FE6D-21FF-418F-8514-8F57282B444A}" presName="parTx" presStyleLbl="alignNode1" presStyleIdx="2" presStyleCnt="7">
        <dgm:presLayoutVars>
          <dgm:chMax val="0"/>
          <dgm:chPref val="0"/>
          <dgm:bulletEnabled val="1"/>
        </dgm:presLayoutVars>
      </dgm:prSet>
      <dgm:spPr/>
    </dgm:pt>
    <dgm:pt modelId="{3AEA919F-4C18-4CD4-A0E5-0A92C623183C}" type="pres">
      <dgm:prSet presAssocID="{0A90FE6D-21FF-418F-8514-8F57282B444A}" presName="desTx" presStyleLbl="alignAccFollowNode1" presStyleIdx="2" presStyleCnt="7">
        <dgm:presLayoutVars>
          <dgm:bulletEnabled val="1"/>
        </dgm:presLayoutVars>
      </dgm:prSet>
      <dgm:spPr/>
    </dgm:pt>
    <dgm:pt modelId="{647F1EE7-B2A8-4791-AFFA-2A4467A29E99}" type="pres">
      <dgm:prSet presAssocID="{7F4F9955-1017-4D8D-9D5F-69DCF41F5146}" presName="space" presStyleCnt="0"/>
      <dgm:spPr/>
    </dgm:pt>
    <dgm:pt modelId="{F45F5573-F628-461A-9235-C33C1544FB0F}" type="pres">
      <dgm:prSet presAssocID="{C83AE913-349E-485C-9AB0-254BE5EFD972}" presName="composite" presStyleCnt="0"/>
      <dgm:spPr/>
    </dgm:pt>
    <dgm:pt modelId="{03316A52-44E5-42FE-A9F4-14750AFD47BA}" type="pres">
      <dgm:prSet presAssocID="{C83AE913-349E-485C-9AB0-254BE5EFD972}" presName="parTx" presStyleLbl="alignNode1" presStyleIdx="3" presStyleCnt="7">
        <dgm:presLayoutVars>
          <dgm:chMax val="0"/>
          <dgm:chPref val="0"/>
          <dgm:bulletEnabled val="1"/>
        </dgm:presLayoutVars>
      </dgm:prSet>
      <dgm:spPr/>
    </dgm:pt>
    <dgm:pt modelId="{8AEFB646-05E4-44D2-BDDC-8A4CAB2CF09F}" type="pres">
      <dgm:prSet presAssocID="{C83AE913-349E-485C-9AB0-254BE5EFD972}" presName="desTx" presStyleLbl="alignAccFollowNode1" presStyleIdx="3" presStyleCnt="7">
        <dgm:presLayoutVars>
          <dgm:bulletEnabled val="1"/>
        </dgm:presLayoutVars>
      </dgm:prSet>
      <dgm:spPr/>
    </dgm:pt>
    <dgm:pt modelId="{2FC2CC39-B1E7-4910-85EA-6ABC16F11111}" type="pres">
      <dgm:prSet presAssocID="{CBFD2BCD-F5F9-466A-9E4E-D0670CF9F2C9}" presName="space" presStyleCnt="0"/>
      <dgm:spPr/>
    </dgm:pt>
    <dgm:pt modelId="{597F8445-7C6D-445D-B476-3B7CF777FCC2}" type="pres">
      <dgm:prSet presAssocID="{BE878A7C-DDA8-45E2-81A0-EF1023FF0E74}" presName="composite" presStyleCnt="0"/>
      <dgm:spPr/>
    </dgm:pt>
    <dgm:pt modelId="{5E4A4738-B377-4C28-AD41-DB3A09E1686B}" type="pres">
      <dgm:prSet presAssocID="{BE878A7C-DDA8-45E2-81A0-EF1023FF0E74}" presName="parTx" presStyleLbl="alignNode1" presStyleIdx="4" presStyleCnt="7">
        <dgm:presLayoutVars>
          <dgm:chMax val="0"/>
          <dgm:chPref val="0"/>
          <dgm:bulletEnabled val="1"/>
        </dgm:presLayoutVars>
      </dgm:prSet>
      <dgm:spPr/>
    </dgm:pt>
    <dgm:pt modelId="{87556BAD-A241-497E-AA92-B777BEA9AEFB}" type="pres">
      <dgm:prSet presAssocID="{BE878A7C-DDA8-45E2-81A0-EF1023FF0E74}" presName="desTx" presStyleLbl="alignAccFollowNode1" presStyleIdx="4" presStyleCnt="7">
        <dgm:presLayoutVars>
          <dgm:bulletEnabled val="1"/>
        </dgm:presLayoutVars>
      </dgm:prSet>
      <dgm:spPr/>
    </dgm:pt>
    <dgm:pt modelId="{5363DD4D-1B95-4CA6-9433-B54C95CFD956}" type="pres">
      <dgm:prSet presAssocID="{8209D336-0A28-45DE-817D-CB8A43D52574}" presName="space" presStyleCnt="0"/>
      <dgm:spPr/>
    </dgm:pt>
    <dgm:pt modelId="{F7CB59FC-6541-4E95-8FBF-72CAA618C9F7}" type="pres">
      <dgm:prSet presAssocID="{E7AB9587-F5C1-477F-AF23-26AF14F8A4AE}" presName="composite" presStyleCnt="0"/>
      <dgm:spPr/>
    </dgm:pt>
    <dgm:pt modelId="{E52AB4B8-4C30-454C-AF7B-BC124CF958BC}" type="pres">
      <dgm:prSet presAssocID="{E7AB9587-F5C1-477F-AF23-26AF14F8A4AE}" presName="parTx" presStyleLbl="alignNode1" presStyleIdx="5" presStyleCnt="7">
        <dgm:presLayoutVars>
          <dgm:chMax val="0"/>
          <dgm:chPref val="0"/>
          <dgm:bulletEnabled val="1"/>
        </dgm:presLayoutVars>
      </dgm:prSet>
      <dgm:spPr/>
    </dgm:pt>
    <dgm:pt modelId="{9B70B1B6-2239-4C02-8A8A-6BB488CC9852}" type="pres">
      <dgm:prSet presAssocID="{E7AB9587-F5C1-477F-AF23-26AF14F8A4AE}" presName="desTx" presStyleLbl="alignAccFollowNode1" presStyleIdx="5" presStyleCnt="7">
        <dgm:presLayoutVars>
          <dgm:bulletEnabled val="1"/>
        </dgm:presLayoutVars>
      </dgm:prSet>
      <dgm:spPr/>
    </dgm:pt>
    <dgm:pt modelId="{C12AB3F5-C883-459F-8C67-BF2CE655746D}" type="pres">
      <dgm:prSet presAssocID="{1DF9A731-2B44-4487-B760-DE1FCDE6C8E1}" presName="space" presStyleCnt="0"/>
      <dgm:spPr/>
    </dgm:pt>
    <dgm:pt modelId="{AA055384-03C7-491D-A910-F1789C8A69B7}" type="pres">
      <dgm:prSet presAssocID="{56A64BAD-4B7A-4720-A271-05C572F3FCE6}" presName="composite" presStyleCnt="0"/>
      <dgm:spPr/>
    </dgm:pt>
    <dgm:pt modelId="{9AD2DB74-81BF-4BE8-A748-1BB815BBC090}" type="pres">
      <dgm:prSet presAssocID="{56A64BAD-4B7A-4720-A271-05C572F3FCE6}" presName="parTx" presStyleLbl="alignNode1" presStyleIdx="6" presStyleCnt="7">
        <dgm:presLayoutVars>
          <dgm:chMax val="0"/>
          <dgm:chPref val="0"/>
          <dgm:bulletEnabled val="1"/>
        </dgm:presLayoutVars>
      </dgm:prSet>
      <dgm:spPr/>
    </dgm:pt>
    <dgm:pt modelId="{61C96EE9-C6AD-46C7-889B-294B5BF2E8E9}" type="pres">
      <dgm:prSet presAssocID="{56A64BAD-4B7A-4720-A271-05C572F3FCE6}" presName="desTx" presStyleLbl="alignAccFollowNode1" presStyleIdx="6" presStyleCnt="7">
        <dgm:presLayoutVars>
          <dgm:bulletEnabled val="1"/>
        </dgm:presLayoutVars>
      </dgm:prSet>
      <dgm:spPr/>
    </dgm:pt>
  </dgm:ptLst>
  <dgm:cxnLst>
    <dgm:cxn modelId="{0E5E5001-1BA6-4E49-892C-7937F3405528}" type="presOf" srcId="{BE878A7C-DDA8-45E2-81A0-EF1023FF0E74}" destId="{5E4A4738-B377-4C28-AD41-DB3A09E1686B}" srcOrd="0" destOrd="0" presId="urn:microsoft.com/office/officeart/2005/8/layout/hList1"/>
    <dgm:cxn modelId="{C989A20A-F393-4F90-9475-CC910D217D9E}" srcId="{53C0161D-37BE-4A9A-9EF0-37E835B5BAC1}" destId="{E8EAFC5E-07B5-4EEC-8CD4-F5BE3B7776C8}" srcOrd="0" destOrd="0" parTransId="{EA43D8D7-ED03-40BC-97AE-55EF84B0DCBD}" sibTransId="{9561AFCC-8ED7-4988-97C0-241F958C7106}"/>
    <dgm:cxn modelId="{7A79FA0A-2CB5-4310-B14F-4FCDD7972B8C}" srcId="{C83AE913-349E-485C-9AB0-254BE5EFD972}" destId="{04131CF0-AA62-4041-80E6-BA6F5614DF78}" srcOrd="0" destOrd="0" parTransId="{54540192-6983-4EA9-8C50-324155916D65}" sibTransId="{08664A8E-E2AE-4DAF-9751-DC84A1331FE7}"/>
    <dgm:cxn modelId="{173A6314-F7F0-4034-B0AA-22211916CD95}" type="presOf" srcId="{D1BA3994-7764-443C-B8C7-629A54CE5017}" destId="{3AEA919F-4C18-4CD4-A0E5-0A92C623183C}" srcOrd="0" destOrd="0" presId="urn:microsoft.com/office/officeart/2005/8/layout/hList1"/>
    <dgm:cxn modelId="{42A29017-4CE0-4B36-9BFA-7EB7148AE74C}" srcId="{BE878A7C-DDA8-45E2-81A0-EF1023FF0E74}" destId="{B7F756AE-1AA9-4C23-B989-AB7B1A7D4C01}" srcOrd="0" destOrd="0" parTransId="{C4831374-498C-4C24-A7F3-B178B5142F55}" sibTransId="{AA9855A9-0C67-443E-84B3-2E7D31012D02}"/>
    <dgm:cxn modelId="{4407D723-EBF6-4E94-A16D-6B0D7695FB14}" type="presOf" srcId="{9A444B8D-E8A0-4FB8-B0C0-D3D0F7C207CC}" destId="{A58E3B61-C78F-4463-8683-BD372A729070}" srcOrd="0" destOrd="0" presId="urn:microsoft.com/office/officeart/2005/8/layout/hList1"/>
    <dgm:cxn modelId="{6FBC3D25-DED1-4E23-ADE1-89504364B892}" type="presOf" srcId="{6F96E95C-3541-4BD0-9357-97A3185170EA}" destId="{9B70B1B6-2239-4C02-8A8A-6BB488CC9852}" srcOrd="0" destOrd="0" presId="urn:microsoft.com/office/officeart/2005/8/layout/hList1"/>
    <dgm:cxn modelId="{01EDDA2C-BD85-49CA-BDDE-D8A087780C4D}" type="presOf" srcId="{B7F756AE-1AA9-4C23-B989-AB7B1A7D4C01}" destId="{87556BAD-A241-497E-AA92-B777BEA9AEFB}" srcOrd="0" destOrd="0" presId="urn:microsoft.com/office/officeart/2005/8/layout/hList1"/>
    <dgm:cxn modelId="{1A36272D-DA3B-4B8F-B81F-236BA8D42374}" srcId="{0A90FE6D-21FF-418F-8514-8F57282B444A}" destId="{D1BA3994-7764-443C-B8C7-629A54CE5017}" srcOrd="0" destOrd="0" parTransId="{4B0FDF68-9344-420B-A1A0-A1057181AF86}" sibTransId="{32951E64-800E-4983-A289-1F275E2C086C}"/>
    <dgm:cxn modelId="{DC34195F-1AB2-4DAF-922A-B94FADF26AFC}" srcId="{41EBCA07-384C-4BA7-9960-D043FA292297}" destId="{9A444B8D-E8A0-4FB8-B0C0-D3D0F7C207CC}" srcOrd="0" destOrd="0" parTransId="{0AF6A1BB-4364-45D7-A7F4-1CAB497C338E}" sibTransId="{D5E2ACCB-AE19-4449-98C5-84A11D972B41}"/>
    <dgm:cxn modelId="{103D975F-E3D2-49FC-B3B3-B568F6FE48E7}" type="presOf" srcId="{04131CF0-AA62-4041-80E6-BA6F5614DF78}" destId="{8AEFB646-05E4-44D2-BDDC-8A4CAB2CF09F}" srcOrd="0" destOrd="0" presId="urn:microsoft.com/office/officeart/2005/8/layout/hList1"/>
    <dgm:cxn modelId="{55312B6A-9C40-45C7-9D86-2098AD11D5BE}" type="presOf" srcId="{0A90FE6D-21FF-418F-8514-8F57282B444A}" destId="{79D4880E-E282-413F-8F95-B1543D674A33}" srcOrd="0" destOrd="0" presId="urn:microsoft.com/office/officeart/2005/8/layout/hList1"/>
    <dgm:cxn modelId="{E60CE14A-2B64-40F1-8905-86DD1C33C533}" srcId="{53C0161D-37BE-4A9A-9EF0-37E835B5BAC1}" destId="{0A90FE6D-21FF-418F-8514-8F57282B444A}" srcOrd="2" destOrd="0" parTransId="{863C3442-8715-4708-BED4-5D9791B2C07C}" sibTransId="{7F4F9955-1017-4D8D-9D5F-69DCF41F5146}"/>
    <dgm:cxn modelId="{9C5F864C-B126-47C9-A8B3-AEA6FEA78265}" srcId="{56A64BAD-4B7A-4720-A271-05C572F3FCE6}" destId="{D545B312-D6F3-4E10-A628-CB562B54A357}" srcOrd="0" destOrd="0" parTransId="{89CE4041-A109-4EF3-BACE-1CF1CF597182}" sibTransId="{B185B20E-6A77-428C-AB38-06641A57A333}"/>
    <dgm:cxn modelId="{2CC04C53-527E-4416-B140-63C5F0812789}" type="presOf" srcId="{41EBCA07-384C-4BA7-9960-D043FA292297}" destId="{B32E79FD-3A36-43AC-853C-2B8BD3B156FB}" srcOrd="0" destOrd="0" presId="urn:microsoft.com/office/officeart/2005/8/layout/hList1"/>
    <dgm:cxn modelId="{7BC5F054-7CF2-4874-851A-868A32AFAEB4}" srcId="{E7AB9587-F5C1-477F-AF23-26AF14F8A4AE}" destId="{6F96E95C-3541-4BD0-9357-97A3185170EA}" srcOrd="0" destOrd="0" parTransId="{52C340F8-B61C-472E-8C63-2278C8F68972}" sibTransId="{92899169-9B60-4574-AFDE-966ED8405CCA}"/>
    <dgm:cxn modelId="{3B205277-3175-40D8-A0AB-97D587CE8FC7}" type="presOf" srcId="{E7AB9587-F5C1-477F-AF23-26AF14F8A4AE}" destId="{E52AB4B8-4C30-454C-AF7B-BC124CF958BC}" srcOrd="0" destOrd="0" presId="urn:microsoft.com/office/officeart/2005/8/layout/hList1"/>
    <dgm:cxn modelId="{F834657B-30FC-44B1-97A8-A984B14C85A7}" srcId="{53C0161D-37BE-4A9A-9EF0-37E835B5BAC1}" destId="{C83AE913-349E-485C-9AB0-254BE5EFD972}" srcOrd="3" destOrd="0" parTransId="{F75A3168-0C63-43B2-92F7-F13A90219AC6}" sibTransId="{CBFD2BCD-F5F9-466A-9E4E-D0670CF9F2C9}"/>
    <dgm:cxn modelId="{49ACAC85-AA57-4AA1-B9DF-05542CFA074C}" srcId="{53C0161D-37BE-4A9A-9EF0-37E835B5BAC1}" destId="{BE878A7C-DDA8-45E2-81A0-EF1023FF0E74}" srcOrd="4" destOrd="0" parTransId="{AD0CE034-7B2A-455B-BA57-4A1002823722}" sibTransId="{8209D336-0A28-45DE-817D-CB8A43D52574}"/>
    <dgm:cxn modelId="{A58B088B-CF4C-4D03-B8C4-9433910F921D}" srcId="{53C0161D-37BE-4A9A-9EF0-37E835B5BAC1}" destId="{41EBCA07-384C-4BA7-9960-D043FA292297}" srcOrd="1" destOrd="0" parTransId="{EE32045A-4E22-4505-9072-243C10381934}" sibTransId="{1CF9EE8C-A26E-4E4F-BDBF-E80C382FC67C}"/>
    <dgm:cxn modelId="{EDD6D28E-7E0F-4003-8C6F-0C3DC01F9D21}" type="presOf" srcId="{28AEE596-19EB-4234-939C-8447E26A3003}" destId="{E38277FF-1F2A-4A81-A229-AB71594BD7EF}" srcOrd="0" destOrd="0" presId="urn:microsoft.com/office/officeart/2005/8/layout/hList1"/>
    <dgm:cxn modelId="{936F5AAA-04C8-4078-8F85-4DA14E19BE4B}" srcId="{53C0161D-37BE-4A9A-9EF0-37E835B5BAC1}" destId="{E7AB9587-F5C1-477F-AF23-26AF14F8A4AE}" srcOrd="5" destOrd="0" parTransId="{02094E3C-D237-45F8-800E-C9236F6CFF36}" sibTransId="{1DF9A731-2B44-4487-B760-DE1FCDE6C8E1}"/>
    <dgm:cxn modelId="{ABA5D8AC-B3EF-4397-B5F3-9D87EFF86955}" srcId="{E8EAFC5E-07B5-4EEC-8CD4-F5BE3B7776C8}" destId="{28AEE596-19EB-4234-939C-8447E26A3003}" srcOrd="0" destOrd="0" parTransId="{A7D61627-D971-45B1-A38E-90BF1717FCAD}" sibTransId="{40E0AC55-96D1-40F0-9844-0F0D3D6851DC}"/>
    <dgm:cxn modelId="{E5702DAE-40AD-456B-AE7B-C90E029A5BC0}" type="presOf" srcId="{53C0161D-37BE-4A9A-9EF0-37E835B5BAC1}" destId="{7A35C036-F3A1-4F11-857B-78E2BFDA5CA7}" srcOrd="0" destOrd="0" presId="urn:microsoft.com/office/officeart/2005/8/layout/hList1"/>
    <dgm:cxn modelId="{37E0ADC9-2395-434E-8D91-A90774E723CE}" type="presOf" srcId="{56A64BAD-4B7A-4720-A271-05C572F3FCE6}" destId="{9AD2DB74-81BF-4BE8-A748-1BB815BBC090}" srcOrd="0" destOrd="0" presId="urn:microsoft.com/office/officeart/2005/8/layout/hList1"/>
    <dgm:cxn modelId="{FA5A55D4-B5F6-4736-8F41-F3008D5340DD}" srcId="{53C0161D-37BE-4A9A-9EF0-37E835B5BAC1}" destId="{56A64BAD-4B7A-4720-A271-05C572F3FCE6}" srcOrd="6" destOrd="0" parTransId="{AD5EE142-1054-4509-B7F6-3BAB055486D3}" sibTransId="{A9B3966C-8C51-44B7-A998-1634DB405F1F}"/>
    <dgm:cxn modelId="{DD2534E8-490B-455A-8B76-749680907588}" type="presOf" srcId="{D545B312-D6F3-4E10-A628-CB562B54A357}" destId="{61C96EE9-C6AD-46C7-889B-294B5BF2E8E9}" srcOrd="0" destOrd="0" presId="urn:microsoft.com/office/officeart/2005/8/layout/hList1"/>
    <dgm:cxn modelId="{469292EB-C3B8-4CFA-B34E-587FF571E123}" type="presOf" srcId="{C83AE913-349E-485C-9AB0-254BE5EFD972}" destId="{03316A52-44E5-42FE-A9F4-14750AFD47BA}" srcOrd="0" destOrd="0" presId="urn:microsoft.com/office/officeart/2005/8/layout/hList1"/>
    <dgm:cxn modelId="{C1EDE0FF-9255-4899-BCC2-AAE00AF5DF31}" type="presOf" srcId="{E8EAFC5E-07B5-4EEC-8CD4-F5BE3B7776C8}" destId="{D9D2D75B-21B5-4EB5-9300-6FA345F01F41}" srcOrd="0" destOrd="0" presId="urn:microsoft.com/office/officeart/2005/8/layout/hList1"/>
    <dgm:cxn modelId="{EFADDA2C-405F-4508-8095-684E23EC9713}" type="presParOf" srcId="{7A35C036-F3A1-4F11-857B-78E2BFDA5CA7}" destId="{04BFB529-676D-4274-95F6-50968E49AA7C}" srcOrd="0" destOrd="0" presId="urn:microsoft.com/office/officeart/2005/8/layout/hList1"/>
    <dgm:cxn modelId="{C4DDB09A-E111-49A6-9E44-508F8BBEDFBC}" type="presParOf" srcId="{04BFB529-676D-4274-95F6-50968E49AA7C}" destId="{D9D2D75B-21B5-4EB5-9300-6FA345F01F41}" srcOrd="0" destOrd="0" presId="urn:microsoft.com/office/officeart/2005/8/layout/hList1"/>
    <dgm:cxn modelId="{FCA7226C-D224-484B-96CC-8512D4C29418}" type="presParOf" srcId="{04BFB529-676D-4274-95F6-50968E49AA7C}" destId="{E38277FF-1F2A-4A81-A229-AB71594BD7EF}" srcOrd="1" destOrd="0" presId="urn:microsoft.com/office/officeart/2005/8/layout/hList1"/>
    <dgm:cxn modelId="{0BA732E3-EBBE-4C4E-99F2-AB1557F1086D}" type="presParOf" srcId="{7A35C036-F3A1-4F11-857B-78E2BFDA5CA7}" destId="{53C43ABB-788B-4ADA-A8F2-992B5AA8EA67}" srcOrd="1" destOrd="0" presId="urn:microsoft.com/office/officeart/2005/8/layout/hList1"/>
    <dgm:cxn modelId="{F6B0415E-BC00-47EF-9AFC-18251832CD31}" type="presParOf" srcId="{7A35C036-F3A1-4F11-857B-78E2BFDA5CA7}" destId="{A4BF841F-69B0-4010-AFE6-6EAD3AF47F1D}" srcOrd="2" destOrd="0" presId="urn:microsoft.com/office/officeart/2005/8/layout/hList1"/>
    <dgm:cxn modelId="{CA3F7200-9819-4E19-ACE1-FD7B3327F6E8}" type="presParOf" srcId="{A4BF841F-69B0-4010-AFE6-6EAD3AF47F1D}" destId="{B32E79FD-3A36-43AC-853C-2B8BD3B156FB}" srcOrd="0" destOrd="0" presId="urn:microsoft.com/office/officeart/2005/8/layout/hList1"/>
    <dgm:cxn modelId="{51139035-A884-4038-B55A-8EE052743862}" type="presParOf" srcId="{A4BF841F-69B0-4010-AFE6-6EAD3AF47F1D}" destId="{A58E3B61-C78F-4463-8683-BD372A729070}" srcOrd="1" destOrd="0" presId="urn:microsoft.com/office/officeart/2005/8/layout/hList1"/>
    <dgm:cxn modelId="{EBEAC1ED-22BC-46C3-AFDB-9B42BC4E7354}" type="presParOf" srcId="{7A35C036-F3A1-4F11-857B-78E2BFDA5CA7}" destId="{9CA348DE-C34B-44B0-8222-DEF5F716713F}" srcOrd="3" destOrd="0" presId="urn:microsoft.com/office/officeart/2005/8/layout/hList1"/>
    <dgm:cxn modelId="{6E43B624-F4A9-4E90-A8CD-773F3DF37019}" type="presParOf" srcId="{7A35C036-F3A1-4F11-857B-78E2BFDA5CA7}" destId="{14918005-67E1-4AE9-8A43-265479C15D4A}" srcOrd="4" destOrd="0" presId="urn:microsoft.com/office/officeart/2005/8/layout/hList1"/>
    <dgm:cxn modelId="{55AE12AD-75C1-42D3-99A1-BF42AF11EEE8}" type="presParOf" srcId="{14918005-67E1-4AE9-8A43-265479C15D4A}" destId="{79D4880E-E282-413F-8F95-B1543D674A33}" srcOrd="0" destOrd="0" presId="urn:microsoft.com/office/officeart/2005/8/layout/hList1"/>
    <dgm:cxn modelId="{71721ACB-84EF-4E21-9338-88550610F315}" type="presParOf" srcId="{14918005-67E1-4AE9-8A43-265479C15D4A}" destId="{3AEA919F-4C18-4CD4-A0E5-0A92C623183C}" srcOrd="1" destOrd="0" presId="urn:microsoft.com/office/officeart/2005/8/layout/hList1"/>
    <dgm:cxn modelId="{3982F353-54AC-41A7-AD41-88F289B99C21}" type="presParOf" srcId="{7A35C036-F3A1-4F11-857B-78E2BFDA5CA7}" destId="{647F1EE7-B2A8-4791-AFFA-2A4467A29E99}" srcOrd="5" destOrd="0" presId="urn:microsoft.com/office/officeart/2005/8/layout/hList1"/>
    <dgm:cxn modelId="{0A363330-8343-47E3-AC05-04E23AE227CC}" type="presParOf" srcId="{7A35C036-F3A1-4F11-857B-78E2BFDA5CA7}" destId="{F45F5573-F628-461A-9235-C33C1544FB0F}" srcOrd="6" destOrd="0" presId="urn:microsoft.com/office/officeart/2005/8/layout/hList1"/>
    <dgm:cxn modelId="{E60718E8-859C-451C-AA0B-463CF0AF1553}" type="presParOf" srcId="{F45F5573-F628-461A-9235-C33C1544FB0F}" destId="{03316A52-44E5-42FE-A9F4-14750AFD47BA}" srcOrd="0" destOrd="0" presId="urn:microsoft.com/office/officeart/2005/8/layout/hList1"/>
    <dgm:cxn modelId="{4DD44178-27EE-48D6-999A-7EC823D21499}" type="presParOf" srcId="{F45F5573-F628-461A-9235-C33C1544FB0F}" destId="{8AEFB646-05E4-44D2-BDDC-8A4CAB2CF09F}" srcOrd="1" destOrd="0" presId="urn:microsoft.com/office/officeart/2005/8/layout/hList1"/>
    <dgm:cxn modelId="{51AA47E4-AD92-4606-98D1-11F915BA2851}" type="presParOf" srcId="{7A35C036-F3A1-4F11-857B-78E2BFDA5CA7}" destId="{2FC2CC39-B1E7-4910-85EA-6ABC16F11111}" srcOrd="7" destOrd="0" presId="urn:microsoft.com/office/officeart/2005/8/layout/hList1"/>
    <dgm:cxn modelId="{F23F12A2-A7B8-4C0D-B9F7-A4F9711A7341}" type="presParOf" srcId="{7A35C036-F3A1-4F11-857B-78E2BFDA5CA7}" destId="{597F8445-7C6D-445D-B476-3B7CF777FCC2}" srcOrd="8" destOrd="0" presId="urn:microsoft.com/office/officeart/2005/8/layout/hList1"/>
    <dgm:cxn modelId="{001C4177-D722-43D6-AE31-A7EF01C2FC00}" type="presParOf" srcId="{597F8445-7C6D-445D-B476-3B7CF777FCC2}" destId="{5E4A4738-B377-4C28-AD41-DB3A09E1686B}" srcOrd="0" destOrd="0" presId="urn:microsoft.com/office/officeart/2005/8/layout/hList1"/>
    <dgm:cxn modelId="{A8AB7CA4-119C-4CE7-8165-C60B5A8CDFD9}" type="presParOf" srcId="{597F8445-7C6D-445D-B476-3B7CF777FCC2}" destId="{87556BAD-A241-497E-AA92-B777BEA9AEFB}" srcOrd="1" destOrd="0" presId="urn:microsoft.com/office/officeart/2005/8/layout/hList1"/>
    <dgm:cxn modelId="{E20D082A-0C7F-4830-9687-C10B270D9DF5}" type="presParOf" srcId="{7A35C036-F3A1-4F11-857B-78E2BFDA5CA7}" destId="{5363DD4D-1B95-4CA6-9433-B54C95CFD956}" srcOrd="9" destOrd="0" presId="urn:microsoft.com/office/officeart/2005/8/layout/hList1"/>
    <dgm:cxn modelId="{D05AC56D-5752-4814-87CC-15E121542E9D}" type="presParOf" srcId="{7A35C036-F3A1-4F11-857B-78E2BFDA5CA7}" destId="{F7CB59FC-6541-4E95-8FBF-72CAA618C9F7}" srcOrd="10" destOrd="0" presId="urn:microsoft.com/office/officeart/2005/8/layout/hList1"/>
    <dgm:cxn modelId="{0C90B110-BA57-4C93-BBDA-BDEA1B84B9E9}" type="presParOf" srcId="{F7CB59FC-6541-4E95-8FBF-72CAA618C9F7}" destId="{E52AB4B8-4C30-454C-AF7B-BC124CF958BC}" srcOrd="0" destOrd="0" presId="urn:microsoft.com/office/officeart/2005/8/layout/hList1"/>
    <dgm:cxn modelId="{841083DB-C698-4B18-BA16-5CC57A5E3345}" type="presParOf" srcId="{F7CB59FC-6541-4E95-8FBF-72CAA618C9F7}" destId="{9B70B1B6-2239-4C02-8A8A-6BB488CC9852}" srcOrd="1" destOrd="0" presId="urn:microsoft.com/office/officeart/2005/8/layout/hList1"/>
    <dgm:cxn modelId="{C822C249-92CB-427B-A1FC-31E783C1DEF6}" type="presParOf" srcId="{7A35C036-F3A1-4F11-857B-78E2BFDA5CA7}" destId="{C12AB3F5-C883-459F-8C67-BF2CE655746D}" srcOrd="11" destOrd="0" presId="urn:microsoft.com/office/officeart/2005/8/layout/hList1"/>
    <dgm:cxn modelId="{27582930-D5C5-4474-93BA-F4987CDE74A8}" type="presParOf" srcId="{7A35C036-F3A1-4F11-857B-78E2BFDA5CA7}" destId="{AA055384-03C7-491D-A910-F1789C8A69B7}" srcOrd="12" destOrd="0" presId="urn:microsoft.com/office/officeart/2005/8/layout/hList1"/>
    <dgm:cxn modelId="{4D5866ED-8B6B-4C53-ADA0-12C6B49BB11D}" type="presParOf" srcId="{AA055384-03C7-491D-A910-F1789C8A69B7}" destId="{9AD2DB74-81BF-4BE8-A748-1BB815BBC090}" srcOrd="0" destOrd="0" presId="urn:microsoft.com/office/officeart/2005/8/layout/hList1"/>
    <dgm:cxn modelId="{3E70609E-2E08-4E60-8210-40B0AA5F8815}" type="presParOf" srcId="{AA055384-03C7-491D-A910-F1789C8A69B7}" destId="{61C96EE9-C6AD-46C7-889B-294B5BF2E8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2D7292F-D9B5-43CE-9256-59DAB65EDD4B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O"/>
        </a:p>
      </dgm:t>
    </dgm:pt>
    <dgm:pt modelId="{BAAEBFDE-556D-4EB7-A2BE-EA3DC57CD15D}">
      <dgm:prSet custT="1"/>
      <dgm:spPr/>
      <dgm:t>
        <a:bodyPr/>
        <a:lstStyle/>
        <a:p>
          <a:pPr algn="ctr"/>
          <a:r>
            <a:rPr lang="es-MX" sz="2800" b="0" i="0" dirty="0"/>
            <a:t>Recuerda que la seguridad es un proceso continuo, </a:t>
          </a:r>
        </a:p>
        <a:p>
          <a:pPr algn="ctr"/>
          <a:r>
            <a:rPr lang="es-MX" sz="2800" b="0" i="0" dirty="0"/>
            <a:t>¡Cada pequeño paso cuenta para mantener la información protegida!</a:t>
          </a:r>
          <a:endParaRPr lang="es-CO" sz="2800" dirty="0"/>
        </a:p>
      </dgm:t>
    </dgm:pt>
    <dgm:pt modelId="{B43AB90A-1EF1-43B8-95FF-C4066E11C572}" type="parTrans" cxnId="{3C0364D8-4E26-42DE-8909-08B08FA00319}">
      <dgm:prSet/>
      <dgm:spPr/>
      <dgm:t>
        <a:bodyPr/>
        <a:lstStyle/>
        <a:p>
          <a:pPr algn="ctr"/>
          <a:endParaRPr lang="es-CO" sz="2400"/>
        </a:p>
      </dgm:t>
    </dgm:pt>
    <dgm:pt modelId="{A7CC16C9-9E76-463E-AB4C-CBAA0F1A539B}" type="sibTrans" cxnId="{3C0364D8-4E26-42DE-8909-08B08FA00319}">
      <dgm:prSet/>
      <dgm:spPr/>
      <dgm:t>
        <a:bodyPr/>
        <a:lstStyle/>
        <a:p>
          <a:pPr algn="ctr"/>
          <a:endParaRPr lang="es-CO" sz="2400"/>
        </a:p>
      </dgm:t>
    </dgm:pt>
    <dgm:pt modelId="{36E74B17-2CEB-4F56-BFFE-FCCD0679ADD5}" type="pres">
      <dgm:prSet presAssocID="{E2D7292F-D9B5-43CE-9256-59DAB65EDD4B}" presName="linear" presStyleCnt="0">
        <dgm:presLayoutVars>
          <dgm:animLvl val="lvl"/>
          <dgm:resizeHandles val="exact"/>
        </dgm:presLayoutVars>
      </dgm:prSet>
      <dgm:spPr/>
    </dgm:pt>
    <dgm:pt modelId="{6772FE41-70D6-46CB-A888-7EC987175AE6}" type="pres">
      <dgm:prSet presAssocID="{BAAEBFDE-556D-4EB7-A2BE-EA3DC57CD15D}" presName="parentText" presStyleLbl="node1" presStyleIdx="0" presStyleCnt="1" custScaleY="338281" custLinFactNeighborX="-115" custLinFactNeighborY="71759">
        <dgm:presLayoutVars>
          <dgm:chMax val="0"/>
          <dgm:bulletEnabled val="1"/>
        </dgm:presLayoutVars>
      </dgm:prSet>
      <dgm:spPr/>
    </dgm:pt>
  </dgm:ptLst>
  <dgm:cxnLst>
    <dgm:cxn modelId="{C475ED38-0F7A-4F43-930C-D4B880E81FA4}" type="presOf" srcId="{E2D7292F-D9B5-43CE-9256-59DAB65EDD4B}" destId="{36E74B17-2CEB-4F56-BFFE-FCCD0679ADD5}" srcOrd="0" destOrd="0" presId="urn:microsoft.com/office/officeart/2005/8/layout/vList2"/>
    <dgm:cxn modelId="{E7A2A85B-5D46-4121-8E4B-56C98EA51ACF}" type="presOf" srcId="{BAAEBFDE-556D-4EB7-A2BE-EA3DC57CD15D}" destId="{6772FE41-70D6-46CB-A888-7EC987175AE6}" srcOrd="0" destOrd="0" presId="urn:microsoft.com/office/officeart/2005/8/layout/vList2"/>
    <dgm:cxn modelId="{3C0364D8-4E26-42DE-8909-08B08FA00319}" srcId="{E2D7292F-D9B5-43CE-9256-59DAB65EDD4B}" destId="{BAAEBFDE-556D-4EB7-A2BE-EA3DC57CD15D}" srcOrd="0" destOrd="0" parTransId="{B43AB90A-1EF1-43B8-95FF-C4066E11C572}" sibTransId="{A7CC16C9-9E76-463E-AB4C-CBAA0F1A539B}"/>
    <dgm:cxn modelId="{E90C4A19-61BB-44BD-85F4-C819E391C136}" type="presParOf" srcId="{36E74B17-2CEB-4F56-BFFE-FCCD0679ADD5}" destId="{6772FE41-70D6-46CB-A888-7EC987175A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C8A316-60C3-4A0F-B75E-07C7958E20D4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s-CO"/>
        </a:p>
      </dgm:t>
    </dgm:pt>
    <dgm:pt modelId="{2367CD36-D2F9-4BBF-B2D7-7F7C4BADCCE5}">
      <dgm:prSet custT="1"/>
      <dgm:spPr/>
      <dgm:t>
        <a:bodyPr/>
        <a:lstStyle/>
        <a:p>
          <a:r>
            <a:rPr lang="es-CO" sz="2000"/>
            <a:t>Es un conjunto de políticas, procedimientos, controles y recursos que gestionan la seguridad de la información.</a:t>
          </a:r>
        </a:p>
      </dgm:t>
    </dgm:pt>
    <dgm:pt modelId="{083EE4C3-97E9-4841-A49D-45E5BFDE3D41}" type="parTrans" cxnId="{4E920B1F-07AC-475D-9413-88D5166EB8F5}">
      <dgm:prSet/>
      <dgm:spPr/>
      <dgm:t>
        <a:bodyPr/>
        <a:lstStyle/>
        <a:p>
          <a:endParaRPr lang="es-CO" sz="2400"/>
        </a:p>
      </dgm:t>
    </dgm:pt>
    <dgm:pt modelId="{BBF39A88-D9D4-4D89-B8A7-0F1611854B53}" type="sibTrans" cxnId="{4E920B1F-07AC-475D-9413-88D5166EB8F5}">
      <dgm:prSet custT="1"/>
      <dgm:spPr/>
      <dgm:t>
        <a:bodyPr/>
        <a:lstStyle/>
        <a:p>
          <a:endParaRPr lang="es-CO" sz="1800"/>
        </a:p>
      </dgm:t>
    </dgm:pt>
    <dgm:pt modelId="{5C662D21-35CE-4DBB-84CD-2F8013698E75}">
      <dgm:prSet custT="1"/>
      <dgm:spPr/>
      <dgm:t>
        <a:bodyPr/>
        <a:lstStyle/>
        <a:p>
          <a:r>
            <a:rPr lang="es-CO" sz="2000" dirty="0"/>
            <a:t>Permite identificar, gestionar y reducir los riesgos relacionados con la uso, almacenamiento y transmisión de información.</a:t>
          </a:r>
        </a:p>
      </dgm:t>
    </dgm:pt>
    <dgm:pt modelId="{06ECB406-5AF7-4AD0-A543-40E8FAE6BB3F}" type="parTrans" cxnId="{8377E3F7-09DA-4962-90EC-40B551B52A5A}">
      <dgm:prSet/>
      <dgm:spPr/>
      <dgm:t>
        <a:bodyPr/>
        <a:lstStyle/>
        <a:p>
          <a:endParaRPr lang="es-CO" sz="2400"/>
        </a:p>
      </dgm:t>
    </dgm:pt>
    <dgm:pt modelId="{05529C8E-9893-4485-9CF8-5F6C4024BDDA}" type="sibTrans" cxnId="{8377E3F7-09DA-4962-90EC-40B551B52A5A}">
      <dgm:prSet/>
      <dgm:spPr/>
      <dgm:t>
        <a:bodyPr/>
        <a:lstStyle/>
        <a:p>
          <a:endParaRPr lang="es-CO" sz="2400"/>
        </a:p>
      </dgm:t>
    </dgm:pt>
    <dgm:pt modelId="{8B0CEA7E-F0A8-46FA-B2BE-36F2C92F5148}" type="pres">
      <dgm:prSet presAssocID="{A5C8A316-60C3-4A0F-B75E-07C7958E20D4}" presName="linearFlow" presStyleCnt="0">
        <dgm:presLayoutVars>
          <dgm:resizeHandles val="exact"/>
        </dgm:presLayoutVars>
      </dgm:prSet>
      <dgm:spPr/>
    </dgm:pt>
    <dgm:pt modelId="{1A3E48B5-23EE-48C6-B2C6-350A5A43F0DA}" type="pres">
      <dgm:prSet presAssocID="{2367CD36-D2F9-4BBF-B2D7-7F7C4BADCCE5}" presName="node" presStyleLbl="node1" presStyleIdx="0" presStyleCnt="2">
        <dgm:presLayoutVars>
          <dgm:bulletEnabled val="1"/>
        </dgm:presLayoutVars>
      </dgm:prSet>
      <dgm:spPr/>
    </dgm:pt>
    <dgm:pt modelId="{24C69679-D7CA-4B0F-8538-FCD9D2DCEF01}" type="pres">
      <dgm:prSet presAssocID="{BBF39A88-D9D4-4D89-B8A7-0F1611854B53}" presName="sibTrans" presStyleLbl="sibTrans2D1" presStyleIdx="0" presStyleCnt="1"/>
      <dgm:spPr/>
    </dgm:pt>
    <dgm:pt modelId="{C2C26784-3AD2-4A06-8B7E-6D99160FA31C}" type="pres">
      <dgm:prSet presAssocID="{BBF39A88-D9D4-4D89-B8A7-0F1611854B53}" presName="connectorText" presStyleLbl="sibTrans2D1" presStyleIdx="0" presStyleCnt="1"/>
      <dgm:spPr/>
    </dgm:pt>
    <dgm:pt modelId="{352DB600-D001-4CB8-A8C3-AD16CBFC3FFA}" type="pres">
      <dgm:prSet presAssocID="{5C662D21-35CE-4DBB-84CD-2F8013698E75}" presName="node" presStyleLbl="node1" presStyleIdx="1" presStyleCnt="2">
        <dgm:presLayoutVars>
          <dgm:bulletEnabled val="1"/>
        </dgm:presLayoutVars>
      </dgm:prSet>
      <dgm:spPr/>
    </dgm:pt>
  </dgm:ptLst>
  <dgm:cxnLst>
    <dgm:cxn modelId="{17C5E111-BC73-489A-94BD-FBB16CFF373E}" type="presOf" srcId="{2367CD36-D2F9-4BBF-B2D7-7F7C4BADCCE5}" destId="{1A3E48B5-23EE-48C6-B2C6-350A5A43F0DA}" srcOrd="0" destOrd="0" presId="urn:microsoft.com/office/officeart/2005/8/layout/process2"/>
    <dgm:cxn modelId="{2FA2561A-0297-47D2-A3C6-38569462440D}" type="presOf" srcId="{A5C8A316-60C3-4A0F-B75E-07C7958E20D4}" destId="{8B0CEA7E-F0A8-46FA-B2BE-36F2C92F5148}" srcOrd="0" destOrd="0" presId="urn:microsoft.com/office/officeart/2005/8/layout/process2"/>
    <dgm:cxn modelId="{4E920B1F-07AC-475D-9413-88D5166EB8F5}" srcId="{A5C8A316-60C3-4A0F-B75E-07C7958E20D4}" destId="{2367CD36-D2F9-4BBF-B2D7-7F7C4BADCCE5}" srcOrd="0" destOrd="0" parTransId="{083EE4C3-97E9-4841-A49D-45E5BFDE3D41}" sibTransId="{BBF39A88-D9D4-4D89-B8A7-0F1611854B53}"/>
    <dgm:cxn modelId="{3510E66A-DA97-4FAB-BDAB-571D6C4587D5}" type="presOf" srcId="{5C662D21-35CE-4DBB-84CD-2F8013698E75}" destId="{352DB600-D001-4CB8-A8C3-AD16CBFC3FFA}" srcOrd="0" destOrd="0" presId="urn:microsoft.com/office/officeart/2005/8/layout/process2"/>
    <dgm:cxn modelId="{26455274-295B-427C-B2E4-24635219C3AD}" type="presOf" srcId="{BBF39A88-D9D4-4D89-B8A7-0F1611854B53}" destId="{24C69679-D7CA-4B0F-8538-FCD9D2DCEF01}" srcOrd="0" destOrd="0" presId="urn:microsoft.com/office/officeart/2005/8/layout/process2"/>
    <dgm:cxn modelId="{2E9CD7CF-A230-4A37-971F-A3F7EA790C02}" type="presOf" srcId="{BBF39A88-D9D4-4D89-B8A7-0F1611854B53}" destId="{C2C26784-3AD2-4A06-8B7E-6D99160FA31C}" srcOrd="1" destOrd="0" presId="urn:microsoft.com/office/officeart/2005/8/layout/process2"/>
    <dgm:cxn modelId="{8377E3F7-09DA-4962-90EC-40B551B52A5A}" srcId="{A5C8A316-60C3-4A0F-B75E-07C7958E20D4}" destId="{5C662D21-35CE-4DBB-84CD-2F8013698E75}" srcOrd="1" destOrd="0" parTransId="{06ECB406-5AF7-4AD0-A543-40E8FAE6BB3F}" sibTransId="{05529C8E-9893-4485-9CF8-5F6C4024BDDA}"/>
    <dgm:cxn modelId="{BBEA72B6-16C9-4C88-90AB-FE14D0B909AA}" type="presParOf" srcId="{8B0CEA7E-F0A8-46FA-B2BE-36F2C92F5148}" destId="{1A3E48B5-23EE-48C6-B2C6-350A5A43F0DA}" srcOrd="0" destOrd="0" presId="urn:microsoft.com/office/officeart/2005/8/layout/process2"/>
    <dgm:cxn modelId="{C7F73ED8-103E-48A1-A6DC-00DDB945FFF9}" type="presParOf" srcId="{8B0CEA7E-F0A8-46FA-B2BE-36F2C92F5148}" destId="{24C69679-D7CA-4B0F-8538-FCD9D2DCEF01}" srcOrd="1" destOrd="0" presId="urn:microsoft.com/office/officeart/2005/8/layout/process2"/>
    <dgm:cxn modelId="{A415D096-1281-4889-A381-5D43E9EAF84A}" type="presParOf" srcId="{24C69679-D7CA-4B0F-8538-FCD9D2DCEF01}" destId="{C2C26784-3AD2-4A06-8B7E-6D99160FA31C}" srcOrd="0" destOrd="0" presId="urn:microsoft.com/office/officeart/2005/8/layout/process2"/>
    <dgm:cxn modelId="{5BA26044-54D1-466A-9C5E-74BF23E28EE7}" type="presParOf" srcId="{8B0CEA7E-F0A8-46FA-B2BE-36F2C92F5148}" destId="{352DB600-D001-4CB8-A8C3-AD16CBFC3FFA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0F5B58-6A2E-4AD2-BCF0-1C38B9EB068A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O"/>
        </a:p>
      </dgm:t>
    </dgm:pt>
    <dgm:pt modelId="{F03288A6-3CF5-478C-9E25-C2CD9476A7B9}">
      <dgm:prSet/>
      <dgm:spPr/>
      <dgm:t>
        <a:bodyPr/>
        <a:lstStyle/>
        <a:p>
          <a:pPr algn="ctr"/>
          <a:r>
            <a:rPr lang="es-CO" b="1"/>
            <a:t>¿Qué es la seguridad de la información?</a:t>
          </a:r>
          <a:r>
            <a:rPr lang="es-CO"/>
            <a:t> </a:t>
          </a:r>
        </a:p>
      </dgm:t>
    </dgm:pt>
    <dgm:pt modelId="{1A7B18B5-7917-4ADB-8DD2-221C63142233}" type="parTrans" cxnId="{581F7012-A6E4-40CE-8BBA-31D4482B4C46}">
      <dgm:prSet/>
      <dgm:spPr/>
      <dgm:t>
        <a:bodyPr/>
        <a:lstStyle/>
        <a:p>
          <a:pPr algn="ctr"/>
          <a:endParaRPr lang="es-CO"/>
        </a:p>
      </dgm:t>
    </dgm:pt>
    <dgm:pt modelId="{C5AF05C0-B8A9-4765-84D1-485B1ADDCA72}" type="sibTrans" cxnId="{581F7012-A6E4-40CE-8BBA-31D4482B4C46}">
      <dgm:prSet/>
      <dgm:spPr/>
      <dgm:t>
        <a:bodyPr/>
        <a:lstStyle/>
        <a:p>
          <a:pPr algn="ctr"/>
          <a:endParaRPr lang="es-CO"/>
        </a:p>
      </dgm:t>
    </dgm:pt>
    <dgm:pt modelId="{1A0D6A9C-E3D5-4CD9-87A1-EA49D2075F73}">
      <dgm:prSet/>
      <dgm:spPr/>
      <dgm:t>
        <a:bodyPr/>
        <a:lstStyle/>
        <a:p>
          <a:pPr algn="ctr"/>
          <a:r>
            <a:rPr lang="es-CO" dirty="0"/>
            <a:t>Es el conjunto de medidas y prácticas que se implementan para proteger la información de accesos no autorizados, alteraciones, pérdidas o daños.  Su objetivo principal es garantizar que la información sea confiable y esté disponible cuando se necesite.</a:t>
          </a:r>
        </a:p>
      </dgm:t>
    </dgm:pt>
    <dgm:pt modelId="{2289B952-E191-4E73-99D3-6C265CA6C9B1}" type="parTrans" cxnId="{52315E19-3E3F-4FF1-BEEC-BD3252FA7859}">
      <dgm:prSet/>
      <dgm:spPr/>
      <dgm:t>
        <a:bodyPr/>
        <a:lstStyle/>
        <a:p>
          <a:pPr algn="ctr"/>
          <a:endParaRPr lang="es-CO"/>
        </a:p>
      </dgm:t>
    </dgm:pt>
    <dgm:pt modelId="{5ECECF68-F581-4E24-9FAF-7E0A9B98EF9F}" type="sibTrans" cxnId="{52315E19-3E3F-4FF1-BEEC-BD3252FA7859}">
      <dgm:prSet/>
      <dgm:spPr/>
      <dgm:t>
        <a:bodyPr/>
        <a:lstStyle/>
        <a:p>
          <a:pPr algn="ctr"/>
          <a:endParaRPr lang="es-CO"/>
        </a:p>
      </dgm:t>
    </dgm:pt>
    <dgm:pt modelId="{C592281B-7A27-48EB-9F75-7B83E36576E0}">
      <dgm:prSet/>
      <dgm:spPr/>
      <dgm:t>
        <a:bodyPr/>
        <a:lstStyle/>
        <a:p>
          <a:pPr algn="ctr"/>
          <a:r>
            <a:rPr lang="es-CO" b="1"/>
            <a:t>Confidencialidad</a:t>
          </a:r>
          <a:r>
            <a:rPr lang="es-CO"/>
            <a:t> </a:t>
          </a:r>
        </a:p>
      </dgm:t>
    </dgm:pt>
    <dgm:pt modelId="{A854FE78-C780-4272-BE82-F54F460E9B1B}" type="parTrans" cxnId="{D46A0EDB-A97D-47CC-9B7A-4A4F44C82939}">
      <dgm:prSet/>
      <dgm:spPr/>
      <dgm:t>
        <a:bodyPr/>
        <a:lstStyle/>
        <a:p>
          <a:pPr algn="ctr"/>
          <a:endParaRPr lang="es-CO"/>
        </a:p>
      </dgm:t>
    </dgm:pt>
    <dgm:pt modelId="{B2BDD1B9-1631-454D-B6FA-AE79DD92E166}" type="sibTrans" cxnId="{D46A0EDB-A97D-47CC-9B7A-4A4F44C82939}">
      <dgm:prSet/>
      <dgm:spPr/>
      <dgm:t>
        <a:bodyPr/>
        <a:lstStyle/>
        <a:p>
          <a:pPr algn="ctr"/>
          <a:endParaRPr lang="es-CO"/>
        </a:p>
      </dgm:t>
    </dgm:pt>
    <dgm:pt modelId="{F997D3F0-B435-4476-869C-2BF4A992683C}">
      <dgm:prSet/>
      <dgm:spPr/>
      <dgm:t>
        <a:bodyPr/>
        <a:lstStyle/>
        <a:p>
          <a:pPr algn="ctr"/>
          <a:r>
            <a:rPr lang="es-CO" dirty="0"/>
            <a:t>Asegura que la información solo sea accesible a las personas autorizadas. </a:t>
          </a:r>
        </a:p>
      </dgm:t>
    </dgm:pt>
    <dgm:pt modelId="{F7D65397-2677-45B2-9D53-C6C0FC476634}" type="parTrans" cxnId="{E4834A7A-8893-45A7-94C0-E00C7D26F86B}">
      <dgm:prSet/>
      <dgm:spPr/>
      <dgm:t>
        <a:bodyPr/>
        <a:lstStyle/>
        <a:p>
          <a:pPr algn="ctr"/>
          <a:endParaRPr lang="es-CO"/>
        </a:p>
      </dgm:t>
    </dgm:pt>
    <dgm:pt modelId="{88DD7E28-D5BB-4837-9E32-2DA7DBB9CE28}" type="sibTrans" cxnId="{E4834A7A-8893-45A7-94C0-E00C7D26F86B}">
      <dgm:prSet/>
      <dgm:spPr/>
      <dgm:t>
        <a:bodyPr/>
        <a:lstStyle/>
        <a:p>
          <a:pPr algn="ctr"/>
          <a:endParaRPr lang="es-CO"/>
        </a:p>
      </dgm:t>
    </dgm:pt>
    <dgm:pt modelId="{30BFC81F-CACA-4958-8192-BA56061140CB}">
      <dgm:prSet/>
      <dgm:spPr/>
      <dgm:t>
        <a:bodyPr/>
        <a:lstStyle/>
        <a:p>
          <a:pPr algn="ctr"/>
          <a:r>
            <a:rPr lang="es-CO" b="1"/>
            <a:t>Integridad</a:t>
          </a:r>
          <a:r>
            <a:rPr lang="es-CO"/>
            <a:t> </a:t>
          </a:r>
        </a:p>
      </dgm:t>
    </dgm:pt>
    <dgm:pt modelId="{F4E45FA2-0EFD-4697-8C9D-E0DFAE0EFA31}" type="parTrans" cxnId="{7C39F6D1-CFED-4696-B8E0-9DFAA6AD47DE}">
      <dgm:prSet/>
      <dgm:spPr/>
      <dgm:t>
        <a:bodyPr/>
        <a:lstStyle/>
        <a:p>
          <a:pPr algn="ctr"/>
          <a:endParaRPr lang="es-CO"/>
        </a:p>
      </dgm:t>
    </dgm:pt>
    <dgm:pt modelId="{1D587ADB-2406-4FEB-9CC9-D5F53C4CED4B}" type="sibTrans" cxnId="{7C39F6D1-CFED-4696-B8E0-9DFAA6AD47DE}">
      <dgm:prSet/>
      <dgm:spPr/>
      <dgm:t>
        <a:bodyPr/>
        <a:lstStyle/>
        <a:p>
          <a:pPr algn="ctr"/>
          <a:endParaRPr lang="es-CO"/>
        </a:p>
      </dgm:t>
    </dgm:pt>
    <dgm:pt modelId="{5457EDEA-8ABF-405B-846B-6723A0C15477}">
      <dgm:prSet/>
      <dgm:spPr/>
      <dgm:t>
        <a:bodyPr/>
        <a:lstStyle/>
        <a:p>
          <a:pPr algn="ctr"/>
          <a:r>
            <a:rPr lang="es-CO" dirty="0"/>
            <a:t>Garantiza que la información sea precisa, completa y no haya sido alterada sin autorización.</a:t>
          </a:r>
        </a:p>
      </dgm:t>
    </dgm:pt>
    <dgm:pt modelId="{A84C8ADD-AAF6-4D76-89AD-A5AE2295D188}" type="parTrans" cxnId="{E9D41512-B2AD-4616-A01D-3B0E6595B3CF}">
      <dgm:prSet/>
      <dgm:spPr/>
      <dgm:t>
        <a:bodyPr/>
        <a:lstStyle/>
        <a:p>
          <a:pPr algn="ctr"/>
          <a:endParaRPr lang="es-CO"/>
        </a:p>
      </dgm:t>
    </dgm:pt>
    <dgm:pt modelId="{994303A9-311C-4AAA-B4FE-6AB477C19CF3}" type="sibTrans" cxnId="{E9D41512-B2AD-4616-A01D-3B0E6595B3CF}">
      <dgm:prSet/>
      <dgm:spPr/>
      <dgm:t>
        <a:bodyPr/>
        <a:lstStyle/>
        <a:p>
          <a:pPr algn="ctr"/>
          <a:endParaRPr lang="es-CO"/>
        </a:p>
      </dgm:t>
    </dgm:pt>
    <dgm:pt modelId="{1F14C1DA-6FFE-4481-993B-439AD7D11FBD}">
      <dgm:prSet/>
      <dgm:spPr/>
      <dgm:t>
        <a:bodyPr/>
        <a:lstStyle/>
        <a:p>
          <a:pPr algn="ctr"/>
          <a:r>
            <a:rPr lang="es-CO" b="1"/>
            <a:t>Disponibilidad</a:t>
          </a:r>
          <a:r>
            <a:rPr lang="es-CO"/>
            <a:t> </a:t>
          </a:r>
        </a:p>
      </dgm:t>
    </dgm:pt>
    <dgm:pt modelId="{8619D6C1-239E-4FD2-9E3B-AC7CC40743CC}" type="parTrans" cxnId="{CFE3D2F3-2B9B-4C3A-9C88-F9E6D7ABC2BA}">
      <dgm:prSet/>
      <dgm:spPr/>
      <dgm:t>
        <a:bodyPr/>
        <a:lstStyle/>
        <a:p>
          <a:pPr algn="ctr"/>
          <a:endParaRPr lang="es-CO"/>
        </a:p>
      </dgm:t>
    </dgm:pt>
    <dgm:pt modelId="{FA810A35-04A7-4209-9959-0E5518EE4A62}" type="sibTrans" cxnId="{CFE3D2F3-2B9B-4C3A-9C88-F9E6D7ABC2BA}">
      <dgm:prSet/>
      <dgm:spPr/>
      <dgm:t>
        <a:bodyPr/>
        <a:lstStyle/>
        <a:p>
          <a:pPr algn="ctr"/>
          <a:endParaRPr lang="es-CO"/>
        </a:p>
      </dgm:t>
    </dgm:pt>
    <dgm:pt modelId="{1DFE56FA-C905-4010-AE91-A6E0DF76CD49}">
      <dgm:prSet/>
      <dgm:spPr/>
      <dgm:t>
        <a:bodyPr/>
        <a:lstStyle/>
        <a:p>
          <a:pPr algn="ctr"/>
          <a:r>
            <a:rPr lang="es-CO" dirty="0"/>
            <a:t>La información debe estar accesible y usable cuando se requiera. </a:t>
          </a:r>
        </a:p>
      </dgm:t>
    </dgm:pt>
    <dgm:pt modelId="{2B21DDA0-6541-4541-B473-15474911351A}" type="parTrans" cxnId="{39B70E82-57CB-4CB7-B5A4-2929759CD93F}">
      <dgm:prSet/>
      <dgm:spPr/>
      <dgm:t>
        <a:bodyPr/>
        <a:lstStyle/>
        <a:p>
          <a:pPr algn="ctr"/>
          <a:endParaRPr lang="es-CO"/>
        </a:p>
      </dgm:t>
    </dgm:pt>
    <dgm:pt modelId="{D8B87704-F5CF-4768-92B9-CA294D778DA2}" type="sibTrans" cxnId="{39B70E82-57CB-4CB7-B5A4-2929759CD93F}">
      <dgm:prSet/>
      <dgm:spPr/>
      <dgm:t>
        <a:bodyPr/>
        <a:lstStyle/>
        <a:p>
          <a:pPr algn="ctr"/>
          <a:endParaRPr lang="es-CO"/>
        </a:p>
      </dgm:t>
    </dgm:pt>
    <dgm:pt modelId="{F3858614-BCC2-4EAA-950D-BD50C66BB90E}">
      <dgm:prSet/>
      <dgm:spPr/>
      <dgm:t>
        <a:bodyPr/>
        <a:lstStyle/>
        <a:p>
          <a:pPr algn="ctr"/>
          <a:r>
            <a:rPr lang="es-CO" dirty="0"/>
            <a:t> Evita que datos sensibles sean divulgados a personas no autorizadas.</a:t>
          </a:r>
        </a:p>
      </dgm:t>
    </dgm:pt>
    <dgm:pt modelId="{D86C6562-2D06-48E9-A68B-7B9E97F479AC}" type="parTrans" cxnId="{C05662EE-7329-4C64-8BD0-CB87073E5D91}">
      <dgm:prSet/>
      <dgm:spPr/>
    </dgm:pt>
    <dgm:pt modelId="{9DA2F039-8C13-401A-9244-58A87394F250}" type="sibTrans" cxnId="{C05662EE-7329-4C64-8BD0-CB87073E5D91}">
      <dgm:prSet/>
      <dgm:spPr/>
    </dgm:pt>
    <dgm:pt modelId="{6B222638-2CDF-482B-ACFE-F0112D4C2E44}">
      <dgm:prSet/>
      <dgm:spPr/>
      <dgm:t>
        <a:bodyPr/>
        <a:lstStyle/>
        <a:p>
          <a:pPr algn="ctr"/>
          <a:r>
            <a:rPr lang="es-CO" dirty="0"/>
            <a:t> Es fundamental para mantener la confianza en los datos y decisiones basadas en ellos.</a:t>
          </a:r>
        </a:p>
      </dgm:t>
    </dgm:pt>
    <dgm:pt modelId="{50439286-2F7D-46A1-AE3A-383DD6874C95}" type="parTrans" cxnId="{B3F8D8F4-A4D0-43B8-A19B-A57811329A74}">
      <dgm:prSet/>
      <dgm:spPr/>
    </dgm:pt>
    <dgm:pt modelId="{86ABCD6C-A0D6-4B9D-B14A-AD6C66F50D2C}" type="sibTrans" cxnId="{B3F8D8F4-A4D0-43B8-A19B-A57811329A74}">
      <dgm:prSet/>
      <dgm:spPr/>
    </dgm:pt>
    <dgm:pt modelId="{057F37E2-F9C5-4CF1-BFB3-44E9A60294AA}">
      <dgm:prSet/>
      <dgm:spPr/>
      <dgm:t>
        <a:bodyPr/>
        <a:lstStyle/>
        <a:p>
          <a:pPr algn="ctr"/>
          <a:r>
            <a:rPr lang="es-CO" dirty="0"/>
            <a:t>Implica mantener los sistemas y datos operativos en buen estado.</a:t>
          </a:r>
        </a:p>
      </dgm:t>
    </dgm:pt>
    <dgm:pt modelId="{11B56857-8E5D-4611-91E9-A9CD56C740BB}" type="parTrans" cxnId="{13947FD7-95B1-412A-ACE8-ABD27A4A7B23}">
      <dgm:prSet/>
      <dgm:spPr/>
    </dgm:pt>
    <dgm:pt modelId="{310B5105-9DF4-4FC1-8CF8-69D35E8E56FD}" type="sibTrans" cxnId="{13947FD7-95B1-412A-ACE8-ABD27A4A7B23}">
      <dgm:prSet/>
      <dgm:spPr/>
    </dgm:pt>
    <dgm:pt modelId="{513E11CE-6881-424F-B13D-8E807CDB6A1B}">
      <dgm:prSet/>
      <dgm:spPr/>
      <dgm:t>
        <a:bodyPr/>
        <a:lstStyle/>
        <a:p>
          <a:pPr algn="ctr"/>
          <a:endParaRPr lang="es-CO" dirty="0"/>
        </a:p>
      </dgm:t>
    </dgm:pt>
    <dgm:pt modelId="{73D3139A-76D9-439B-A616-42BDDA787CC2}" type="parTrans" cxnId="{7D8C9E1C-9ECA-4821-B572-4C054EFFAC76}">
      <dgm:prSet/>
      <dgm:spPr/>
    </dgm:pt>
    <dgm:pt modelId="{84A08551-C1FD-4A57-B666-AA9356150590}" type="sibTrans" cxnId="{7D8C9E1C-9ECA-4821-B572-4C054EFFAC76}">
      <dgm:prSet/>
      <dgm:spPr/>
    </dgm:pt>
    <dgm:pt modelId="{8AF833D3-165B-4CF1-B9FA-49BB501CAB1B}">
      <dgm:prSet/>
      <dgm:spPr/>
      <dgm:t>
        <a:bodyPr/>
        <a:lstStyle/>
        <a:p>
          <a:pPr algn="ctr"/>
          <a:endParaRPr lang="es-CO" dirty="0"/>
        </a:p>
      </dgm:t>
    </dgm:pt>
    <dgm:pt modelId="{50A930F9-FE04-487C-A9EC-868CBFE297BC}" type="parTrans" cxnId="{580F9753-F523-4032-94B0-1285DCA5624F}">
      <dgm:prSet/>
      <dgm:spPr/>
    </dgm:pt>
    <dgm:pt modelId="{B51EB2CF-723F-417A-B43B-B56468F16F69}" type="sibTrans" cxnId="{580F9753-F523-4032-94B0-1285DCA5624F}">
      <dgm:prSet/>
      <dgm:spPr/>
    </dgm:pt>
    <dgm:pt modelId="{03A7A09E-181D-46C6-B95F-C924BFCC47EC}" type="pres">
      <dgm:prSet presAssocID="{B00F5B58-6A2E-4AD2-BCF0-1C38B9EB068A}" presName="Name0" presStyleCnt="0">
        <dgm:presLayoutVars>
          <dgm:dir/>
          <dgm:animLvl val="lvl"/>
          <dgm:resizeHandles val="exact"/>
        </dgm:presLayoutVars>
      </dgm:prSet>
      <dgm:spPr/>
    </dgm:pt>
    <dgm:pt modelId="{50A3FD6D-551C-4A2A-A56B-F3D78FFEE849}" type="pres">
      <dgm:prSet presAssocID="{F03288A6-3CF5-478C-9E25-C2CD9476A7B9}" presName="composite" presStyleCnt="0"/>
      <dgm:spPr/>
    </dgm:pt>
    <dgm:pt modelId="{BF6023DB-CEF2-48C0-89AE-DA03C0F1A1F6}" type="pres">
      <dgm:prSet presAssocID="{F03288A6-3CF5-478C-9E25-C2CD9476A7B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3955C66C-B38D-4107-98F9-8298AB47BBD7}" type="pres">
      <dgm:prSet presAssocID="{F03288A6-3CF5-478C-9E25-C2CD9476A7B9}" presName="desTx" presStyleLbl="alignAccFollowNode1" presStyleIdx="0" presStyleCnt="4">
        <dgm:presLayoutVars>
          <dgm:bulletEnabled val="1"/>
        </dgm:presLayoutVars>
      </dgm:prSet>
      <dgm:spPr/>
    </dgm:pt>
    <dgm:pt modelId="{C864DD8C-55DB-491E-9D52-12FD89DD837A}" type="pres">
      <dgm:prSet presAssocID="{C5AF05C0-B8A9-4765-84D1-485B1ADDCA72}" presName="space" presStyleCnt="0"/>
      <dgm:spPr/>
    </dgm:pt>
    <dgm:pt modelId="{6AAD3624-5439-4DBA-8951-DD0095C56D76}" type="pres">
      <dgm:prSet presAssocID="{C592281B-7A27-48EB-9F75-7B83E36576E0}" presName="composite" presStyleCnt="0"/>
      <dgm:spPr/>
    </dgm:pt>
    <dgm:pt modelId="{4162EEDF-4376-4272-ADEE-483251F1D97E}" type="pres">
      <dgm:prSet presAssocID="{C592281B-7A27-48EB-9F75-7B83E36576E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2A50DB14-6C64-4C8F-AAB4-770C5D5B9E61}" type="pres">
      <dgm:prSet presAssocID="{C592281B-7A27-48EB-9F75-7B83E36576E0}" presName="desTx" presStyleLbl="alignAccFollowNode1" presStyleIdx="1" presStyleCnt="4">
        <dgm:presLayoutVars>
          <dgm:bulletEnabled val="1"/>
        </dgm:presLayoutVars>
      </dgm:prSet>
      <dgm:spPr/>
    </dgm:pt>
    <dgm:pt modelId="{F4C49B9E-8E6E-4CD0-BFCE-50F40E798643}" type="pres">
      <dgm:prSet presAssocID="{B2BDD1B9-1631-454D-B6FA-AE79DD92E166}" presName="space" presStyleCnt="0"/>
      <dgm:spPr/>
    </dgm:pt>
    <dgm:pt modelId="{8052F531-8359-4DE7-9AFC-546E3BCE2F53}" type="pres">
      <dgm:prSet presAssocID="{30BFC81F-CACA-4958-8192-BA56061140CB}" presName="composite" presStyleCnt="0"/>
      <dgm:spPr/>
    </dgm:pt>
    <dgm:pt modelId="{70D0E23A-F7FC-454C-9DDF-75BD6EFB7023}" type="pres">
      <dgm:prSet presAssocID="{30BFC81F-CACA-4958-8192-BA56061140C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42722D7A-093D-4DFA-94CD-DF5ED3468E15}" type="pres">
      <dgm:prSet presAssocID="{30BFC81F-CACA-4958-8192-BA56061140CB}" presName="desTx" presStyleLbl="alignAccFollowNode1" presStyleIdx="2" presStyleCnt="4">
        <dgm:presLayoutVars>
          <dgm:bulletEnabled val="1"/>
        </dgm:presLayoutVars>
      </dgm:prSet>
      <dgm:spPr/>
    </dgm:pt>
    <dgm:pt modelId="{D6DD7EF7-49C5-44CC-84F2-954724C282AC}" type="pres">
      <dgm:prSet presAssocID="{1D587ADB-2406-4FEB-9CC9-D5F53C4CED4B}" presName="space" presStyleCnt="0"/>
      <dgm:spPr/>
    </dgm:pt>
    <dgm:pt modelId="{E94BA5B7-1816-48AB-A62D-4F1ACC52BDF2}" type="pres">
      <dgm:prSet presAssocID="{1F14C1DA-6FFE-4481-993B-439AD7D11FBD}" presName="composite" presStyleCnt="0"/>
      <dgm:spPr/>
    </dgm:pt>
    <dgm:pt modelId="{C591172D-C5AE-4990-B83C-154499359575}" type="pres">
      <dgm:prSet presAssocID="{1F14C1DA-6FFE-4481-993B-439AD7D11FB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E9C62AA1-4976-44BF-BD8D-5696F6781C77}" type="pres">
      <dgm:prSet presAssocID="{1F14C1DA-6FFE-4481-993B-439AD7D11FBD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48C72D09-07DE-40AB-8230-31E759B1D22B}" type="presOf" srcId="{1F14C1DA-6FFE-4481-993B-439AD7D11FBD}" destId="{C591172D-C5AE-4990-B83C-154499359575}" srcOrd="0" destOrd="0" presId="urn:microsoft.com/office/officeart/2005/8/layout/hList1"/>
    <dgm:cxn modelId="{E9D41512-B2AD-4616-A01D-3B0E6595B3CF}" srcId="{30BFC81F-CACA-4958-8192-BA56061140CB}" destId="{5457EDEA-8ABF-405B-846B-6723A0C15477}" srcOrd="0" destOrd="0" parTransId="{A84C8ADD-AAF6-4D76-89AD-A5AE2295D188}" sibTransId="{994303A9-311C-4AAA-B4FE-6AB477C19CF3}"/>
    <dgm:cxn modelId="{581F7012-A6E4-40CE-8BBA-31D4482B4C46}" srcId="{B00F5B58-6A2E-4AD2-BCF0-1C38B9EB068A}" destId="{F03288A6-3CF5-478C-9E25-C2CD9476A7B9}" srcOrd="0" destOrd="0" parTransId="{1A7B18B5-7917-4ADB-8DD2-221C63142233}" sibTransId="{C5AF05C0-B8A9-4765-84D1-485B1ADDCA72}"/>
    <dgm:cxn modelId="{52315E19-3E3F-4FF1-BEEC-BD3252FA7859}" srcId="{F03288A6-3CF5-478C-9E25-C2CD9476A7B9}" destId="{1A0D6A9C-E3D5-4CD9-87A1-EA49D2075F73}" srcOrd="0" destOrd="0" parTransId="{2289B952-E191-4E73-99D3-6C265CA6C9B1}" sibTransId="{5ECECF68-F581-4E24-9FAF-7E0A9B98EF9F}"/>
    <dgm:cxn modelId="{7D8C9E1C-9ECA-4821-B572-4C054EFFAC76}" srcId="{30BFC81F-CACA-4958-8192-BA56061140CB}" destId="{513E11CE-6881-424F-B13D-8E807CDB6A1B}" srcOrd="1" destOrd="0" parTransId="{73D3139A-76D9-439B-A616-42BDDA787CC2}" sibTransId="{84A08551-C1FD-4A57-B666-AA9356150590}"/>
    <dgm:cxn modelId="{49149F30-815C-4F97-8006-595C2DC333EF}" type="presOf" srcId="{F997D3F0-B435-4476-869C-2BF4A992683C}" destId="{2A50DB14-6C64-4C8F-AAB4-770C5D5B9E61}" srcOrd="0" destOrd="0" presId="urn:microsoft.com/office/officeart/2005/8/layout/hList1"/>
    <dgm:cxn modelId="{97845134-FC2B-4111-BD15-227DDACE325D}" type="presOf" srcId="{5457EDEA-8ABF-405B-846B-6723A0C15477}" destId="{42722D7A-093D-4DFA-94CD-DF5ED3468E15}" srcOrd="0" destOrd="0" presId="urn:microsoft.com/office/officeart/2005/8/layout/hList1"/>
    <dgm:cxn modelId="{A4D1F63E-74E6-47A7-BB91-A76B3DC80D16}" type="presOf" srcId="{6B222638-2CDF-482B-ACFE-F0112D4C2E44}" destId="{42722D7A-093D-4DFA-94CD-DF5ED3468E15}" srcOrd="0" destOrd="2" presId="urn:microsoft.com/office/officeart/2005/8/layout/hList1"/>
    <dgm:cxn modelId="{87F31A5C-279F-48D7-AA29-80E78F25F1C6}" type="presOf" srcId="{C592281B-7A27-48EB-9F75-7B83E36576E0}" destId="{4162EEDF-4376-4272-ADEE-483251F1D97E}" srcOrd="0" destOrd="0" presId="urn:microsoft.com/office/officeart/2005/8/layout/hList1"/>
    <dgm:cxn modelId="{A084AB4D-D244-49F4-B0CD-C443900E0171}" type="presOf" srcId="{057F37E2-F9C5-4CF1-BFB3-44E9A60294AA}" destId="{E9C62AA1-4976-44BF-BD8D-5696F6781C77}" srcOrd="0" destOrd="2" presId="urn:microsoft.com/office/officeart/2005/8/layout/hList1"/>
    <dgm:cxn modelId="{F18C196F-A50A-4F95-8E61-63A9BC6A604C}" type="presOf" srcId="{1DFE56FA-C905-4010-AE91-A6E0DF76CD49}" destId="{E9C62AA1-4976-44BF-BD8D-5696F6781C77}" srcOrd="0" destOrd="0" presId="urn:microsoft.com/office/officeart/2005/8/layout/hList1"/>
    <dgm:cxn modelId="{580F9753-F523-4032-94B0-1285DCA5624F}" srcId="{1F14C1DA-6FFE-4481-993B-439AD7D11FBD}" destId="{8AF833D3-165B-4CF1-B9FA-49BB501CAB1B}" srcOrd="1" destOrd="0" parTransId="{50A930F9-FE04-487C-A9EC-868CBFE297BC}" sibTransId="{B51EB2CF-723F-417A-B43B-B56468F16F69}"/>
    <dgm:cxn modelId="{4B7EF957-A694-4BBF-B510-95E84080E3D2}" type="presOf" srcId="{1A0D6A9C-E3D5-4CD9-87A1-EA49D2075F73}" destId="{3955C66C-B38D-4107-98F9-8298AB47BBD7}" srcOrd="0" destOrd="0" presId="urn:microsoft.com/office/officeart/2005/8/layout/hList1"/>
    <dgm:cxn modelId="{85F7477A-6DC7-4EBE-8C32-AEB403EDFDA7}" type="presOf" srcId="{B00F5B58-6A2E-4AD2-BCF0-1C38B9EB068A}" destId="{03A7A09E-181D-46C6-B95F-C924BFCC47EC}" srcOrd="0" destOrd="0" presId="urn:microsoft.com/office/officeart/2005/8/layout/hList1"/>
    <dgm:cxn modelId="{E4834A7A-8893-45A7-94C0-E00C7D26F86B}" srcId="{C592281B-7A27-48EB-9F75-7B83E36576E0}" destId="{F997D3F0-B435-4476-869C-2BF4A992683C}" srcOrd="0" destOrd="0" parTransId="{F7D65397-2677-45B2-9D53-C6C0FC476634}" sibTransId="{88DD7E28-D5BB-4837-9E32-2DA7DBB9CE28}"/>
    <dgm:cxn modelId="{39B70E82-57CB-4CB7-B5A4-2929759CD93F}" srcId="{1F14C1DA-6FFE-4481-993B-439AD7D11FBD}" destId="{1DFE56FA-C905-4010-AE91-A6E0DF76CD49}" srcOrd="0" destOrd="0" parTransId="{2B21DDA0-6541-4541-B473-15474911351A}" sibTransId="{D8B87704-F5CF-4768-92B9-CA294D778DA2}"/>
    <dgm:cxn modelId="{2B49A798-8B38-4FC6-A91E-BD06B9FC9485}" type="presOf" srcId="{F03288A6-3CF5-478C-9E25-C2CD9476A7B9}" destId="{BF6023DB-CEF2-48C0-89AE-DA03C0F1A1F6}" srcOrd="0" destOrd="0" presId="urn:microsoft.com/office/officeart/2005/8/layout/hList1"/>
    <dgm:cxn modelId="{A8AF2FA1-9CA6-48DF-8AB0-7A33DC22F073}" type="presOf" srcId="{8AF833D3-165B-4CF1-B9FA-49BB501CAB1B}" destId="{E9C62AA1-4976-44BF-BD8D-5696F6781C77}" srcOrd="0" destOrd="1" presId="urn:microsoft.com/office/officeart/2005/8/layout/hList1"/>
    <dgm:cxn modelId="{1004D6A6-A670-493C-9555-E67527050E62}" type="presOf" srcId="{30BFC81F-CACA-4958-8192-BA56061140CB}" destId="{70D0E23A-F7FC-454C-9DDF-75BD6EFB7023}" srcOrd="0" destOrd="0" presId="urn:microsoft.com/office/officeart/2005/8/layout/hList1"/>
    <dgm:cxn modelId="{7C39F6D1-CFED-4696-B8E0-9DFAA6AD47DE}" srcId="{B00F5B58-6A2E-4AD2-BCF0-1C38B9EB068A}" destId="{30BFC81F-CACA-4958-8192-BA56061140CB}" srcOrd="2" destOrd="0" parTransId="{F4E45FA2-0EFD-4697-8C9D-E0DFAE0EFA31}" sibTransId="{1D587ADB-2406-4FEB-9CC9-D5F53C4CED4B}"/>
    <dgm:cxn modelId="{13947FD7-95B1-412A-ACE8-ABD27A4A7B23}" srcId="{1F14C1DA-6FFE-4481-993B-439AD7D11FBD}" destId="{057F37E2-F9C5-4CF1-BFB3-44E9A60294AA}" srcOrd="2" destOrd="0" parTransId="{11B56857-8E5D-4611-91E9-A9CD56C740BB}" sibTransId="{310B5105-9DF4-4FC1-8CF8-69D35E8E56FD}"/>
    <dgm:cxn modelId="{D46A0EDB-A97D-47CC-9B7A-4A4F44C82939}" srcId="{B00F5B58-6A2E-4AD2-BCF0-1C38B9EB068A}" destId="{C592281B-7A27-48EB-9F75-7B83E36576E0}" srcOrd="1" destOrd="0" parTransId="{A854FE78-C780-4272-BE82-F54F460E9B1B}" sibTransId="{B2BDD1B9-1631-454D-B6FA-AE79DD92E166}"/>
    <dgm:cxn modelId="{423F59E3-2573-4265-A8B9-C01E61871C76}" type="presOf" srcId="{513E11CE-6881-424F-B13D-8E807CDB6A1B}" destId="{42722D7A-093D-4DFA-94CD-DF5ED3468E15}" srcOrd="0" destOrd="1" presId="urn:microsoft.com/office/officeart/2005/8/layout/hList1"/>
    <dgm:cxn modelId="{C05662EE-7329-4C64-8BD0-CB87073E5D91}" srcId="{C592281B-7A27-48EB-9F75-7B83E36576E0}" destId="{F3858614-BCC2-4EAA-950D-BD50C66BB90E}" srcOrd="1" destOrd="0" parTransId="{D86C6562-2D06-48E9-A68B-7B9E97F479AC}" sibTransId="{9DA2F039-8C13-401A-9244-58A87394F250}"/>
    <dgm:cxn modelId="{CFE3D2F3-2B9B-4C3A-9C88-F9E6D7ABC2BA}" srcId="{B00F5B58-6A2E-4AD2-BCF0-1C38B9EB068A}" destId="{1F14C1DA-6FFE-4481-993B-439AD7D11FBD}" srcOrd="3" destOrd="0" parTransId="{8619D6C1-239E-4FD2-9E3B-AC7CC40743CC}" sibTransId="{FA810A35-04A7-4209-9959-0E5518EE4A62}"/>
    <dgm:cxn modelId="{B3F8D8F4-A4D0-43B8-A19B-A57811329A74}" srcId="{30BFC81F-CACA-4958-8192-BA56061140CB}" destId="{6B222638-2CDF-482B-ACFE-F0112D4C2E44}" srcOrd="2" destOrd="0" parTransId="{50439286-2F7D-46A1-AE3A-383DD6874C95}" sibTransId="{86ABCD6C-A0D6-4B9D-B14A-AD6C66F50D2C}"/>
    <dgm:cxn modelId="{6A1984FF-F18B-495A-A0D2-99C0A723C2EE}" type="presOf" srcId="{F3858614-BCC2-4EAA-950D-BD50C66BB90E}" destId="{2A50DB14-6C64-4C8F-AAB4-770C5D5B9E61}" srcOrd="0" destOrd="1" presId="urn:microsoft.com/office/officeart/2005/8/layout/hList1"/>
    <dgm:cxn modelId="{9AF0E3CC-E86A-4711-B991-31AC83C73296}" type="presParOf" srcId="{03A7A09E-181D-46C6-B95F-C924BFCC47EC}" destId="{50A3FD6D-551C-4A2A-A56B-F3D78FFEE849}" srcOrd="0" destOrd="0" presId="urn:microsoft.com/office/officeart/2005/8/layout/hList1"/>
    <dgm:cxn modelId="{0220C0F7-BB69-4F5F-B604-4557B87F323A}" type="presParOf" srcId="{50A3FD6D-551C-4A2A-A56B-F3D78FFEE849}" destId="{BF6023DB-CEF2-48C0-89AE-DA03C0F1A1F6}" srcOrd="0" destOrd="0" presId="urn:microsoft.com/office/officeart/2005/8/layout/hList1"/>
    <dgm:cxn modelId="{603759EB-8C44-4D51-ADC7-7F1D885F36D1}" type="presParOf" srcId="{50A3FD6D-551C-4A2A-A56B-F3D78FFEE849}" destId="{3955C66C-B38D-4107-98F9-8298AB47BBD7}" srcOrd="1" destOrd="0" presId="urn:microsoft.com/office/officeart/2005/8/layout/hList1"/>
    <dgm:cxn modelId="{EB9E7A1F-07F4-4346-B1EF-9AD5B893E556}" type="presParOf" srcId="{03A7A09E-181D-46C6-B95F-C924BFCC47EC}" destId="{C864DD8C-55DB-491E-9D52-12FD89DD837A}" srcOrd="1" destOrd="0" presId="urn:microsoft.com/office/officeart/2005/8/layout/hList1"/>
    <dgm:cxn modelId="{B76D93AE-37A7-4CED-A4A8-5689AFB06CEB}" type="presParOf" srcId="{03A7A09E-181D-46C6-B95F-C924BFCC47EC}" destId="{6AAD3624-5439-4DBA-8951-DD0095C56D76}" srcOrd="2" destOrd="0" presId="urn:microsoft.com/office/officeart/2005/8/layout/hList1"/>
    <dgm:cxn modelId="{A0B00714-3151-42E9-8E0B-A5F8DD7D0771}" type="presParOf" srcId="{6AAD3624-5439-4DBA-8951-DD0095C56D76}" destId="{4162EEDF-4376-4272-ADEE-483251F1D97E}" srcOrd="0" destOrd="0" presId="urn:microsoft.com/office/officeart/2005/8/layout/hList1"/>
    <dgm:cxn modelId="{58B3AFA0-AC17-494C-A8F4-170EBD98D16C}" type="presParOf" srcId="{6AAD3624-5439-4DBA-8951-DD0095C56D76}" destId="{2A50DB14-6C64-4C8F-AAB4-770C5D5B9E61}" srcOrd="1" destOrd="0" presId="urn:microsoft.com/office/officeart/2005/8/layout/hList1"/>
    <dgm:cxn modelId="{8009A72C-19E3-4C75-919F-FE3B3C091D51}" type="presParOf" srcId="{03A7A09E-181D-46C6-B95F-C924BFCC47EC}" destId="{F4C49B9E-8E6E-4CD0-BFCE-50F40E798643}" srcOrd="3" destOrd="0" presId="urn:microsoft.com/office/officeart/2005/8/layout/hList1"/>
    <dgm:cxn modelId="{46C48BE2-096C-4671-9624-AF6DE42AA946}" type="presParOf" srcId="{03A7A09E-181D-46C6-B95F-C924BFCC47EC}" destId="{8052F531-8359-4DE7-9AFC-546E3BCE2F53}" srcOrd="4" destOrd="0" presId="urn:microsoft.com/office/officeart/2005/8/layout/hList1"/>
    <dgm:cxn modelId="{05BB3A99-BBA1-475C-8027-588C1D2AEA31}" type="presParOf" srcId="{8052F531-8359-4DE7-9AFC-546E3BCE2F53}" destId="{70D0E23A-F7FC-454C-9DDF-75BD6EFB7023}" srcOrd="0" destOrd="0" presId="urn:microsoft.com/office/officeart/2005/8/layout/hList1"/>
    <dgm:cxn modelId="{5FFC5987-2D75-4E96-94AC-718B3F636307}" type="presParOf" srcId="{8052F531-8359-4DE7-9AFC-546E3BCE2F53}" destId="{42722D7A-093D-4DFA-94CD-DF5ED3468E15}" srcOrd="1" destOrd="0" presId="urn:microsoft.com/office/officeart/2005/8/layout/hList1"/>
    <dgm:cxn modelId="{FBD2E364-12D6-484A-B65D-AB7975C17635}" type="presParOf" srcId="{03A7A09E-181D-46C6-B95F-C924BFCC47EC}" destId="{D6DD7EF7-49C5-44CC-84F2-954724C282AC}" srcOrd="5" destOrd="0" presId="urn:microsoft.com/office/officeart/2005/8/layout/hList1"/>
    <dgm:cxn modelId="{32FCEC2D-E2E2-48E4-9A93-722114643C13}" type="presParOf" srcId="{03A7A09E-181D-46C6-B95F-C924BFCC47EC}" destId="{E94BA5B7-1816-48AB-A62D-4F1ACC52BDF2}" srcOrd="6" destOrd="0" presId="urn:microsoft.com/office/officeart/2005/8/layout/hList1"/>
    <dgm:cxn modelId="{B8CE9188-550A-41F8-B579-BDC8B04F867F}" type="presParOf" srcId="{E94BA5B7-1816-48AB-A62D-4F1ACC52BDF2}" destId="{C591172D-C5AE-4990-B83C-154499359575}" srcOrd="0" destOrd="0" presId="urn:microsoft.com/office/officeart/2005/8/layout/hList1"/>
    <dgm:cxn modelId="{5CB3BD64-7D2B-4580-861E-499CB47E021F}" type="presParOf" srcId="{E94BA5B7-1816-48AB-A62D-4F1ACC52BDF2}" destId="{E9C62AA1-4976-44BF-BD8D-5696F6781C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5065BC-F50F-49BA-9B68-31CA25B8969A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O"/>
        </a:p>
      </dgm:t>
    </dgm:pt>
    <dgm:pt modelId="{DBEF15F0-8064-4AEC-9E17-27F554628346}">
      <dgm:prSet/>
      <dgm:spPr/>
      <dgm:t>
        <a:bodyPr/>
        <a:lstStyle/>
        <a:p>
          <a:pPr algn="ctr"/>
          <a:r>
            <a:rPr lang="es-CO" b="1"/>
            <a:t>Autenticación y autorización</a:t>
          </a:r>
          <a:r>
            <a:rPr lang="es-CO"/>
            <a:t> </a:t>
          </a:r>
        </a:p>
      </dgm:t>
    </dgm:pt>
    <dgm:pt modelId="{2A0FF383-649E-46CC-89CB-50CF1905736D}" type="parTrans" cxnId="{9B2C70EF-6F80-4C84-B27C-33CF084E415C}">
      <dgm:prSet/>
      <dgm:spPr/>
      <dgm:t>
        <a:bodyPr/>
        <a:lstStyle/>
        <a:p>
          <a:pPr algn="ctr"/>
          <a:endParaRPr lang="es-CO"/>
        </a:p>
      </dgm:t>
    </dgm:pt>
    <dgm:pt modelId="{8840CFD9-B8C2-4B84-9828-5BC58F41BCD5}" type="sibTrans" cxnId="{9B2C70EF-6F80-4C84-B27C-33CF084E415C}">
      <dgm:prSet/>
      <dgm:spPr/>
      <dgm:t>
        <a:bodyPr/>
        <a:lstStyle/>
        <a:p>
          <a:pPr algn="ctr"/>
          <a:endParaRPr lang="es-CO"/>
        </a:p>
      </dgm:t>
    </dgm:pt>
    <dgm:pt modelId="{98EEC718-34C0-41DD-A0DF-62ADC557AFA4}">
      <dgm:prSet/>
      <dgm:spPr/>
      <dgm:t>
        <a:bodyPr/>
        <a:lstStyle/>
        <a:p>
          <a:pPr algn="ctr"/>
          <a:r>
            <a:rPr lang="es-CO" dirty="0"/>
            <a:t>La autenticación verifica quién es la persona o sistema que intenta acceder a la información.</a:t>
          </a:r>
        </a:p>
      </dgm:t>
    </dgm:pt>
    <dgm:pt modelId="{781F7A07-C4AD-4B06-8AAD-AAA1AD063FB5}" type="parTrans" cxnId="{312FE62E-5FE4-4E98-8F0C-A7A9E721E9DA}">
      <dgm:prSet/>
      <dgm:spPr/>
      <dgm:t>
        <a:bodyPr/>
        <a:lstStyle/>
        <a:p>
          <a:pPr algn="ctr"/>
          <a:endParaRPr lang="es-CO"/>
        </a:p>
      </dgm:t>
    </dgm:pt>
    <dgm:pt modelId="{78AFAAE9-9B3C-45CE-865B-5B78E5F210FC}" type="sibTrans" cxnId="{312FE62E-5FE4-4E98-8F0C-A7A9E721E9DA}">
      <dgm:prSet/>
      <dgm:spPr/>
      <dgm:t>
        <a:bodyPr/>
        <a:lstStyle/>
        <a:p>
          <a:pPr algn="ctr"/>
          <a:endParaRPr lang="es-CO"/>
        </a:p>
      </dgm:t>
    </dgm:pt>
    <dgm:pt modelId="{81AE2000-CAB3-4A1F-BDC8-F434DD325FDA}">
      <dgm:prSet/>
      <dgm:spPr/>
      <dgm:t>
        <a:bodyPr/>
        <a:lstStyle/>
        <a:p>
          <a:pPr algn="ctr"/>
          <a:r>
            <a:rPr lang="es-CO" b="1" dirty="0"/>
            <a:t>Amenazas:</a:t>
          </a:r>
        </a:p>
      </dgm:t>
    </dgm:pt>
    <dgm:pt modelId="{7DBD728F-3899-41DC-820C-7D8786605807}" type="parTrans" cxnId="{CD4E811C-D174-43FA-BAD4-21654D8C2CC8}">
      <dgm:prSet/>
      <dgm:spPr/>
      <dgm:t>
        <a:bodyPr/>
        <a:lstStyle/>
        <a:p>
          <a:pPr algn="ctr"/>
          <a:endParaRPr lang="es-CO"/>
        </a:p>
      </dgm:t>
    </dgm:pt>
    <dgm:pt modelId="{E217EF51-EB61-421C-9E65-39C068122167}" type="sibTrans" cxnId="{CD4E811C-D174-43FA-BAD4-21654D8C2CC8}">
      <dgm:prSet/>
      <dgm:spPr/>
      <dgm:t>
        <a:bodyPr/>
        <a:lstStyle/>
        <a:p>
          <a:pPr algn="ctr"/>
          <a:endParaRPr lang="es-CO"/>
        </a:p>
      </dgm:t>
    </dgm:pt>
    <dgm:pt modelId="{46E55AF1-ADDF-4D27-9412-4591344D2857}">
      <dgm:prSet/>
      <dgm:spPr/>
      <dgm:t>
        <a:bodyPr/>
        <a:lstStyle/>
        <a:p>
          <a:pPr algn="ctr"/>
          <a:r>
            <a:rPr lang="es-CO" b="1" dirty="0"/>
            <a:t>Controles de seguridad</a:t>
          </a:r>
          <a:r>
            <a:rPr lang="es-CO" dirty="0"/>
            <a:t> </a:t>
          </a:r>
        </a:p>
      </dgm:t>
    </dgm:pt>
    <dgm:pt modelId="{AD6DB86A-282C-461B-A070-4CCCE908B7BB}" type="parTrans" cxnId="{110AEF79-57B0-407C-8406-42FDFD5DD014}">
      <dgm:prSet/>
      <dgm:spPr/>
      <dgm:t>
        <a:bodyPr/>
        <a:lstStyle/>
        <a:p>
          <a:pPr algn="ctr"/>
          <a:endParaRPr lang="es-CO"/>
        </a:p>
      </dgm:t>
    </dgm:pt>
    <dgm:pt modelId="{F43EECDF-10E8-4DA5-96E5-CBC362893A43}" type="sibTrans" cxnId="{110AEF79-57B0-407C-8406-42FDFD5DD014}">
      <dgm:prSet/>
      <dgm:spPr/>
      <dgm:t>
        <a:bodyPr/>
        <a:lstStyle/>
        <a:p>
          <a:pPr algn="ctr"/>
          <a:endParaRPr lang="es-CO"/>
        </a:p>
      </dgm:t>
    </dgm:pt>
    <dgm:pt modelId="{94FFD40C-DBC0-44CC-A4CD-0EC2AC7B5FC6}">
      <dgm:prSet/>
      <dgm:spPr/>
      <dgm:t>
        <a:bodyPr/>
        <a:lstStyle/>
        <a:p>
          <a:pPr algn="ctr"/>
          <a:r>
            <a:rPr lang="es-CO" b="1" dirty="0"/>
            <a:t>Gestión de riesgos</a:t>
          </a:r>
          <a:r>
            <a:rPr lang="es-CO" dirty="0"/>
            <a:t> </a:t>
          </a:r>
        </a:p>
      </dgm:t>
    </dgm:pt>
    <dgm:pt modelId="{B18D0573-2491-4C1E-BC97-25BE5D4EE395}" type="parTrans" cxnId="{F52995EA-B3BE-4623-BF39-97F6E64837A2}">
      <dgm:prSet/>
      <dgm:spPr/>
      <dgm:t>
        <a:bodyPr/>
        <a:lstStyle/>
        <a:p>
          <a:pPr algn="ctr"/>
          <a:endParaRPr lang="es-CO"/>
        </a:p>
      </dgm:t>
    </dgm:pt>
    <dgm:pt modelId="{6FB1A9CB-E895-44B8-A5FD-59D37C2490B3}" type="sibTrans" cxnId="{F52995EA-B3BE-4623-BF39-97F6E64837A2}">
      <dgm:prSet/>
      <dgm:spPr/>
      <dgm:t>
        <a:bodyPr/>
        <a:lstStyle/>
        <a:p>
          <a:pPr algn="ctr"/>
          <a:endParaRPr lang="es-CO"/>
        </a:p>
      </dgm:t>
    </dgm:pt>
    <dgm:pt modelId="{DA587650-970A-4BCB-A814-5396EA8EB299}">
      <dgm:prSet/>
      <dgm:spPr/>
      <dgm:t>
        <a:bodyPr/>
        <a:lstStyle/>
        <a:p>
          <a:pPr algn="ctr"/>
          <a:r>
            <a:rPr lang="es-CO" dirty="0"/>
            <a:t>Son las medidas implementadas para proteger la información, como contraseñas, firewalls, cifrado, copias de seguridad, entre otros.</a:t>
          </a:r>
        </a:p>
      </dgm:t>
    </dgm:pt>
    <dgm:pt modelId="{598B004E-3708-4055-BA5F-ECE49E7811BC}" type="parTrans" cxnId="{6D8259B7-84E2-44D2-AFAE-76C457B54B67}">
      <dgm:prSet/>
      <dgm:spPr/>
      <dgm:t>
        <a:bodyPr/>
        <a:lstStyle/>
        <a:p>
          <a:pPr algn="ctr"/>
          <a:endParaRPr lang="es-CO"/>
        </a:p>
      </dgm:t>
    </dgm:pt>
    <dgm:pt modelId="{6F57B78F-0DC4-4A2F-BBFB-AF00633A9624}" type="sibTrans" cxnId="{6D8259B7-84E2-44D2-AFAE-76C457B54B67}">
      <dgm:prSet/>
      <dgm:spPr/>
      <dgm:t>
        <a:bodyPr/>
        <a:lstStyle/>
        <a:p>
          <a:pPr algn="ctr"/>
          <a:endParaRPr lang="es-CO"/>
        </a:p>
      </dgm:t>
    </dgm:pt>
    <dgm:pt modelId="{4C67A6FA-0854-4495-8F67-486341E6A90D}">
      <dgm:prSet/>
      <dgm:spPr/>
      <dgm:t>
        <a:bodyPr/>
        <a:lstStyle/>
        <a:p>
          <a:pPr algn="ctr"/>
          <a:r>
            <a:rPr lang="es-CO" dirty="0"/>
            <a:t>Es el proceso de identificar, evaluar y tratar los riesgos que puedan afectar la seguridad de la información.</a:t>
          </a:r>
        </a:p>
      </dgm:t>
    </dgm:pt>
    <dgm:pt modelId="{C6794F0C-BDAB-4980-B80E-34377A03FE71}" type="parTrans" cxnId="{56AECD2D-3CB1-4CC2-9EFC-0F6C89F6F0D1}">
      <dgm:prSet/>
      <dgm:spPr/>
      <dgm:t>
        <a:bodyPr/>
        <a:lstStyle/>
        <a:p>
          <a:pPr algn="ctr"/>
          <a:endParaRPr lang="es-CO"/>
        </a:p>
      </dgm:t>
    </dgm:pt>
    <dgm:pt modelId="{7E4E1F7C-A479-4322-B78E-65C9803F5A83}" type="sibTrans" cxnId="{56AECD2D-3CB1-4CC2-9EFC-0F6C89F6F0D1}">
      <dgm:prSet/>
      <dgm:spPr/>
      <dgm:t>
        <a:bodyPr/>
        <a:lstStyle/>
        <a:p>
          <a:pPr algn="ctr"/>
          <a:endParaRPr lang="es-CO"/>
        </a:p>
      </dgm:t>
    </dgm:pt>
    <dgm:pt modelId="{8DB7D620-5F8A-41BE-8007-3769F5C7B98B}">
      <dgm:prSet/>
      <dgm:spPr/>
      <dgm:t>
        <a:bodyPr/>
        <a:lstStyle/>
        <a:p>
          <a:pPr algn="ctr"/>
          <a:r>
            <a:rPr lang="es-CO" dirty="0"/>
            <a:t>Son posibles eventos o acciones que pueden dañar la información (como hackers, virus, errores humanos). </a:t>
          </a:r>
        </a:p>
      </dgm:t>
    </dgm:pt>
    <dgm:pt modelId="{2A1A4F36-F45B-478B-8F94-5FE410AAA6FD}" type="parTrans" cxnId="{F7C10C1C-3D57-4CBE-9ED1-5395167917F0}">
      <dgm:prSet/>
      <dgm:spPr/>
      <dgm:t>
        <a:bodyPr/>
        <a:lstStyle/>
        <a:p>
          <a:endParaRPr lang="es-CO"/>
        </a:p>
      </dgm:t>
    </dgm:pt>
    <dgm:pt modelId="{3DB293E5-3CDD-4543-850A-8AA9D7051FF6}" type="sibTrans" cxnId="{F7C10C1C-3D57-4CBE-9ED1-5395167917F0}">
      <dgm:prSet/>
      <dgm:spPr/>
      <dgm:t>
        <a:bodyPr/>
        <a:lstStyle/>
        <a:p>
          <a:endParaRPr lang="es-CO"/>
        </a:p>
      </dgm:t>
    </dgm:pt>
    <dgm:pt modelId="{BD40D47F-6878-4272-BBE4-505EBEFBDCFE}">
      <dgm:prSet/>
      <dgm:spPr/>
      <dgm:t>
        <a:bodyPr/>
        <a:lstStyle/>
        <a:p>
          <a:pPr algn="ctr"/>
          <a:r>
            <a:rPr lang="es-CO" b="1" dirty="0"/>
            <a:t> Vulnerabilidades:</a:t>
          </a:r>
        </a:p>
      </dgm:t>
    </dgm:pt>
    <dgm:pt modelId="{F8D1B2BD-AAE1-413C-B982-5319D2051DED}" type="parTrans" cxnId="{981DD07B-AA12-4CB7-8691-668BAA284C05}">
      <dgm:prSet/>
      <dgm:spPr/>
      <dgm:t>
        <a:bodyPr/>
        <a:lstStyle/>
        <a:p>
          <a:endParaRPr lang="es-CO"/>
        </a:p>
      </dgm:t>
    </dgm:pt>
    <dgm:pt modelId="{0DFC7D4B-905C-4257-931B-1C1967E0857C}" type="sibTrans" cxnId="{981DD07B-AA12-4CB7-8691-668BAA284C05}">
      <dgm:prSet/>
      <dgm:spPr/>
      <dgm:t>
        <a:bodyPr/>
        <a:lstStyle/>
        <a:p>
          <a:endParaRPr lang="es-CO"/>
        </a:p>
      </dgm:t>
    </dgm:pt>
    <dgm:pt modelId="{45BEEAE9-6DB7-415D-BDED-BBAAA24D7F9C}">
      <dgm:prSet/>
      <dgm:spPr/>
      <dgm:t>
        <a:bodyPr/>
        <a:lstStyle/>
        <a:p>
          <a:pPr algn="ctr"/>
          <a:r>
            <a:rPr lang="es-CO" dirty="0"/>
            <a:t>Son debilidades en los sistemas o procesos que pueden ser explotadas por las amenazas.</a:t>
          </a:r>
        </a:p>
      </dgm:t>
    </dgm:pt>
    <dgm:pt modelId="{11418B15-DDDB-499C-AD5C-71E3A571A6FA}" type="parTrans" cxnId="{00EA70FE-AED2-40A4-89D5-5C64F46EE3FF}">
      <dgm:prSet/>
      <dgm:spPr/>
      <dgm:t>
        <a:bodyPr/>
        <a:lstStyle/>
        <a:p>
          <a:endParaRPr lang="es-CO"/>
        </a:p>
      </dgm:t>
    </dgm:pt>
    <dgm:pt modelId="{2024EB6A-F5E0-402B-818E-6A69E8DC8ACB}" type="sibTrans" cxnId="{00EA70FE-AED2-40A4-89D5-5C64F46EE3FF}">
      <dgm:prSet/>
      <dgm:spPr/>
      <dgm:t>
        <a:bodyPr/>
        <a:lstStyle/>
        <a:p>
          <a:endParaRPr lang="es-CO"/>
        </a:p>
      </dgm:t>
    </dgm:pt>
    <dgm:pt modelId="{F138BE7E-FA09-40C8-8AC6-D3F9FF27DF62}">
      <dgm:prSet/>
      <dgm:spPr/>
      <dgm:t>
        <a:bodyPr/>
        <a:lstStyle/>
        <a:p>
          <a:pPr algn="ctr"/>
          <a:r>
            <a:rPr lang="es-CO" dirty="0"/>
            <a:t> La autorización determina qué acciones puede realizar esa persona o sistema una vez autenticado.</a:t>
          </a:r>
        </a:p>
      </dgm:t>
    </dgm:pt>
    <dgm:pt modelId="{469AB957-023A-4B1D-A045-F675DE52EC03}" type="parTrans" cxnId="{17D5620D-ABA7-4385-81C9-EBCE70C980F7}">
      <dgm:prSet/>
      <dgm:spPr/>
    </dgm:pt>
    <dgm:pt modelId="{7ADDCB29-BB53-44D3-B790-E8C60C452016}" type="sibTrans" cxnId="{17D5620D-ABA7-4385-81C9-EBCE70C980F7}">
      <dgm:prSet/>
      <dgm:spPr/>
    </dgm:pt>
    <dgm:pt modelId="{16C89F81-FFB5-43C4-9F80-2A70C9C2EB59}">
      <dgm:prSet/>
      <dgm:spPr/>
      <dgm:t>
        <a:bodyPr/>
        <a:lstStyle/>
        <a:p>
          <a:pPr algn="ctr"/>
          <a:endParaRPr lang="es-CO" dirty="0"/>
        </a:p>
      </dgm:t>
    </dgm:pt>
    <dgm:pt modelId="{02DBD9A2-0A50-4F2E-A98C-B45FAC65A214}" type="parTrans" cxnId="{101E76A3-B88C-4B26-B443-62A19F783A2B}">
      <dgm:prSet/>
      <dgm:spPr/>
    </dgm:pt>
    <dgm:pt modelId="{486123ED-1A81-4336-BB1E-F600DDFAD5BD}" type="sibTrans" cxnId="{101E76A3-B88C-4B26-B443-62A19F783A2B}">
      <dgm:prSet/>
      <dgm:spPr/>
    </dgm:pt>
    <dgm:pt modelId="{884D1AB1-7E24-4C6E-9B0E-39C32B30DEA3}" type="pres">
      <dgm:prSet presAssocID="{A95065BC-F50F-49BA-9B68-31CA25B8969A}" presName="Name0" presStyleCnt="0">
        <dgm:presLayoutVars>
          <dgm:dir/>
          <dgm:animLvl val="lvl"/>
          <dgm:resizeHandles val="exact"/>
        </dgm:presLayoutVars>
      </dgm:prSet>
      <dgm:spPr/>
    </dgm:pt>
    <dgm:pt modelId="{64A8A601-FCF5-4975-87DD-378244DEB1C7}" type="pres">
      <dgm:prSet presAssocID="{DBEF15F0-8064-4AEC-9E17-27F554628346}" presName="composite" presStyleCnt="0"/>
      <dgm:spPr/>
    </dgm:pt>
    <dgm:pt modelId="{2C86125F-69C4-4CDD-991E-59DF0D49347E}" type="pres">
      <dgm:prSet presAssocID="{DBEF15F0-8064-4AEC-9E17-27F554628346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C00CAE49-B8E0-4924-B7B7-D040F21D78AE}" type="pres">
      <dgm:prSet presAssocID="{DBEF15F0-8064-4AEC-9E17-27F554628346}" presName="desTx" presStyleLbl="alignAccFollowNode1" presStyleIdx="0" presStyleCnt="5">
        <dgm:presLayoutVars>
          <dgm:bulletEnabled val="1"/>
        </dgm:presLayoutVars>
      </dgm:prSet>
      <dgm:spPr/>
    </dgm:pt>
    <dgm:pt modelId="{F746B197-877A-434B-808A-E1559965A159}" type="pres">
      <dgm:prSet presAssocID="{8840CFD9-B8C2-4B84-9828-5BC58F41BCD5}" presName="space" presStyleCnt="0"/>
      <dgm:spPr/>
    </dgm:pt>
    <dgm:pt modelId="{A5D2928E-7F6F-44F5-BC21-755DDE876BC5}" type="pres">
      <dgm:prSet presAssocID="{81AE2000-CAB3-4A1F-BDC8-F434DD325FDA}" presName="composite" presStyleCnt="0"/>
      <dgm:spPr/>
    </dgm:pt>
    <dgm:pt modelId="{3693E63C-8645-4DAA-9641-43D9F2DC290C}" type="pres">
      <dgm:prSet presAssocID="{81AE2000-CAB3-4A1F-BDC8-F434DD325FDA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1C014C29-3E7D-4F12-A166-3E8662FD86FB}" type="pres">
      <dgm:prSet presAssocID="{81AE2000-CAB3-4A1F-BDC8-F434DD325FDA}" presName="desTx" presStyleLbl="alignAccFollowNode1" presStyleIdx="1" presStyleCnt="5">
        <dgm:presLayoutVars>
          <dgm:bulletEnabled val="1"/>
        </dgm:presLayoutVars>
      </dgm:prSet>
      <dgm:spPr/>
    </dgm:pt>
    <dgm:pt modelId="{3FB4FADD-6F4A-449C-A560-F72E6FAF9337}" type="pres">
      <dgm:prSet presAssocID="{E217EF51-EB61-421C-9E65-39C068122167}" presName="space" presStyleCnt="0"/>
      <dgm:spPr/>
    </dgm:pt>
    <dgm:pt modelId="{E083C5B8-52B7-4FC0-A89B-52863B862241}" type="pres">
      <dgm:prSet presAssocID="{BD40D47F-6878-4272-BBE4-505EBEFBDCFE}" presName="composite" presStyleCnt="0"/>
      <dgm:spPr/>
    </dgm:pt>
    <dgm:pt modelId="{82F1D3CB-D2D5-41CC-9FA5-2C91D27FF6DD}" type="pres">
      <dgm:prSet presAssocID="{BD40D47F-6878-4272-BBE4-505EBEFBDCFE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687DF3B7-922F-4A47-8AB1-8863CA5BE88A}" type="pres">
      <dgm:prSet presAssocID="{BD40D47F-6878-4272-BBE4-505EBEFBDCFE}" presName="desTx" presStyleLbl="alignAccFollowNode1" presStyleIdx="2" presStyleCnt="5">
        <dgm:presLayoutVars>
          <dgm:bulletEnabled val="1"/>
        </dgm:presLayoutVars>
      </dgm:prSet>
      <dgm:spPr/>
    </dgm:pt>
    <dgm:pt modelId="{3865A0F6-4DA7-461A-9EF0-FC81777DCC20}" type="pres">
      <dgm:prSet presAssocID="{0DFC7D4B-905C-4257-931B-1C1967E0857C}" presName="space" presStyleCnt="0"/>
      <dgm:spPr/>
    </dgm:pt>
    <dgm:pt modelId="{2FAC3F2F-A25C-45CA-93D5-0ADBDE72C6F6}" type="pres">
      <dgm:prSet presAssocID="{46E55AF1-ADDF-4D27-9412-4591344D2857}" presName="composite" presStyleCnt="0"/>
      <dgm:spPr/>
    </dgm:pt>
    <dgm:pt modelId="{B895385C-2369-4A58-A771-CC918562D35B}" type="pres">
      <dgm:prSet presAssocID="{46E55AF1-ADDF-4D27-9412-4591344D2857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4ED66600-BBB7-4415-8E41-BAD02F2290EE}" type="pres">
      <dgm:prSet presAssocID="{46E55AF1-ADDF-4D27-9412-4591344D2857}" presName="desTx" presStyleLbl="alignAccFollowNode1" presStyleIdx="3" presStyleCnt="5">
        <dgm:presLayoutVars>
          <dgm:bulletEnabled val="1"/>
        </dgm:presLayoutVars>
      </dgm:prSet>
      <dgm:spPr/>
    </dgm:pt>
    <dgm:pt modelId="{F17694C4-F362-4C74-BCDA-F70480BFC381}" type="pres">
      <dgm:prSet presAssocID="{F43EECDF-10E8-4DA5-96E5-CBC362893A43}" presName="space" presStyleCnt="0"/>
      <dgm:spPr/>
    </dgm:pt>
    <dgm:pt modelId="{CD4C4B0A-1D7A-42B6-BC50-F6CC8A0E1C25}" type="pres">
      <dgm:prSet presAssocID="{94FFD40C-DBC0-44CC-A4CD-0EC2AC7B5FC6}" presName="composite" presStyleCnt="0"/>
      <dgm:spPr/>
    </dgm:pt>
    <dgm:pt modelId="{22E1E1C2-81CA-40E3-8B7F-8BB9C34A975C}" type="pres">
      <dgm:prSet presAssocID="{94FFD40C-DBC0-44CC-A4CD-0EC2AC7B5FC6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D3E2DD67-3B5E-4851-AFDB-B8F56801D11D}" type="pres">
      <dgm:prSet presAssocID="{94FFD40C-DBC0-44CC-A4CD-0EC2AC7B5FC6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17D5620D-ABA7-4385-81C9-EBCE70C980F7}" srcId="{DBEF15F0-8064-4AEC-9E17-27F554628346}" destId="{F138BE7E-FA09-40C8-8AC6-D3F9FF27DF62}" srcOrd="2" destOrd="0" parTransId="{469AB957-023A-4B1D-A045-F675DE52EC03}" sibTransId="{7ADDCB29-BB53-44D3-B790-E8C60C452016}"/>
    <dgm:cxn modelId="{F067000F-4F57-4B16-B18A-289E727A0180}" type="presOf" srcId="{DBEF15F0-8064-4AEC-9E17-27F554628346}" destId="{2C86125F-69C4-4CDD-991E-59DF0D49347E}" srcOrd="0" destOrd="0" presId="urn:microsoft.com/office/officeart/2005/8/layout/hList1"/>
    <dgm:cxn modelId="{F7C10C1C-3D57-4CBE-9ED1-5395167917F0}" srcId="{81AE2000-CAB3-4A1F-BDC8-F434DD325FDA}" destId="{8DB7D620-5F8A-41BE-8007-3769F5C7B98B}" srcOrd="0" destOrd="0" parTransId="{2A1A4F36-F45B-478B-8F94-5FE410AAA6FD}" sibTransId="{3DB293E5-3CDD-4543-850A-8AA9D7051FF6}"/>
    <dgm:cxn modelId="{CD4E811C-D174-43FA-BAD4-21654D8C2CC8}" srcId="{A95065BC-F50F-49BA-9B68-31CA25B8969A}" destId="{81AE2000-CAB3-4A1F-BDC8-F434DD325FDA}" srcOrd="1" destOrd="0" parTransId="{7DBD728F-3899-41DC-820C-7D8786605807}" sibTransId="{E217EF51-EB61-421C-9E65-39C068122167}"/>
    <dgm:cxn modelId="{AA5BB91E-D9DB-4757-88DA-4F5E1046BF31}" type="presOf" srcId="{A95065BC-F50F-49BA-9B68-31CA25B8969A}" destId="{884D1AB1-7E24-4C6E-9B0E-39C32B30DEA3}" srcOrd="0" destOrd="0" presId="urn:microsoft.com/office/officeart/2005/8/layout/hList1"/>
    <dgm:cxn modelId="{F6B68C21-5128-46C5-ABC2-2B4ECF879E92}" type="presOf" srcId="{98EEC718-34C0-41DD-A0DF-62ADC557AFA4}" destId="{C00CAE49-B8E0-4924-B7B7-D040F21D78AE}" srcOrd="0" destOrd="0" presId="urn:microsoft.com/office/officeart/2005/8/layout/hList1"/>
    <dgm:cxn modelId="{704BD72B-74D1-48BE-99D3-4698D4070D72}" type="presOf" srcId="{4C67A6FA-0854-4495-8F67-486341E6A90D}" destId="{D3E2DD67-3B5E-4851-AFDB-B8F56801D11D}" srcOrd="0" destOrd="0" presId="urn:microsoft.com/office/officeart/2005/8/layout/hList1"/>
    <dgm:cxn modelId="{56AECD2D-3CB1-4CC2-9EFC-0F6C89F6F0D1}" srcId="{94FFD40C-DBC0-44CC-A4CD-0EC2AC7B5FC6}" destId="{4C67A6FA-0854-4495-8F67-486341E6A90D}" srcOrd="0" destOrd="0" parTransId="{C6794F0C-BDAB-4980-B80E-34377A03FE71}" sibTransId="{7E4E1F7C-A479-4322-B78E-65C9803F5A83}"/>
    <dgm:cxn modelId="{312FE62E-5FE4-4E98-8F0C-A7A9E721E9DA}" srcId="{DBEF15F0-8064-4AEC-9E17-27F554628346}" destId="{98EEC718-34C0-41DD-A0DF-62ADC557AFA4}" srcOrd="0" destOrd="0" parTransId="{781F7A07-C4AD-4B06-8AAD-AAA1AD063FB5}" sibTransId="{78AFAAE9-9B3C-45CE-865B-5B78E5F210FC}"/>
    <dgm:cxn modelId="{06C0E833-56B9-4939-A21D-99B0DACDB93F}" type="presOf" srcId="{46E55AF1-ADDF-4D27-9412-4591344D2857}" destId="{B895385C-2369-4A58-A771-CC918562D35B}" srcOrd="0" destOrd="0" presId="urn:microsoft.com/office/officeart/2005/8/layout/hList1"/>
    <dgm:cxn modelId="{6BAC733B-D746-4F45-9F11-36CE7CA1EE4D}" type="presOf" srcId="{BD40D47F-6878-4272-BBE4-505EBEFBDCFE}" destId="{82F1D3CB-D2D5-41CC-9FA5-2C91D27FF6DD}" srcOrd="0" destOrd="0" presId="urn:microsoft.com/office/officeart/2005/8/layout/hList1"/>
    <dgm:cxn modelId="{FD13F23B-609B-4727-A437-85AAB043A01C}" type="presOf" srcId="{45BEEAE9-6DB7-415D-BDED-BBAAA24D7F9C}" destId="{687DF3B7-922F-4A47-8AB1-8863CA5BE88A}" srcOrd="0" destOrd="0" presId="urn:microsoft.com/office/officeart/2005/8/layout/hList1"/>
    <dgm:cxn modelId="{CC6A6254-02C8-4E6F-B732-AD211DD352E5}" type="presOf" srcId="{94FFD40C-DBC0-44CC-A4CD-0EC2AC7B5FC6}" destId="{22E1E1C2-81CA-40E3-8B7F-8BB9C34A975C}" srcOrd="0" destOrd="0" presId="urn:microsoft.com/office/officeart/2005/8/layout/hList1"/>
    <dgm:cxn modelId="{A3B16858-813C-431B-B961-2DD1A4E16B78}" type="presOf" srcId="{8DB7D620-5F8A-41BE-8007-3769F5C7B98B}" destId="{1C014C29-3E7D-4F12-A166-3E8662FD86FB}" srcOrd="0" destOrd="0" presId="urn:microsoft.com/office/officeart/2005/8/layout/hList1"/>
    <dgm:cxn modelId="{110AEF79-57B0-407C-8406-42FDFD5DD014}" srcId="{A95065BC-F50F-49BA-9B68-31CA25B8969A}" destId="{46E55AF1-ADDF-4D27-9412-4591344D2857}" srcOrd="3" destOrd="0" parTransId="{AD6DB86A-282C-461B-A070-4CCCE908B7BB}" sibTransId="{F43EECDF-10E8-4DA5-96E5-CBC362893A43}"/>
    <dgm:cxn modelId="{8210287B-E989-4736-B56F-ED9CBB56A9E0}" type="presOf" srcId="{DA587650-970A-4BCB-A814-5396EA8EB299}" destId="{4ED66600-BBB7-4415-8E41-BAD02F2290EE}" srcOrd="0" destOrd="0" presId="urn:microsoft.com/office/officeart/2005/8/layout/hList1"/>
    <dgm:cxn modelId="{981DD07B-AA12-4CB7-8691-668BAA284C05}" srcId="{A95065BC-F50F-49BA-9B68-31CA25B8969A}" destId="{BD40D47F-6878-4272-BBE4-505EBEFBDCFE}" srcOrd="2" destOrd="0" parTransId="{F8D1B2BD-AAE1-413C-B982-5319D2051DED}" sibTransId="{0DFC7D4B-905C-4257-931B-1C1967E0857C}"/>
    <dgm:cxn modelId="{603BCE93-9336-413A-B2E4-22775AE50806}" type="presOf" srcId="{16C89F81-FFB5-43C4-9F80-2A70C9C2EB59}" destId="{C00CAE49-B8E0-4924-B7B7-D040F21D78AE}" srcOrd="0" destOrd="1" presId="urn:microsoft.com/office/officeart/2005/8/layout/hList1"/>
    <dgm:cxn modelId="{A0012094-17C6-465F-A6A7-D93B96389A81}" type="presOf" srcId="{81AE2000-CAB3-4A1F-BDC8-F434DD325FDA}" destId="{3693E63C-8645-4DAA-9641-43D9F2DC290C}" srcOrd="0" destOrd="0" presId="urn:microsoft.com/office/officeart/2005/8/layout/hList1"/>
    <dgm:cxn modelId="{101E76A3-B88C-4B26-B443-62A19F783A2B}" srcId="{DBEF15F0-8064-4AEC-9E17-27F554628346}" destId="{16C89F81-FFB5-43C4-9F80-2A70C9C2EB59}" srcOrd="1" destOrd="0" parTransId="{02DBD9A2-0A50-4F2E-A98C-B45FAC65A214}" sibTransId="{486123ED-1A81-4336-BB1E-F600DDFAD5BD}"/>
    <dgm:cxn modelId="{6D8259B7-84E2-44D2-AFAE-76C457B54B67}" srcId="{46E55AF1-ADDF-4D27-9412-4591344D2857}" destId="{DA587650-970A-4BCB-A814-5396EA8EB299}" srcOrd="0" destOrd="0" parTransId="{598B004E-3708-4055-BA5F-ECE49E7811BC}" sibTransId="{6F57B78F-0DC4-4A2F-BBFB-AF00633A9624}"/>
    <dgm:cxn modelId="{651622BD-39D8-47E8-9C12-EFDB8FDA2AB6}" type="presOf" srcId="{F138BE7E-FA09-40C8-8AC6-D3F9FF27DF62}" destId="{C00CAE49-B8E0-4924-B7B7-D040F21D78AE}" srcOrd="0" destOrd="2" presId="urn:microsoft.com/office/officeart/2005/8/layout/hList1"/>
    <dgm:cxn modelId="{F52995EA-B3BE-4623-BF39-97F6E64837A2}" srcId="{A95065BC-F50F-49BA-9B68-31CA25B8969A}" destId="{94FFD40C-DBC0-44CC-A4CD-0EC2AC7B5FC6}" srcOrd="4" destOrd="0" parTransId="{B18D0573-2491-4C1E-BC97-25BE5D4EE395}" sibTransId="{6FB1A9CB-E895-44B8-A5FD-59D37C2490B3}"/>
    <dgm:cxn modelId="{9B2C70EF-6F80-4C84-B27C-33CF084E415C}" srcId="{A95065BC-F50F-49BA-9B68-31CA25B8969A}" destId="{DBEF15F0-8064-4AEC-9E17-27F554628346}" srcOrd="0" destOrd="0" parTransId="{2A0FF383-649E-46CC-89CB-50CF1905736D}" sibTransId="{8840CFD9-B8C2-4B84-9828-5BC58F41BCD5}"/>
    <dgm:cxn modelId="{00EA70FE-AED2-40A4-89D5-5C64F46EE3FF}" srcId="{BD40D47F-6878-4272-BBE4-505EBEFBDCFE}" destId="{45BEEAE9-6DB7-415D-BDED-BBAAA24D7F9C}" srcOrd="0" destOrd="0" parTransId="{11418B15-DDDB-499C-AD5C-71E3A571A6FA}" sibTransId="{2024EB6A-F5E0-402B-818E-6A69E8DC8ACB}"/>
    <dgm:cxn modelId="{E978CCD2-14BF-44C4-8E0A-01E5CD4C1CE0}" type="presParOf" srcId="{884D1AB1-7E24-4C6E-9B0E-39C32B30DEA3}" destId="{64A8A601-FCF5-4975-87DD-378244DEB1C7}" srcOrd="0" destOrd="0" presId="urn:microsoft.com/office/officeart/2005/8/layout/hList1"/>
    <dgm:cxn modelId="{BE92A064-6F1F-4785-B2CD-DC0A0B76F5A9}" type="presParOf" srcId="{64A8A601-FCF5-4975-87DD-378244DEB1C7}" destId="{2C86125F-69C4-4CDD-991E-59DF0D49347E}" srcOrd="0" destOrd="0" presId="urn:microsoft.com/office/officeart/2005/8/layout/hList1"/>
    <dgm:cxn modelId="{76544D2F-0FA1-4711-A789-66B3302DD8C5}" type="presParOf" srcId="{64A8A601-FCF5-4975-87DD-378244DEB1C7}" destId="{C00CAE49-B8E0-4924-B7B7-D040F21D78AE}" srcOrd="1" destOrd="0" presId="urn:microsoft.com/office/officeart/2005/8/layout/hList1"/>
    <dgm:cxn modelId="{BF604588-239B-472E-A3F0-F7A4548D77B4}" type="presParOf" srcId="{884D1AB1-7E24-4C6E-9B0E-39C32B30DEA3}" destId="{F746B197-877A-434B-808A-E1559965A159}" srcOrd="1" destOrd="0" presId="urn:microsoft.com/office/officeart/2005/8/layout/hList1"/>
    <dgm:cxn modelId="{2F6824AC-A07A-4F0F-A554-AD24F329D2F4}" type="presParOf" srcId="{884D1AB1-7E24-4C6E-9B0E-39C32B30DEA3}" destId="{A5D2928E-7F6F-44F5-BC21-755DDE876BC5}" srcOrd="2" destOrd="0" presId="urn:microsoft.com/office/officeart/2005/8/layout/hList1"/>
    <dgm:cxn modelId="{5F5D16CF-DD40-4FDE-817E-B0CDBA4EE2E4}" type="presParOf" srcId="{A5D2928E-7F6F-44F5-BC21-755DDE876BC5}" destId="{3693E63C-8645-4DAA-9641-43D9F2DC290C}" srcOrd="0" destOrd="0" presId="urn:microsoft.com/office/officeart/2005/8/layout/hList1"/>
    <dgm:cxn modelId="{F89D8E34-8F38-4EA4-9933-68A958CC376A}" type="presParOf" srcId="{A5D2928E-7F6F-44F5-BC21-755DDE876BC5}" destId="{1C014C29-3E7D-4F12-A166-3E8662FD86FB}" srcOrd="1" destOrd="0" presId="urn:microsoft.com/office/officeart/2005/8/layout/hList1"/>
    <dgm:cxn modelId="{FDF7462C-4859-48BC-92A5-516273C786F9}" type="presParOf" srcId="{884D1AB1-7E24-4C6E-9B0E-39C32B30DEA3}" destId="{3FB4FADD-6F4A-449C-A560-F72E6FAF9337}" srcOrd="3" destOrd="0" presId="urn:microsoft.com/office/officeart/2005/8/layout/hList1"/>
    <dgm:cxn modelId="{7E654B69-7A95-4724-9799-1BD479B7FFEC}" type="presParOf" srcId="{884D1AB1-7E24-4C6E-9B0E-39C32B30DEA3}" destId="{E083C5B8-52B7-4FC0-A89B-52863B862241}" srcOrd="4" destOrd="0" presId="urn:microsoft.com/office/officeart/2005/8/layout/hList1"/>
    <dgm:cxn modelId="{1B609B6B-A33F-4375-9CFA-0536F6FA649A}" type="presParOf" srcId="{E083C5B8-52B7-4FC0-A89B-52863B862241}" destId="{82F1D3CB-D2D5-41CC-9FA5-2C91D27FF6DD}" srcOrd="0" destOrd="0" presId="urn:microsoft.com/office/officeart/2005/8/layout/hList1"/>
    <dgm:cxn modelId="{AADB4CD3-96CF-447E-AD70-84214AF9D4F3}" type="presParOf" srcId="{E083C5B8-52B7-4FC0-A89B-52863B862241}" destId="{687DF3B7-922F-4A47-8AB1-8863CA5BE88A}" srcOrd="1" destOrd="0" presId="urn:microsoft.com/office/officeart/2005/8/layout/hList1"/>
    <dgm:cxn modelId="{D9AC0C9C-0433-40C9-A82D-5872966209D6}" type="presParOf" srcId="{884D1AB1-7E24-4C6E-9B0E-39C32B30DEA3}" destId="{3865A0F6-4DA7-461A-9EF0-FC81777DCC20}" srcOrd="5" destOrd="0" presId="urn:microsoft.com/office/officeart/2005/8/layout/hList1"/>
    <dgm:cxn modelId="{A01EEAF4-64F8-4F8F-A75C-F72656403174}" type="presParOf" srcId="{884D1AB1-7E24-4C6E-9B0E-39C32B30DEA3}" destId="{2FAC3F2F-A25C-45CA-93D5-0ADBDE72C6F6}" srcOrd="6" destOrd="0" presId="urn:microsoft.com/office/officeart/2005/8/layout/hList1"/>
    <dgm:cxn modelId="{A13FA954-3BFE-45E6-8132-52F6652606E3}" type="presParOf" srcId="{2FAC3F2F-A25C-45CA-93D5-0ADBDE72C6F6}" destId="{B895385C-2369-4A58-A771-CC918562D35B}" srcOrd="0" destOrd="0" presId="urn:microsoft.com/office/officeart/2005/8/layout/hList1"/>
    <dgm:cxn modelId="{2BFBEF43-7FB9-415E-97C4-CBD23BF85DF1}" type="presParOf" srcId="{2FAC3F2F-A25C-45CA-93D5-0ADBDE72C6F6}" destId="{4ED66600-BBB7-4415-8E41-BAD02F2290EE}" srcOrd="1" destOrd="0" presId="urn:microsoft.com/office/officeart/2005/8/layout/hList1"/>
    <dgm:cxn modelId="{42891996-15E6-4ACD-A69C-3E2B443F3247}" type="presParOf" srcId="{884D1AB1-7E24-4C6E-9B0E-39C32B30DEA3}" destId="{F17694C4-F362-4C74-BCDA-F70480BFC381}" srcOrd="7" destOrd="0" presId="urn:microsoft.com/office/officeart/2005/8/layout/hList1"/>
    <dgm:cxn modelId="{3FFA258E-9F78-43C2-9A39-78A784685722}" type="presParOf" srcId="{884D1AB1-7E24-4C6E-9B0E-39C32B30DEA3}" destId="{CD4C4B0A-1D7A-42B6-BC50-F6CC8A0E1C25}" srcOrd="8" destOrd="0" presId="urn:microsoft.com/office/officeart/2005/8/layout/hList1"/>
    <dgm:cxn modelId="{73336870-99D5-4409-A5EF-2732EF1B747F}" type="presParOf" srcId="{CD4C4B0A-1D7A-42B6-BC50-F6CC8A0E1C25}" destId="{22E1E1C2-81CA-40E3-8B7F-8BB9C34A975C}" srcOrd="0" destOrd="0" presId="urn:microsoft.com/office/officeart/2005/8/layout/hList1"/>
    <dgm:cxn modelId="{154038B8-603B-44AF-AF53-036C376CEED0}" type="presParOf" srcId="{CD4C4B0A-1D7A-42B6-BC50-F6CC8A0E1C25}" destId="{D3E2DD67-3B5E-4851-AFDB-B8F56801D1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4CD2CA-81B4-4F8E-8366-AF757BD9047B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O"/>
        </a:p>
      </dgm:t>
    </dgm:pt>
    <dgm:pt modelId="{5EC8CC74-B524-44DC-A743-F51268150687}">
      <dgm:prSet/>
      <dgm:spPr/>
      <dgm:t>
        <a:bodyPr/>
        <a:lstStyle/>
        <a:p>
          <a:r>
            <a:rPr lang="es-CO" b="1" dirty="0"/>
            <a:t>Confidencialidad:</a:t>
          </a:r>
          <a:r>
            <a:rPr lang="es-CO" dirty="0"/>
            <a:t> </a:t>
          </a:r>
        </a:p>
      </dgm:t>
    </dgm:pt>
    <dgm:pt modelId="{AF88FDD8-5969-416C-A21E-21843E1765F7}" type="parTrans" cxnId="{4370B030-6A74-4C03-9913-E6EFDB9CF29B}">
      <dgm:prSet/>
      <dgm:spPr/>
      <dgm:t>
        <a:bodyPr/>
        <a:lstStyle/>
        <a:p>
          <a:endParaRPr lang="es-CO"/>
        </a:p>
      </dgm:t>
    </dgm:pt>
    <dgm:pt modelId="{B022F8CA-7BD8-4AC0-9FA8-98BB6A765F0D}" type="sibTrans" cxnId="{4370B030-6A74-4C03-9913-E6EFDB9CF29B}">
      <dgm:prSet/>
      <dgm:spPr/>
      <dgm:t>
        <a:bodyPr/>
        <a:lstStyle/>
        <a:p>
          <a:endParaRPr lang="es-CO"/>
        </a:p>
      </dgm:t>
    </dgm:pt>
    <dgm:pt modelId="{349960C9-BDB4-43AE-8DFD-D661F2A98B2A}">
      <dgm:prSet/>
      <dgm:spPr/>
      <dgm:t>
        <a:bodyPr/>
        <a:lstStyle/>
        <a:p>
          <a:r>
            <a:rPr lang="es-CO" b="1" dirty="0"/>
            <a:t>Integridad:</a:t>
          </a:r>
          <a:r>
            <a:rPr lang="es-CO" dirty="0"/>
            <a:t> </a:t>
          </a:r>
        </a:p>
      </dgm:t>
    </dgm:pt>
    <dgm:pt modelId="{5CCAC7E5-9746-486F-AFBE-13AAD1012286}" type="parTrans" cxnId="{E78B63C7-F562-4610-8997-9B1B8F9F85D7}">
      <dgm:prSet/>
      <dgm:spPr/>
      <dgm:t>
        <a:bodyPr/>
        <a:lstStyle/>
        <a:p>
          <a:endParaRPr lang="es-CO"/>
        </a:p>
      </dgm:t>
    </dgm:pt>
    <dgm:pt modelId="{3AE49789-023B-47BC-B860-46D2906CECA2}" type="sibTrans" cxnId="{E78B63C7-F562-4610-8997-9B1B8F9F85D7}">
      <dgm:prSet/>
      <dgm:spPr/>
      <dgm:t>
        <a:bodyPr/>
        <a:lstStyle/>
        <a:p>
          <a:endParaRPr lang="es-CO"/>
        </a:p>
      </dgm:t>
    </dgm:pt>
    <dgm:pt modelId="{29AF81D0-E929-4A5B-9215-22AE34286913}">
      <dgm:prSet/>
      <dgm:spPr/>
      <dgm:t>
        <a:bodyPr/>
        <a:lstStyle/>
        <a:p>
          <a:r>
            <a:rPr lang="es-CO" b="1" dirty="0"/>
            <a:t>Disponibilidad:</a:t>
          </a:r>
          <a:endParaRPr lang="es-CO" dirty="0"/>
        </a:p>
      </dgm:t>
    </dgm:pt>
    <dgm:pt modelId="{2699BA31-C2D1-4D93-B482-8FD7283E2367}" type="parTrans" cxnId="{2E0007C5-9A37-41F0-A9DE-E40ACE8D3443}">
      <dgm:prSet/>
      <dgm:spPr/>
      <dgm:t>
        <a:bodyPr/>
        <a:lstStyle/>
        <a:p>
          <a:endParaRPr lang="es-CO"/>
        </a:p>
      </dgm:t>
    </dgm:pt>
    <dgm:pt modelId="{3C69DA82-EEFC-43B3-A269-C0A6F52A7199}" type="sibTrans" cxnId="{2E0007C5-9A37-41F0-A9DE-E40ACE8D3443}">
      <dgm:prSet/>
      <dgm:spPr/>
      <dgm:t>
        <a:bodyPr/>
        <a:lstStyle/>
        <a:p>
          <a:endParaRPr lang="es-CO"/>
        </a:p>
      </dgm:t>
    </dgm:pt>
    <dgm:pt modelId="{C0B579A0-FF3A-459D-A5ED-00ADFCE831B4}">
      <dgm:prSet/>
      <dgm:spPr/>
      <dgm:t>
        <a:bodyPr/>
        <a:lstStyle/>
        <a:p>
          <a:r>
            <a:rPr lang="es-CO" dirty="0"/>
            <a:t>La información solo debe ser accesible a quienes tienen autorización.</a:t>
          </a:r>
        </a:p>
      </dgm:t>
    </dgm:pt>
    <dgm:pt modelId="{4AA73F75-F8A9-43C4-BC09-B018ABA80788}" type="parTrans" cxnId="{4C8DD9E2-0789-430D-94F9-7030F9502775}">
      <dgm:prSet/>
      <dgm:spPr/>
      <dgm:t>
        <a:bodyPr/>
        <a:lstStyle/>
        <a:p>
          <a:endParaRPr lang="es-CO"/>
        </a:p>
      </dgm:t>
    </dgm:pt>
    <dgm:pt modelId="{FED98EE6-53E6-452D-BE88-1CB54F5B24A1}" type="sibTrans" cxnId="{4C8DD9E2-0789-430D-94F9-7030F9502775}">
      <dgm:prSet/>
      <dgm:spPr/>
      <dgm:t>
        <a:bodyPr/>
        <a:lstStyle/>
        <a:p>
          <a:endParaRPr lang="es-CO"/>
        </a:p>
      </dgm:t>
    </dgm:pt>
    <dgm:pt modelId="{0CF43536-10EC-4921-9DB3-45DF4763533A}">
      <dgm:prSet/>
      <dgm:spPr/>
      <dgm:t>
        <a:bodyPr/>
        <a:lstStyle/>
        <a:p>
          <a:r>
            <a:rPr lang="es-CO" dirty="0"/>
            <a:t>La información debe mantenerse precisa y completa.</a:t>
          </a:r>
        </a:p>
      </dgm:t>
    </dgm:pt>
    <dgm:pt modelId="{2EA56B68-9713-46C1-9EC3-5C42D9E98701}" type="parTrans" cxnId="{E2F37BF5-AA4C-4411-B980-2C44B730B5BD}">
      <dgm:prSet/>
      <dgm:spPr/>
      <dgm:t>
        <a:bodyPr/>
        <a:lstStyle/>
        <a:p>
          <a:endParaRPr lang="es-CO"/>
        </a:p>
      </dgm:t>
    </dgm:pt>
    <dgm:pt modelId="{56CC41CA-8BFB-42E3-A0E9-E3CC53680F80}" type="sibTrans" cxnId="{E2F37BF5-AA4C-4411-B980-2C44B730B5BD}">
      <dgm:prSet/>
      <dgm:spPr/>
      <dgm:t>
        <a:bodyPr/>
        <a:lstStyle/>
        <a:p>
          <a:endParaRPr lang="es-CO"/>
        </a:p>
      </dgm:t>
    </dgm:pt>
    <dgm:pt modelId="{12454200-1254-4BEF-80B0-1FAA1869540B}">
      <dgm:prSet/>
      <dgm:spPr/>
      <dgm:t>
        <a:bodyPr/>
        <a:lstStyle/>
        <a:p>
          <a:r>
            <a:rPr lang="es-CO" dirty="0"/>
            <a:t> La información debe estar accesible cuando se necesite.</a:t>
          </a:r>
        </a:p>
      </dgm:t>
    </dgm:pt>
    <dgm:pt modelId="{F64BC1CE-E494-45AE-8760-CC4BBC3F6F95}" type="parTrans" cxnId="{3B399D28-7E3E-49DE-9C11-BE168FAB60F4}">
      <dgm:prSet/>
      <dgm:spPr/>
      <dgm:t>
        <a:bodyPr/>
        <a:lstStyle/>
        <a:p>
          <a:endParaRPr lang="es-CO"/>
        </a:p>
      </dgm:t>
    </dgm:pt>
    <dgm:pt modelId="{C30C94BE-3A6E-4E4F-9A79-CBC60021FA04}" type="sibTrans" cxnId="{3B399D28-7E3E-49DE-9C11-BE168FAB60F4}">
      <dgm:prSet/>
      <dgm:spPr/>
      <dgm:t>
        <a:bodyPr/>
        <a:lstStyle/>
        <a:p>
          <a:endParaRPr lang="es-CO"/>
        </a:p>
      </dgm:t>
    </dgm:pt>
    <dgm:pt modelId="{0033FB46-DC42-4FEE-9B3F-16EED3475F31}" type="pres">
      <dgm:prSet presAssocID="{7B4CD2CA-81B4-4F8E-8366-AF757BD9047B}" presName="Name0" presStyleCnt="0">
        <dgm:presLayoutVars>
          <dgm:dir/>
          <dgm:animLvl val="lvl"/>
          <dgm:resizeHandles val="exact"/>
        </dgm:presLayoutVars>
      </dgm:prSet>
      <dgm:spPr/>
    </dgm:pt>
    <dgm:pt modelId="{0B81D983-2C83-4382-B465-6D493BE4D98B}" type="pres">
      <dgm:prSet presAssocID="{5EC8CC74-B524-44DC-A743-F51268150687}" presName="linNode" presStyleCnt="0"/>
      <dgm:spPr/>
    </dgm:pt>
    <dgm:pt modelId="{4167D2DA-8AB6-4FD7-B139-36BCCFFDD9CE}" type="pres">
      <dgm:prSet presAssocID="{5EC8CC74-B524-44DC-A743-F5126815068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CCBBF54-9F98-4B9D-95E0-F0D94F400EFF}" type="pres">
      <dgm:prSet presAssocID="{5EC8CC74-B524-44DC-A743-F51268150687}" presName="descendantText" presStyleLbl="alignAccFollowNode1" presStyleIdx="0" presStyleCnt="3">
        <dgm:presLayoutVars>
          <dgm:bulletEnabled val="1"/>
        </dgm:presLayoutVars>
      </dgm:prSet>
      <dgm:spPr/>
    </dgm:pt>
    <dgm:pt modelId="{E58D1381-373F-4046-8056-7C1616050481}" type="pres">
      <dgm:prSet presAssocID="{B022F8CA-7BD8-4AC0-9FA8-98BB6A765F0D}" presName="sp" presStyleCnt="0"/>
      <dgm:spPr/>
    </dgm:pt>
    <dgm:pt modelId="{16ECEF11-ADCB-4D58-A6BF-EF14EAC7A32C}" type="pres">
      <dgm:prSet presAssocID="{349960C9-BDB4-43AE-8DFD-D661F2A98B2A}" presName="linNode" presStyleCnt="0"/>
      <dgm:spPr/>
    </dgm:pt>
    <dgm:pt modelId="{56676060-DFF9-4B59-B56B-50D9F9048164}" type="pres">
      <dgm:prSet presAssocID="{349960C9-BDB4-43AE-8DFD-D661F2A98B2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4694E2B-61AA-474B-A075-C7AB54FC1DAD}" type="pres">
      <dgm:prSet presAssocID="{349960C9-BDB4-43AE-8DFD-D661F2A98B2A}" presName="descendantText" presStyleLbl="alignAccFollowNode1" presStyleIdx="1" presStyleCnt="3">
        <dgm:presLayoutVars>
          <dgm:bulletEnabled val="1"/>
        </dgm:presLayoutVars>
      </dgm:prSet>
      <dgm:spPr/>
    </dgm:pt>
    <dgm:pt modelId="{04AD7AC2-5F53-4353-8042-AB979A5385F7}" type="pres">
      <dgm:prSet presAssocID="{3AE49789-023B-47BC-B860-46D2906CECA2}" presName="sp" presStyleCnt="0"/>
      <dgm:spPr/>
    </dgm:pt>
    <dgm:pt modelId="{1016A765-27DF-42C4-82A3-BA1A903FCE09}" type="pres">
      <dgm:prSet presAssocID="{29AF81D0-E929-4A5B-9215-22AE34286913}" presName="linNode" presStyleCnt="0"/>
      <dgm:spPr/>
    </dgm:pt>
    <dgm:pt modelId="{AC457D0A-A3D7-4F4D-A710-E452073675E3}" type="pres">
      <dgm:prSet presAssocID="{29AF81D0-E929-4A5B-9215-22AE3428691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8D133D1-B27C-485B-B0FE-B0A12F147AEB}" type="pres">
      <dgm:prSet presAssocID="{29AF81D0-E929-4A5B-9215-22AE3428691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B399D28-7E3E-49DE-9C11-BE168FAB60F4}" srcId="{29AF81D0-E929-4A5B-9215-22AE34286913}" destId="{12454200-1254-4BEF-80B0-1FAA1869540B}" srcOrd="0" destOrd="0" parTransId="{F64BC1CE-E494-45AE-8760-CC4BBC3F6F95}" sibTransId="{C30C94BE-3A6E-4E4F-9A79-CBC60021FA04}"/>
    <dgm:cxn modelId="{D16D3A29-FF45-4AFA-9B09-B6CE2B43C841}" type="presOf" srcId="{12454200-1254-4BEF-80B0-1FAA1869540B}" destId="{18D133D1-B27C-485B-B0FE-B0A12F147AEB}" srcOrd="0" destOrd="0" presId="urn:microsoft.com/office/officeart/2005/8/layout/vList5"/>
    <dgm:cxn modelId="{4370B030-6A74-4C03-9913-E6EFDB9CF29B}" srcId="{7B4CD2CA-81B4-4F8E-8366-AF757BD9047B}" destId="{5EC8CC74-B524-44DC-A743-F51268150687}" srcOrd="0" destOrd="0" parTransId="{AF88FDD8-5969-416C-A21E-21843E1765F7}" sibTransId="{B022F8CA-7BD8-4AC0-9FA8-98BB6A765F0D}"/>
    <dgm:cxn modelId="{EB8DFE4D-6C51-448C-98A4-9B3158F4A196}" type="presOf" srcId="{C0B579A0-FF3A-459D-A5ED-00ADFCE831B4}" destId="{4CCBBF54-9F98-4B9D-95E0-F0D94F400EFF}" srcOrd="0" destOrd="0" presId="urn:microsoft.com/office/officeart/2005/8/layout/vList5"/>
    <dgm:cxn modelId="{1F654954-B5B1-4426-B6B9-7D9B7A85947B}" type="presOf" srcId="{29AF81D0-E929-4A5B-9215-22AE34286913}" destId="{AC457D0A-A3D7-4F4D-A710-E452073675E3}" srcOrd="0" destOrd="0" presId="urn:microsoft.com/office/officeart/2005/8/layout/vList5"/>
    <dgm:cxn modelId="{3687B079-8584-4DE4-949F-E9873D8F6D46}" type="presOf" srcId="{349960C9-BDB4-43AE-8DFD-D661F2A98B2A}" destId="{56676060-DFF9-4B59-B56B-50D9F9048164}" srcOrd="0" destOrd="0" presId="urn:microsoft.com/office/officeart/2005/8/layout/vList5"/>
    <dgm:cxn modelId="{88D9F397-9AE5-4D0B-88E2-15F0B020972F}" type="presOf" srcId="{5EC8CC74-B524-44DC-A743-F51268150687}" destId="{4167D2DA-8AB6-4FD7-B139-36BCCFFDD9CE}" srcOrd="0" destOrd="0" presId="urn:microsoft.com/office/officeart/2005/8/layout/vList5"/>
    <dgm:cxn modelId="{A10D59B0-8EC9-4813-8ED7-4C4E9DD8D4A6}" type="presOf" srcId="{7B4CD2CA-81B4-4F8E-8366-AF757BD9047B}" destId="{0033FB46-DC42-4FEE-9B3F-16EED3475F31}" srcOrd="0" destOrd="0" presId="urn:microsoft.com/office/officeart/2005/8/layout/vList5"/>
    <dgm:cxn modelId="{7229DBB6-DC84-4F10-AA63-E69846C8874C}" type="presOf" srcId="{0CF43536-10EC-4921-9DB3-45DF4763533A}" destId="{04694E2B-61AA-474B-A075-C7AB54FC1DAD}" srcOrd="0" destOrd="0" presId="urn:microsoft.com/office/officeart/2005/8/layout/vList5"/>
    <dgm:cxn modelId="{2E0007C5-9A37-41F0-A9DE-E40ACE8D3443}" srcId="{7B4CD2CA-81B4-4F8E-8366-AF757BD9047B}" destId="{29AF81D0-E929-4A5B-9215-22AE34286913}" srcOrd="2" destOrd="0" parTransId="{2699BA31-C2D1-4D93-B482-8FD7283E2367}" sibTransId="{3C69DA82-EEFC-43B3-A269-C0A6F52A7199}"/>
    <dgm:cxn modelId="{E78B63C7-F562-4610-8997-9B1B8F9F85D7}" srcId="{7B4CD2CA-81B4-4F8E-8366-AF757BD9047B}" destId="{349960C9-BDB4-43AE-8DFD-D661F2A98B2A}" srcOrd="1" destOrd="0" parTransId="{5CCAC7E5-9746-486F-AFBE-13AAD1012286}" sibTransId="{3AE49789-023B-47BC-B860-46D2906CECA2}"/>
    <dgm:cxn modelId="{4C8DD9E2-0789-430D-94F9-7030F9502775}" srcId="{5EC8CC74-B524-44DC-A743-F51268150687}" destId="{C0B579A0-FF3A-459D-A5ED-00ADFCE831B4}" srcOrd="0" destOrd="0" parTransId="{4AA73F75-F8A9-43C4-BC09-B018ABA80788}" sibTransId="{FED98EE6-53E6-452D-BE88-1CB54F5B24A1}"/>
    <dgm:cxn modelId="{E2F37BF5-AA4C-4411-B980-2C44B730B5BD}" srcId="{349960C9-BDB4-43AE-8DFD-D661F2A98B2A}" destId="{0CF43536-10EC-4921-9DB3-45DF4763533A}" srcOrd="0" destOrd="0" parTransId="{2EA56B68-9713-46C1-9EC3-5C42D9E98701}" sibTransId="{56CC41CA-8BFB-42E3-A0E9-E3CC53680F80}"/>
    <dgm:cxn modelId="{1A85CF67-4DD3-48D0-8979-A53112CE3569}" type="presParOf" srcId="{0033FB46-DC42-4FEE-9B3F-16EED3475F31}" destId="{0B81D983-2C83-4382-B465-6D493BE4D98B}" srcOrd="0" destOrd="0" presId="urn:microsoft.com/office/officeart/2005/8/layout/vList5"/>
    <dgm:cxn modelId="{EB38A81F-6853-4495-8C5C-4A63F7939EBC}" type="presParOf" srcId="{0B81D983-2C83-4382-B465-6D493BE4D98B}" destId="{4167D2DA-8AB6-4FD7-B139-36BCCFFDD9CE}" srcOrd="0" destOrd="0" presId="urn:microsoft.com/office/officeart/2005/8/layout/vList5"/>
    <dgm:cxn modelId="{D33860C9-7B71-4713-947B-B0A650111B42}" type="presParOf" srcId="{0B81D983-2C83-4382-B465-6D493BE4D98B}" destId="{4CCBBF54-9F98-4B9D-95E0-F0D94F400EFF}" srcOrd="1" destOrd="0" presId="urn:microsoft.com/office/officeart/2005/8/layout/vList5"/>
    <dgm:cxn modelId="{5822DB96-68A4-4592-9B9F-7A84917F3AE6}" type="presParOf" srcId="{0033FB46-DC42-4FEE-9B3F-16EED3475F31}" destId="{E58D1381-373F-4046-8056-7C1616050481}" srcOrd="1" destOrd="0" presId="urn:microsoft.com/office/officeart/2005/8/layout/vList5"/>
    <dgm:cxn modelId="{B742CD2E-C7EC-49C0-BE0B-396C8C22AB1C}" type="presParOf" srcId="{0033FB46-DC42-4FEE-9B3F-16EED3475F31}" destId="{16ECEF11-ADCB-4D58-A6BF-EF14EAC7A32C}" srcOrd="2" destOrd="0" presId="urn:microsoft.com/office/officeart/2005/8/layout/vList5"/>
    <dgm:cxn modelId="{1A8B7A3B-DAAB-423D-8D05-F95900DF9EDB}" type="presParOf" srcId="{16ECEF11-ADCB-4D58-A6BF-EF14EAC7A32C}" destId="{56676060-DFF9-4B59-B56B-50D9F9048164}" srcOrd="0" destOrd="0" presId="urn:microsoft.com/office/officeart/2005/8/layout/vList5"/>
    <dgm:cxn modelId="{B24821A3-8B8B-4584-A831-68F895C57EA0}" type="presParOf" srcId="{16ECEF11-ADCB-4D58-A6BF-EF14EAC7A32C}" destId="{04694E2B-61AA-474B-A075-C7AB54FC1DAD}" srcOrd="1" destOrd="0" presId="urn:microsoft.com/office/officeart/2005/8/layout/vList5"/>
    <dgm:cxn modelId="{88201E93-4600-4093-A979-5CFA0B083AB1}" type="presParOf" srcId="{0033FB46-DC42-4FEE-9B3F-16EED3475F31}" destId="{04AD7AC2-5F53-4353-8042-AB979A5385F7}" srcOrd="3" destOrd="0" presId="urn:microsoft.com/office/officeart/2005/8/layout/vList5"/>
    <dgm:cxn modelId="{CD6BBF6E-F9C0-4F1D-8877-4610C9630F20}" type="presParOf" srcId="{0033FB46-DC42-4FEE-9B3F-16EED3475F31}" destId="{1016A765-27DF-42C4-82A3-BA1A903FCE09}" srcOrd="4" destOrd="0" presId="urn:microsoft.com/office/officeart/2005/8/layout/vList5"/>
    <dgm:cxn modelId="{3994667F-E530-4A9D-86DC-11E170C2CEF0}" type="presParOf" srcId="{1016A765-27DF-42C4-82A3-BA1A903FCE09}" destId="{AC457D0A-A3D7-4F4D-A710-E452073675E3}" srcOrd="0" destOrd="0" presId="urn:microsoft.com/office/officeart/2005/8/layout/vList5"/>
    <dgm:cxn modelId="{6CEDF7A6-753D-4B6C-835A-3FDDADD7C381}" type="presParOf" srcId="{1016A765-27DF-42C4-82A3-BA1A903FCE09}" destId="{18D133D1-B27C-485B-B0FE-B0A12F147A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5C78A3-2BA8-46B9-8E5B-1EE62250B80E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s-CO"/>
        </a:p>
      </dgm:t>
    </dgm:pt>
    <dgm:pt modelId="{8CF681E1-7FB5-46D6-B30F-D651E7A1A084}">
      <dgm:prSet custT="1"/>
      <dgm:spPr/>
      <dgm:t>
        <a:bodyPr/>
        <a:lstStyle/>
        <a:p>
          <a:pPr algn="ctr"/>
          <a:r>
            <a:rPr lang="es-CO" sz="1800"/>
            <a:t>Identificación de amenazas y vulnerabilidades.</a:t>
          </a:r>
        </a:p>
      </dgm:t>
    </dgm:pt>
    <dgm:pt modelId="{A4B2681C-773C-4BB7-943F-B9C38FB9D3E8}" type="parTrans" cxnId="{E506EACF-E4A3-475D-BBB0-86BB7A0EBF76}">
      <dgm:prSet/>
      <dgm:spPr/>
      <dgm:t>
        <a:bodyPr/>
        <a:lstStyle/>
        <a:p>
          <a:pPr algn="ctr"/>
          <a:endParaRPr lang="es-CO" sz="2400"/>
        </a:p>
      </dgm:t>
    </dgm:pt>
    <dgm:pt modelId="{1D17B327-B1D7-43B4-A6C2-151D00CAD728}" type="sibTrans" cxnId="{E506EACF-E4A3-475D-BBB0-86BB7A0EBF76}">
      <dgm:prSet/>
      <dgm:spPr/>
      <dgm:t>
        <a:bodyPr/>
        <a:lstStyle/>
        <a:p>
          <a:pPr algn="ctr"/>
          <a:endParaRPr lang="es-CO" sz="2400"/>
        </a:p>
      </dgm:t>
    </dgm:pt>
    <dgm:pt modelId="{DC558C10-E626-4E56-865A-9C8B9D3590BD}">
      <dgm:prSet custT="1"/>
      <dgm:spPr/>
      <dgm:t>
        <a:bodyPr/>
        <a:lstStyle/>
        <a:p>
          <a:pPr algn="ctr"/>
          <a:r>
            <a:rPr lang="es-CO" sz="1800"/>
            <a:t>Evaluación del impacto y probabilidad.</a:t>
          </a:r>
        </a:p>
      </dgm:t>
    </dgm:pt>
    <dgm:pt modelId="{78D203E7-4FA1-4616-8685-CF0046879814}" type="parTrans" cxnId="{64398609-C176-45FD-B406-297B168CDAAA}">
      <dgm:prSet/>
      <dgm:spPr/>
      <dgm:t>
        <a:bodyPr/>
        <a:lstStyle/>
        <a:p>
          <a:pPr algn="ctr"/>
          <a:endParaRPr lang="es-CO" sz="2400"/>
        </a:p>
      </dgm:t>
    </dgm:pt>
    <dgm:pt modelId="{5591F626-25D5-40BD-94DD-C2C2F17F6CD5}" type="sibTrans" cxnId="{64398609-C176-45FD-B406-297B168CDAAA}">
      <dgm:prSet/>
      <dgm:spPr/>
      <dgm:t>
        <a:bodyPr/>
        <a:lstStyle/>
        <a:p>
          <a:pPr algn="ctr"/>
          <a:endParaRPr lang="es-CO" sz="2400"/>
        </a:p>
      </dgm:t>
    </dgm:pt>
    <dgm:pt modelId="{8637BB63-7D27-4261-A0DB-C4FEB6ED9F5D}">
      <dgm:prSet custT="1"/>
      <dgm:spPr/>
      <dgm:t>
        <a:bodyPr/>
        <a:lstStyle/>
        <a:p>
          <a:pPr algn="ctr"/>
          <a:r>
            <a:rPr lang="es-CO" sz="1800" dirty="0"/>
            <a:t>Selección e implementación de controles para gestionar los riesgos.</a:t>
          </a:r>
        </a:p>
      </dgm:t>
    </dgm:pt>
    <dgm:pt modelId="{C76C7B43-6AAE-42AC-9FC8-41795B0F2765}" type="parTrans" cxnId="{B51B029F-F8AA-43AF-A5F9-2A2F88ADBE10}">
      <dgm:prSet/>
      <dgm:spPr/>
      <dgm:t>
        <a:bodyPr/>
        <a:lstStyle/>
        <a:p>
          <a:pPr algn="ctr"/>
          <a:endParaRPr lang="es-CO" sz="2400"/>
        </a:p>
      </dgm:t>
    </dgm:pt>
    <dgm:pt modelId="{041DBFB2-3899-41A8-BC7C-631E66B25878}" type="sibTrans" cxnId="{B51B029F-F8AA-43AF-A5F9-2A2F88ADBE10}">
      <dgm:prSet/>
      <dgm:spPr/>
      <dgm:t>
        <a:bodyPr/>
        <a:lstStyle/>
        <a:p>
          <a:pPr algn="ctr"/>
          <a:endParaRPr lang="es-CO" sz="2400"/>
        </a:p>
      </dgm:t>
    </dgm:pt>
    <dgm:pt modelId="{6FA7342B-A4E0-4263-9E29-060A4B15BA36}" type="pres">
      <dgm:prSet presAssocID="{4A5C78A3-2BA8-46B9-8E5B-1EE62250B80E}" presName="linear" presStyleCnt="0">
        <dgm:presLayoutVars>
          <dgm:animLvl val="lvl"/>
          <dgm:resizeHandles val="exact"/>
        </dgm:presLayoutVars>
      </dgm:prSet>
      <dgm:spPr/>
    </dgm:pt>
    <dgm:pt modelId="{F28F4370-EE36-4870-A4C2-A8B87BA6D177}" type="pres">
      <dgm:prSet presAssocID="{8CF681E1-7FB5-46D6-B30F-D651E7A1A0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F54ABAA-E395-4D69-8E9C-7AA92977C9BB}" type="pres">
      <dgm:prSet presAssocID="{1D17B327-B1D7-43B4-A6C2-151D00CAD728}" presName="spacer" presStyleCnt="0"/>
      <dgm:spPr/>
    </dgm:pt>
    <dgm:pt modelId="{1A86A37F-D1D6-4D04-8BD7-63F820E73581}" type="pres">
      <dgm:prSet presAssocID="{DC558C10-E626-4E56-865A-9C8B9D3590B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785BC09-62A6-4382-B898-EB586163536D}" type="pres">
      <dgm:prSet presAssocID="{5591F626-25D5-40BD-94DD-C2C2F17F6CD5}" presName="spacer" presStyleCnt="0"/>
      <dgm:spPr/>
    </dgm:pt>
    <dgm:pt modelId="{956F4EE0-0190-440C-8ED2-BFD28F8134A3}" type="pres">
      <dgm:prSet presAssocID="{8637BB63-7D27-4261-A0DB-C4FEB6ED9F5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4398609-C176-45FD-B406-297B168CDAAA}" srcId="{4A5C78A3-2BA8-46B9-8E5B-1EE62250B80E}" destId="{DC558C10-E626-4E56-865A-9C8B9D3590BD}" srcOrd="1" destOrd="0" parTransId="{78D203E7-4FA1-4616-8685-CF0046879814}" sibTransId="{5591F626-25D5-40BD-94DD-C2C2F17F6CD5}"/>
    <dgm:cxn modelId="{A212862C-3B1F-4CFB-958E-134EE37D4D16}" type="presOf" srcId="{8637BB63-7D27-4261-A0DB-C4FEB6ED9F5D}" destId="{956F4EE0-0190-440C-8ED2-BFD28F8134A3}" srcOrd="0" destOrd="0" presId="urn:microsoft.com/office/officeart/2005/8/layout/vList2"/>
    <dgm:cxn modelId="{B51B029F-F8AA-43AF-A5F9-2A2F88ADBE10}" srcId="{4A5C78A3-2BA8-46B9-8E5B-1EE62250B80E}" destId="{8637BB63-7D27-4261-A0DB-C4FEB6ED9F5D}" srcOrd="2" destOrd="0" parTransId="{C76C7B43-6AAE-42AC-9FC8-41795B0F2765}" sibTransId="{041DBFB2-3899-41A8-BC7C-631E66B25878}"/>
    <dgm:cxn modelId="{87F71A9F-860F-4453-B7D8-4CDB621FA326}" type="presOf" srcId="{4A5C78A3-2BA8-46B9-8E5B-1EE62250B80E}" destId="{6FA7342B-A4E0-4263-9E29-060A4B15BA36}" srcOrd="0" destOrd="0" presId="urn:microsoft.com/office/officeart/2005/8/layout/vList2"/>
    <dgm:cxn modelId="{16E90BBB-3F6A-4297-9CFC-BDF82969D893}" type="presOf" srcId="{DC558C10-E626-4E56-865A-9C8B9D3590BD}" destId="{1A86A37F-D1D6-4D04-8BD7-63F820E73581}" srcOrd="0" destOrd="0" presId="urn:microsoft.com/office/officeart/2005/8/layout/vList2"/>
    <dgm:cxn modelId="{E506EACF-E4A3-475D-BBB0-86BB7A0EBF76}" srcId="{4A5C78A3-2BA8-46B9-8E5B-1EE62250B80E}" destId="{8CF681E1-7FB5-46D6-B30F-D651E7A1A084}" srcOrd="0" destOrd="0" parTransId="{A4B2681C-773C-4BB7-943F-B9C38FB9D3E8}" sibTransId="{1D17B327-B1D7-43B4-A6C2-151D00CAD728}"/>
    <dgm:cxn modelId="{DE9790F6-9E15-440F-8A4F-FA7387672ED3}" type="presOf" srcId="{8CF681E1-7FB5-46D6-B30F-D651E7A1A084}" destId="{F28F4370-EE36-4870-A4C2-A8B87BA6D177}" srcOrd="0" destOrd="0" presId="urn:microsoft.com/office/officeart/2005/8/layout/vList2"/>
    <dgm:cxn modelId="{A3CF7065-601E-456B-9D8D-862B8DE1718A}" type="presParOf" srcId="{6FA7342B-A4E0-4263-9E29-060A4B15BA36}" destId="{F28F4370-EE36-4870-A4C2-A8B87BA6D177}" srcOrd="0" destOrd="0" presId="urn:microsoft.com/office/officeart/2005/8/layout/vList2"/>
    <dgm:cxn modelId="{7FA07DA7-FB47-45E0-8653-3B1C0CD34EFB}" type="presParOf" srcId="{6FA7342B-A4E0-4263-9E29-060A4B15BA36}" destId="{0F54ABAA-E395-4D69-8E9C-7AA92977C9BB}" srcOrd="1" destOrd="0" presId="urn:microsoft.com/office/officeart/2005/8/layout/vList2"/>
    <dgm:cxn modelId="{A29298A8-8480-431D-BA27-A45B29693935}" type="presParOf" srcId="{6FA7342B-A4E0-4263-9E29-060A4B15BA36}" destId="{1A86A37F-D1D6-4D04-8BD7-63F820E73581}" srcOrd="2" destOrd="0" presId="urn:microsoft.com/office/officeart/2005/8/layout/vList2"/>
    <dgm:cxn modelId="{5A279E27-46B7-4A76-8C3F-3CA90122495B}" type="presParOf" srcId="{6FA7342B-A4E0-4263-9E29-060A4B15BA36}" destId="{5785BC09-62A6-4382-B898-EB586163536D}" srcOrd="3" destOrd="0" presId="urn:microsoft.com/office/officeart/2005/8/layout/vList2"/>
    <dgm:cxn modelId="{98FE8565-F446-4E77-9DBF-ACCFF9173A5D}" type="presParOf" srcId="{6FA7342B-A4E0-4263-9E29-060A4B15BA36}" destId="{956F4EE0-0190-440C-8ED2-BFD28F8134A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48606E-12F1-426B-87A4-4F9070B979E5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s-CO"/>
        </a:p>
      </dgm:t>
    </dgm:pt>
    <dgm:pt modelId="{B27478D8-B735-4EA2-8164-7F4F0BA89B22}">
      <dgm:prSet/>
      <dgm:spPr/>
      <dgm:t>
        <a:bodyPr/>
        <a:lstStyle/>
        <a:p>
          <a:pPr algn="ctr"/>
          <a:r>
            <a:rPr lang="es-CO" dirty="0"/>
            <a:t>La norma incluye un conjunto de controles (anexo A) que cubren áreas como control de accesos, seguridad física, gestión de incidentes, entre otros.</a:t>
          </a:r>
        </a:p>
      </dgm:t>
    </dgm:pt>
    <dgm:pt modelId="{3CE13EC5-7B36-4A24-9C39-929D7D3F5252}" type="parTrans" cxnId="{7D0FAF59-857E-42C7-9A81-0C72A4829881}">
      <dgm:prSet/>
      <dgm:spPr/>
      <dgm:t>
        <a:bodyPr/>
        <a:lstStyle/>
        <a:p>
          <a:endParaRPr lang="es-CO"/>
        </a:p>
      </dgm:t>
    </dgm:pt>
    <dgm:pt modelId="{310AC6DF-88E5-4AF3-974B-A6751CDD8B02}" type="sibTrans" cxnId="{7D0FAF59-857E-42C7-9A81-0C72A4829881}">
      <dgm:prSet/>
      <dgm:spPr/>
      <dgm:t>
        <a:bodyPr/>
        <a:lstStyle/>
        <a:p>
          <a:endParaRPr lang="es-CO"/>
        </a:p>
      </dgm:t>
    </dgm:pt>
    <dgm:pt modelId="{11741408-9274-4991-A859-FB07D9323A0B}" type="pres">
      <dgm:prSet presAssocID="{8848606E-12F1-426B-87A4-4F9070B979E5}" presName="linear" presStyleCnt="0">
        <dgm:presLayoutVars>
          <dgm:animLvl val="lvl"/>
          <dgm:resizeHandles val="exact"/>
        </dgm:presLayoutVars>
      </dgm:prSet>
      <dgm:spPr/>
    </dgm:pt>
    <dgm:pt modelId="{C5156C81-3FDD-4F3B-878C-E39A19EB145E}" type="pres">
      <dgm:prSet presAssocID="{B27478D8-B735-4EA2-8164-7F4F0BA89B22}" presName="parentText" presStyleLbl="node1" presStyleIdx="0" presStyleCnt="1" custLinFactNeighborX="-2234" custLinFactNeighborY="-1481">
        <dgm:presLayoutVars>
          <dgm:chMax val="0"/>
          <dgm:bulletEnabled val="1"/>
        </dgm:presLayoutVars>
      </dgm:prSet>
      <dgm:spPr/>
    </dgm:pt>
  </dgm:ptLst>
  <dgm:cxnLst>
    <dgm:cxn modelId="{41843714-F363-4548-B625-E17193CEA591}" type="presOf" srcId="{B27478D8-B735-4EA2-8164-7F4F0BA89B22}" destId="{C5156C81-3FDD-4F3B-878C-E39A19EB145E}" srcOrd="0" destOrd="0" presId="urn:microsoft.com/office/officeart/2005/8/layout/vList2"/>
    <dgm:cxn modelId="{7D0FAF59-857E-42C7-9A81-0C72A4829881}" srcId="{8848606E-12F1-426B-87A4-4F9070B979E5}" destId="{B27478D8-B735-4EA2-8164-7F4F0BA89B22}" srcOrd="0" destOrd="0" parTransId="{3CE13EC5-7B36-4A24-9C39-929D7D3F5252}" sibTransId="{310AC6DF-88E5-4AF3-974B-A6751CDD8B02}"/>
    <dgm:cxn modelId="{52AB9CDC-B0C0-4E86-9C3B-A20B8C1074E7}" type="presOf" srcId="{8848606E-12F1-426B-87A4-4F9070B979E5}" destId="{11741408-9274-4991-A859-FB07D9323A0B}" srcOrd="0" destOrd="0" presId="urn:microsoft.com/office/officeart/2005/8/layout/vList2"/>
    <dgm:cxn modelId="{108F81B2-EB3E-4C2C-BEDE-C7BF48D400E4}" type="presParOf" srcId="{11741408-9274-4991-A859-FB07D9323A0B}" destId="{C5156C81-3FDD-4F3B-878C-E39A19EB14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99AA19-DCF3-4532-BAEF-4A91DD0BB85E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O"/>
        </a:p>
      </dgm:t>
    </dgm:pt>
    <dgm:pt modelId="{B6E73B70-2207-45BA-9740-A6D7AA430009}">
      <dgm:prSet/>
      <dgm:spPr/>
      <dgm:t>
        <a:bodyPr/>
        <a:lstStyle/>
        <a:p>
          <a:r>
            <a:rPr lang="es-CO"/>
            <a:t>Mejora en la protección de la información.</a:t>
          </a:r>
        </a:p>
      </dgm:t>
    </dgm:pt>
    <dgm:pt modelId="{C661FC0E-7AA1-465F-93C6-888421CEF469}" type="parTrans" cxnId="{99A7CC0C-ED8B-424A-B56E-5C09A96C40FD}">
      <dgm:prSet/>
      <dgm:spPr/>
      <dgm:t>
        <a:bodyPr/>
        <a:lstStyle/>
        <a:p>
          <a:endParaRPr lang="es-CO"/>
        </a:p>
      </dgm:t>
    </dgm:pt>
    <dgm:pt modelId="{01BDD263-5A31-47B1-9D75-1EFEE5488011}" type="sibTrans" cxnId="{99A7CC0C-ED8B-424A-B56E-5C09A96C40FD}">
      <dgm:prSet/>
      <dgm:spPr/>
      <dgm:t>
        <a:bodyPr/>
        <a:lstStyle/>
        <a:p>
          <a:endParaRPr lang="es-CO"/>
        </a:p>
      </dgm:t>
    </dgm:pt>
    <dgm:pt modelId="{5011E95F-875F-47FA-93BF-4BD499A385E5}">
      <dgm:prSet/>
      <dgm:spPr/>
      <dgm:t>
        <a:bodyPr/>
        <a:lstStyle/>
        <a:p>
          <a:r>
            <a:rPr lang="es-CO"/>
            <a:t>Cumplimiento legal y regulatorio.</a:t>
          </a:r>
        </a:p>
      </dgm:t>
    </dgm:pt>
    <dgm:pt modelId="{D9CB1D86-3D56-46F5-8624-6C6CE9D77C22}" type="parTrans" cxnId="{764CBA1E-C823-4107-8B5B-C9F84EB167A6}">
      <dgm:prSet/>
      <dgm:spPr/>
      <dgm:t>
        <a:bodyPr/>
        <a:lstStyle/>
        <a:p>
          <a:endParaRPr lang="es-CO"/>
        </a:p>
      </dgm:t>
    </dgm:pt>
    <dgm:pt modelId="{904F7E6B-1F7B-4C45-A74C-CFE9A08980A5}" type="sibTrans" cxnId="{764CBA1E-C823-4107-8B5B-C9F84EB167A6}">
      <dgm:prSet/>
      <dgm:spPr/>
      <dgm:t>
        <a:bodyPr/>
        <a:lstStyle/>
        <a:p>
          <a:endParaRPr lang="es-CO"/>
        </a:p>
      </dgm:t>
    </dgm:pt>
    <dgm:pt modelId="{9ADD7900-573E-4A5E-BD7D-60DF6F9997AE}">
      <dgm:prSet/>
      <dgm:spPr/>
      <dgm:t>
        <a:bodyPr/>
        <a:lstStyle/>
        <a:p>
          <a:r>
            <a:rPr lang="es-CO" dirty="0"/>
            <a:t>Mayor confianza de los grupos de valor e interés</a:t>
          </a:r>
        </a:p>
      </dgm:t>
    </dgm:pt>
    <dgm:pt modelId="{0DED3E34-E46B-440C-9538-F071223D77F7}" type="parTrans" cxnId="{545A40F4-9527-480F-8A6E-FAAC9765F15D}">
      <dgm:prSet/>
      <dgm:spPr/>
      <dgm:t>
        <a:bodyPr/>
        <a:lstStyle/>
        <a:p>
          <a:endParaRPr lang="es-CO"/>
        </a:p>
      </dgm:t>
    </dgm:pt>
    <dgm:pt modelId="{647334F5-401F-4E6A-9EC0-082D99B04B6D}" type="sibTrans" cxnId="{545A40F4-9527-480F-8A6E-FAAC9765F15D}">
      <dgm:prSet/>
      <dgm:spPr/>
      <dgm:t>
        <a:bodyPr/>
        <a:lstStyle/>
        <a:p>
          <a:endParaRPr lang="es-CO"/>
        </a:p>
      </dgm:t>
    </dgm:pt>
    <dgm:pt modelId="{384A9D2B-9662-4D2D-B7E6-C0EBED5D8095}">
      <dgm:prSet/>
      <dgm:spPr/>
      <dgm:t>
        <a:bodyPr/>
        <a:lstStyle/>
        <a:p>
          <a:r>
            <a:rPr lang="es-CO" dirty="0"/>
            <a:t>Reducción de riesgos y costos asociados a incidentes de seguridad.</a:t>
          </a:r>
        </a:p>
      </dgm:t>
    </dgm:pt>
    <dgm:pt modelId="{A47CFC96-7B8C-418D-8D40-E714051A08FF}" type="parTrans" cxnId="{2DDA636B-417C-4677-9228-C9EA09C973A7}">
      <dgm:prSet/>
      <dgm:spPr/>
      <dgm:t>
        <a:bodyPr/>
        <a:lstStyle/>
        <a:p>
          <a:endParaRPr lang="es-CO"/>
        </a:p>
      </dgm:t>
    </dgm:pt>
    <dgm:pt modelId="{5EC5FFD0-84A9-4AB1-AE8C-A798E6908B65}" type="sibTrans" cxnId="{2DDA636B-417C-4677-9228-C9EA09C973A7}">
      <dgm:prSet/>
      <dgm:spPr/>
      <dgm:t>
        <a:bodyPr/>
        <a:lstStyle/>
        <a:p>
          <a:endParaRPr lang="es-CO"/>
        </a:p>
      </dgm:t>
    </dgm:pt>
    <dgm:pt modelId="{E4EB7218-B13E-4A1A-B410-19078DE0488B}" type="pres">
      <dgm:prSet presAssocID="{8E99AA19-DCF3-4532-BAEF-4A91DD0BB85E}" presName="CompostProcess" presStyleCnt="0">
        <dgm:presLayoutVars>
          <dgm:dir/>
          <dgm:resizeHandles val="exact"/>
        </dgm:presLayoutVars>
      </dgm:prSet>
      <dgm:spPr/>
    </dgm:pt>
    <dgm:pt modelId="{8BD191FF-31C7-4983-A2A9-AFCBF7789E36}" type="pres">
      <dgm:prSet presAssocID="{8E99AA19-DCF3-4532-BAEF-4A91DD0BB85E}" presName="arrow" presStyleLbl="bgShp" presStyleIdx="0" presStyleCnt="1"/>
      <dgm:spPr/>
    </dgm:pt>
    <dgm:pt modelId="{0E9D3B65-E11D-40B6-8725-8AE5C168CDE0}" type="pres">
      <dgm:prSet presAssocID="{8E99AA19-DCF3-4532-BAEF-4A91DD0BB85E}" presName="linearProcess" presStyleCnt="0"/>
      <dgm:spPr/>
    </dgm:pt>
    <dgm:pt modelId="{F64BBF40-A7BE-4C4B-A2BA-25C6B89899B7}" type="pres">
      <dgm:prSet presAssocID="{B6E73B70-2207-45BA-9740-A6D7AA430009}" presName="textNode" presStyleLbl="node1" presStyleIdx="0" presStyleCnt="4">
        <dgm:presLayoutVars>
          <dgm:bulletEnabled val="1"/>
        </dgm:presLayoutVars>
      </dgm:prSet>
      <dgm:spPr/>
    </dgm:pt>
    <dgm:pt modelId="{69A82F32-2B9B-490B-8395-DA8A7BCB6318}" type="pres">
      <dgm:prSet presAssocID="{01BDD263-5A31-47B1-9D75-1EFEE5488011}" presName="sibTrans" presStyleCnt="0"/>
      <dgm:spPr/>
    </dgm:pt>
    <dgm:pt modelId="{C939EDED-B6A5-4BB3-AE23-6D8879E7B907}" type="pres">
      <dgm:prSet presAssocID="{5011E95F-875F-47FA-93BF-4BD499A385E5}" presName="textNode" presStyleLbl="node1" presStyleIdx="1" presStyleCnt="4">
        <dgm:presLayoutVars>
          <dgm:bulletEnabled val="1"/>
        </dgm:presLayoutVars>
      </dgm:prSet>
      <dgm:spPr/>
    </dgm:pt>
    <dgm:pt modelId="{98B1B099-6323-4D02-A6FB-44AC4088A389}" type="pres">
      <dgm:prSet presAssocID="{904F7E6B-1F7B-4C45-A74C-CFE9A08980A5}" presName="sibTrans" presStyleCnt="0"/>
      <dgm:spPr/>
    </dgm:pt>
    <dgm:pt modelId="{C4E56072-820A-4D3A-BF0C-ABEA0B4948AC}" type="pres">
      <dgm:prSet presAssocID="{9ADD7900-573E-4A5E-BD7D-60DF6F9997AE}" presName="textNode" presStyleLbl="node1" presStyleIdx="2" presStyleCnt="4">
        <dgm:presLayoutVars>
          <dgm:bulletEnabled val="1"/>
        </dgm:presLayoutVars>
      </dgm:prSet>
      <dgm:spPr/>
    </dgm:pt>
    <dgm:pt modelId="{848ABB44-9174-4988-986D-B216119C778E}" type="pres">
      <dgm:prSet presAssocID="{647334F5-401F-4E6A-9EC0-082D99B04B6D}" presName="sibTrans" presStyleCnt="0"/>
      <dgm:spPr/>
    </dgm:pt>
    <dgm:pt modelId="{ED7FA4CB-B9AB-4D3E-BE44-C08B87E7E274}" type="pres">
      <dgm:prSet presAssocID="{384A9D2B-9662-4D2D-B7E6-C0EBED5D809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99A7CC0C-ED8B-424A-B56E-5C09A96C40FD}" srcId="{8E99AA19-DCF3-4532-BAEF-4A91DD0BB85E}" destId="{B6E73B70-2207-45BA-9740-A6D7AA430009}" srcOrd="0" destOrd="0" parTransId="{C661FC0E-7AA1-465F-93C6-888421CEF469}" sibTransId="{01BDD263-5A31-47B1-9D75-1EFEE5488011}"/>
    <dgm:cxn modelId="{764CBA1E-C823-4107-8B5B-C9F84EB167A6}" srcId="{8E99AA19-DCF3-4532-BAEF-4A91DD0BB85E}" destId="{5011E95F-875F-47FA-93BF-4BD499A385E5}" srcOrd="1" destOrd="0" parTransId="{D9CB1D86-3D56-46F5-8624-6C6CE9D77C22}" sibTransId="{904F7E6B-1F7B-4C45-A74C-CFE9A08980A5}"/>
    <dgm:cxn modelId="{C4191A34-FDB6-4ABE-97B0-69607A5D37D1}" type="presOf" srcId="{384A9D2B-9662-4D2D-B7E6-C0EBED5D8095}" destId="{ED7FA4CB-B9AB-4D3E-BE44-C08B87E7E274}" srcOrd="0" destOrd="0" presId="urn:microsoft.com/office/officeart/2005/8/layout/hProcess9"/>
    <dgm:cxn modelId="{08492846-793D-4471-A1FC-97A43AEF8186}" type="presOf" srcId="{9ADD7900-573E-4A5E-BD7D-60DF6F9997AE}" destId="{C4E56072-820A-4D3A-BF0C-ABEA0B4948AC}" srcOrd="0" destOrd="0" presId="urn:microsoft.com/office/officeart/2005/8/layout/hProcess9"/>
    <dgm:cxn modelId="{05337B67-C550-402F-9EBA-5BEFDB0B0020}" type="presOf" srcId="{8E99AA19-DCF3-4532-BAEF-4A91DD0BB85E}" destId="{E4EB7218-B13E-4A1A-B410-19078DE0488B}" srcOrd="0" destOrd="0" presId="urn:microsoft.com/office/officeart/2005/8/layout/hProcess9"/>
    <dgm:cxn modelId="{2DDA636B-417C-4677-9228-C9EA09C973A7}" srcId="{8E99AA19-DCF3-4532-BAEF-4A91DD0BB85E}" destId="{384A9D2B-9662-4D2D-B7E6-C0EBED5D8095}" srcOrd="3" destOrd="0" parTransId="{A47CFC96-7B8C-418D-8D40-E714051A08FF}" sibTransId="{5EC5FFD0-84A9-4AB1-AE8C-A798E6908B65}"/>
    <dgm:cxn modelId="{B652146C-271C-44BF-9081-56E79D0EF3F7}" type="presOf" srcId="{B6E73B70-2207-45BA-9740-A6D7AA430009}" destId="{F64BBF40-A7BE-4C4B-A2BA-25C6B89899B7}" srcOrd="0" destOrd="0" presId="urn:microsoft.com/office/officeart/2005/8/layout/hProcess9"/>
    <dgm:cxn modelId="{919FB196-CBA6-4E2F-BE2D-F2EFC5602445}" type="presOf" srcId="{5011E95F-875F-47FA-93BF-4BD499A385E5}" destId="{C939EDED-B6A5-4BB3-AE23-6D8879E7B907}" srcOrd="0" destOrd="0" presId="urn:microsoft.com/office/officeart/2005/8/layout/hProcess9"/>
    <dgm:cxn modelId="{545A40F4-9527-480F-8A6E-FAAC9765F15D}" srcId="{8E99AA19-DCF3-4532-BAEF-4A91DD0BB85E}" destId="{9ADD7900-573E-4A5E-BD7D-60DF6F9997AE}" srcOrd="2" destOrd="0" parTransId="{0DED3E34-E46B-440C-9538-F071223D77F7}" sibTransId="{647334F5-401F-4E6A-9EC0-082D99B04B6D}"/>
    <dgm:cxn modelId="{17576CA8-91D6-4B7B-B6B0-68B7C0E74FF8}" type="presParOf" srcId="{E4EB7218-B13E-4A1A-B410-19078DE0488B}" destId="{8BD191FF-31C7-4983-A2A9-AFCBF7789E36}" srcOrd="0" destOrd="0" presId="urn:microsoft.com/office/officeart/2005/8/layout/hProcess9"/>
    <dgm:cxn modelId="{6A7D6C5A-2438-40B2-8E2D-BDBD4CE926D4}" type="presParOf" srcId="{E4EB7218-B13E-4A1A-B410-19078DE0488B}" destId="{0E9D3B65-E11D-40B6-8725-8AE5C168CDE0}" srcOrd="1" destOrd="0" presId="urn:microsoft.com/office/officeart/2005/8/layout/hProcess9"/>
    <dgm:cxn modelId="{5FD70BD5-D557-4FEE-9E19-F004A4437BCB}" type="presParOf" srcId="{0E9D3B65-E11D-40B6-8725-8AE5C168CDE0}" destId="{F64BBF40-A7BE-4C4B-A2BA-25C6B89899B7}" srcOrd="0" destOrd="0" presId="urn:microsoft.com/office/officeart/2005/8/layout/hProcess9"/>
    <dgm:cxn modelId="{D3374CF7-A2DA-492D-ADA3-6E9306301BAC}" type="presParOf" srcId="{0E9D3B65-E11D-40B6-8725-8AE5C168CDE0}" destId="{69A82F32-2B9B-490B-8395-DA8A7BCB6318}" srcOrd="1" destOrd="0" presId="urn:microsoft.com/office/officeart/2005/8/layout/hProcess9"/>
    <dgm:cxn modelId="{A0CCC8F3-0EF6-4DBA-82C9-23C9A6B0516A}" type="presParOf" srcId="{0E9D3B65-E11D-40B6-8725-8AE5C168CDE0}" destId="{C939EDED-B6A5-4BB3-AE23-6D8879E7B907}" srcOrd="2" destOrd="0" presId="urn:microsoft.com/office/officeart/2005/8/layout/hProcess9"/>
    <dgm:cxn modelId="{2A65BE79-518B-4F13-AB6D-652CD7FDEE17}" type="presParOf" srcId="{0E9D3B65-E11D-40B6-8725-8AE5C168CDE0}" destId="{98B1B099-6323-4D02-A6FB-44AC4088A389}" srcOrd="3" destOrd="0" presId="urn:microsoft.com/office/officeart/2005/8/layout/hProcess9"/>
    <dgm:cxn modelId="{69083E72-E17B-4B65-8274-9AC149F416D9}" type="presParOf" srcId="{0E9D3B65-E11D-40B6-8725-8AE5C168CDE0}" destId="{C4E56072-820A-4D3A-BF0C-ABEA0B4948AC}" srcOrd="4" destOrd="0" presId="urn:microsoft.com/office/officeart/2005/8/layout/hProcess9"/>
    <dgm:cxn modelId="{BD7D69A5-359D-497F-9D0D-A91F7D8B5B8C}" type="presParOf" srcId="{0E9D3B65-E11D-40B6-8725-8AE5C168CDE0}" destId="{848ABB44-9174-4988-986D-B216119C778E}" srcOrd="5" destOrd="0" presId="urn:microsoft.com/office/officeart/2005/8/layout/hProcess9"/>
    <dgm:cxn modelId="{C29D1742-E6D7-45A6-8792-183934A95C41}" type="presParOf" srcId="{0E9D3B65-E11D-40B6-8725-8AE5C168CDE0}" destId="{ED7FA4CB-B9AB-4D3E-BE44-C08B87E7E27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920603-783F-4049-8D74-CFC47699127E}" type="doc">
      <dgm:prSet loTypeId="urn:microsoft.com/office/officeart/2005/8/layout/hList6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s-CO"/>
        </a:p>
      </dgm:t>
    </dgm:pt>
    <dgm:pt modelId="{41C00D22-D1D1-4A5C-B12E-904C90B06214}">
      <dgm:prSet/>
      <dgm:spPr/>
      <dgm:t>
        <a:bodyPr/>
        <a:lstStyle/>
        <a:p>
          <a:r>
            <a:rPr lang="es-CO" dirty="0"/>
            <a:t>La ISO 27001 proporciona un marco estructurado para gestionar la seguridad de la información de manera efectiva y sistemática.</a:t>
          </a:r>
        </a:p>
      </dgm:t>
    </dgm:pt>
    <dgm:pt modelId="{CEFA25FE-8E9F-475F-A48D-8E954B5126BD}" type="parTrans" cxnId="{F815053B-B636-4C03-9332-0B0498CABB98}">
      <dgm:prSet/>
      <dgm:spPr/>
      <dgm:t>
        <a:bodyPr/>
        <a:lstStyle/>
        <a:p>
          <a:endParaRPr lang="es-CO"/>
        </a:p>
      </dgm:t>
    </dgm:pt>
    <dgm:pt modelId="{B05FCC66-62F4-4D4B-95CE-AC0A0753E787}" type="sibTrans" cxnId="{F815053B-B636-4C03-9332-0B0498CABB98}">
      <dgm:prSet/>
      <dgm:spPr/>
      <dgm:t>
        <a:bodyPr/>
        <a:lstStyle/>
        <a:p>
          <a:endParaRPr lang="es-CO"/>
        </a:p>
      </dgm:t>
    </dgm:pt>
    <dgm:pt modelId="{EA012359-E1D7-475B-95CC-454932664B86}">
      <dgm:prSet/>
      <dgm:spPr/>
      <dgm:t>
        <a:bodyPr/>
        <a:lstStyle/>
        <a:p>
          <a:r>
            <a:rPr lang="es-CO"/>
            <a:t>La implementación requiere compromiso, evaluación constante y mejora continua.</a:t>
          </a:r>
        </a:p>
      </dgm:t>
    </dgm:pt>
    <dgm:pt modelId="{89320999-2228-4C3A-B364-4B81FAEF69AF}" type="parTrans" cxnId="{13579540-7A99-4BB4-9FC6-972BFA46CB61}">
      <dgm:prSet/>
      <dgm:spPr/>
      <dgm:t>
        <a:bodyPr/>
        <a:lstStyle/>
        <a:p>
          <a:endParaRPr lang="es-CO"/>
        </a:p>
      </dgm:t>
    </dgm:pt>
    <dgm:pt modelId="{3BEF2B2A-C397-4C95-A7C6-155F69F660CB}" type="sibTrans" cxnId="{13579540-7A99-4BB4-9FC6-972BFA46CB61}">
      <dgm:prSet/>
      <dgm:spPr/>
      <dgm:t>
        <a:bodyPr/>
        <a:lstStyle/>
        <a:p>
          <a:endParaRPr lang="es-CO"/>
        </a:p>
      </dgm:t>
    </dgm:pt>
    <dgm:pt modelId="{99B526BA-7B15-4DEC-8CCB-EE65FD2018A3}" type="pres">
      <dgm:prSet presAssocID="{08920603-783F-4049-8D74-CFC47699127E}" presName="Name0" presStyleCnt="0">
        <dgm:presLayoutVars>
          <dgm:dir/>
          <dgm:resizeHandles val="exact"/>
        </dgm:presLayoutVars>
      </dgm:prSet>
      <dgm:spPr/>
    </dgm:pt>
    <dgm:pt modelId="{78AA43D2-E3DE-4A0F-B3F6-2625D6D5CA64}" type="pres">
      <dgm:prSet presAssocID="{41C00D22-D1D1-4A5C-B12E-904C90B06214}" presName="node" presStyleLbl="node1" presStyleIdx="0" presStyleCnt="2">
        <dgm:presLayoutVars>
          <dgm:bulletEnabled val="1"/>
        </dgm:presLayoutVars>
      </dgm:prSet>
      <dgm:spPr/>
    </dgm:pt>
    <dgm:pt modelId="{68FA4AB1-AC63-48AC-B5A0-CCD6967F19E4}" type="pres">
      <dgm:prSet presAssocID="{B05FCC66-62F4-4D4B-95CE-AC0A0753E787}" presName="sibTrans" presStyleCnt="0"/>
      <dgm:spPr/>
    </dgm:pt>
    <dgm:pt modelId="{31FB81B1-5B09-42E9-BC1B-7FEF470EFDF3}" type="pres">
      <dgm:prSet presAssocID="{EA012359-E1D7-475B-95CC-454932664B86}" presName="node" presStyleLbl="node1" presStyleIdx="1" presStyleCnt="2">
        <dgm:presLayoutVars>
          <dgm:bulletEnabled val="1"/>
        </dgm:presLayoutVars>
      </dgm:prSet>
      <dgm:spPr/>
    </dgm:pt>
  </dgm:ptLst>
  <dgm:cxnLst>
    <dgm:cxn modelId="{3B438E03-662E-48AC-ABD0-CAB393F5B249}" type="presOf" srcId="{EA012359-E1D7-475B-95CC-454932664B86}" destId="{31FB81B1-5B09-42E9-BC1B-7FEF470EFDF3}" srcOrd="0" destOrd="0" presId="urn:microsoft.com/office/officeart/2005/8/layout/hList6"/>
    <dgm:cxn modelId="{4A2C1732-55B5-4346-89FF-CCA17CDBCF0D}" type="presOf" srcId="{08920603-783F-4049-8D74-CFC47699127E}" destId="{99B526BA-7B15-4DEC-8CCB-EE65FD2018A3}" srcOrd="0" destOrd="0" presId="urn:microsoft.com/office/officeart/2005/8/layout/hList6"/>
    <dgm:cxn modelId="{F815053B-B636-4C03-9332-0B0498CABB98}" srcId="{08920603-783F-4049-8D74-CFC47699127E}" destId="{41C00D22-D1D1-4A5C-B12E-904C90B06214}" srcOrd="0" destOrd="0" parTransId="{CEFA25FE-8E9F-475F-A48D-8E954B5126BD}" sibTransId="{B05FCC66-62F4-4D4B-95CE-AC0A0753E787}"/>
    <dgm:cxn modelId="{13579540-7A99-4BB4-9FC6-972BFA46CB61}" srcId="{08920603-783F-4049-8D74-CFC47699127E}" destId="{EA012359-E1D7-475B-95CC-454932664B86}" srcOrd="1" destOrd="0" parTransId="{89320999-2228-4C3A-B364-4B81FAEF69AF}" sibTransId="{3BEF2B2A-C397-4C95-A7C6-155F69F660CB}"/>
    <dgm:cxn modelId="{BCFDBFC9-03CB-4FBC-8DEC-7A9C3FD1B3F0}" type="presOf" srcId="{41C00D22-D1D1-4A5C-B12E-904C90B06214}" destId="{78AA43D2-E3DE-4A0F-B3F6-2625D6D5CA64}" srcOrd="0" destOrd="0" presId="urn:microsoft.com/office/officeart/2005/8/layout/hList6"/>
    <dgm:cxn modelId="{836129C0-ACE6-478C-874E-94064901643D}" type="presParOf" srcId="{99B526BA-7B15-4DEC-8CCB-EE65FD2018A3}" destId="{78AA43D2-E3DE-4A0F-B3F6-2625D6D5CA64}" srcOrd="0" destOrd="0" presId="urn:microsoft.com/office/officeart/2005/8/layout/hList6"/>
    <dgm:cxn modelId="{0D166BDA-A479-417A-A425-84BE3861AB83}" type="presParOf" srcId="{99B526BA-7B15-4DEC-8CCB-EE65FD2018A3}" destId="{68FA4AB1-AC63-48AC-B5A0-CCD6967F19E4}" srcOrd="1" destOrd="0" presId="urn:microsoft.com/office/officeart/2005/8/layout/hList6"/>
    <dgm:cxn modelId="{FDEE22AF-8C1F-4309-8B38-796F9612F210}" type="presParOf" srcId="{99B526BA-7B15-4DEC-8CCB-EE65FD2018A3}" destId="{31FB81B1-5B09-42E9-BC1B-7FEF470EFDF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B9360-2462-4DAF-971C-40E19939FA85}">
      <dsp:nvSpPr>
        <dsp:cNvPr id="0" name=""/>
        <dsp:cNvSpPr/>
      </dsp:nvSpPr>
      <dsp:spPr>
        <a:xfrm>
          <a:off x="0" y="111137"/>
          <a:ext cx="4809992" cy="15701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/>
            <a:t>La ISO 27001 es una norma internacional que establece los requisitos para un Sistema de Gestión de Seguridad de la Información (SGSI).</a:t>
          </a:r>
        </a:p>
      </dsp:txBody>
      <dsp:txXfrm>
        <a:off x="76648" y="187785"/>
        <a:ext cx="4656696" cy="1416844"/>
      </dsp:txXfrm>
    </dsp:sp>
    <dsp:sp modelId="{3D27186A-3297-430A-AD37-32FF1F57FA84}">
      <dsp:nvSpPr>
        <dsp:cNvPr id="0" name=""/>
        <dsp:cNvSpPr/>
      </dsp:nvSpPr>
      <dsp:spPr>
        <a:xfrm>
          <a:off x="0" y="1744637"/>
          <a:ext cx="4809992" cy="15701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/>
            <a:t>Su objetivo principal es proteger la confidencialidad, integridad y disponibilidad de la información en la Universidad Militar Nueva Granada</a:t>
          </a:r>
        </a:p>
      </dsp:txBody>
      <dsp:txXfrm>
        <a:off x="76648" y="1821285"/>
        <a:ext cx="4656696" cy="14168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1D88E-6211-418C-94CF-ED4E6CFF4A61}">
      <dsp:nvSpPr>
        <dsp:cNvPr id="0" name=""/>
        <dsp:cNvSpPr/>
      </dsp:nvSpPr>
      <dsp:spPr>
        <a:xfrm>
          <a:off x="0" y="26318"/>
          <a:ext cx="7786539" cy="19269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/>
            <a:t>La seguridad de la información busca proteger los datos para que sean confidenciales, íntegros y disponibles, mediante controles y buenas prácticas que minimicen riesgos y amenazas. </a:t>
          </a:r>
        </a:p>
      </dsp:txBody>
      <dsp:txXfrm>
        <a:off x="94068" y="120386"/>
        <a:ext cx="7598403" cy="17388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2D75B-21B5-4EB5-9300-6FA345F01F41}">
      <dsp:nvSpPr>
        <dsp:cNvPr id="0" name=""/>
        <dsp:cNvSpPr/>
      </dsp:nvSpPr>
      <dsp:spPr>
        <a:xfrm>
          <a:off x="4970" y="16600"/>
          <a:ext cx="1474075" cy="5896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i="0" kern="1200" dirty="0"/>
            <a:t>Usa contraseñas fuertes y únicas</a:t>
          </a:r>
          <a:r>
            <a:rPr lang="es-MX" sz="1200" b="0" i="0" kern="1200" dirty="0"/>
            <a:t>:</a:t>
          </a:r>
          <a:endParaRPr lang="es-CO" sz="1200" kern="1200" dirty="0"/>
        </a:p>
      </dsp:txBody>
      <dsp:txXfrm>
        <a:off x="4970" y="16600"/>
        <a:ext cx="1474075" cy="589630"/>
      </dsp:txXfrm>
    </dsp:sp>
    <dsp:sp modelId="{E38277FF-1F2A-4A81-A229-AB71594BD7EF}">
      <dsp:nvSpPr>
        <dsp:cNvPr id="0" name=""/>
        <dsp:cNvSpPr/>
      </dsp:nvSpPr>
      <dsp:spPr>
        <a:xfrm>
          <a:off x="4970" y="606230"/>
          <a:ext cx="1474075" cy="23277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b="0" i="0" kern="1200" dirty="0"/>
            <a:t>Asegurar cada que cuenta tenga una contraseña diferente, combinando letras, números y símbolos. Evita usar información personal fácil de adivinar.</a:t>
          </a:r>
          <a:endParaRPr lang="es-CO" sz="1200" kern="1200" dirty="0"/>
        </a:p>
      </dsp:txBody>
      <dsp:txXfrm>
        <a:off x="4970" y="606230"/>
        <a:ext cx="1474075" cy="2327760"/>
      </dsp:txXfrm>
    </dsp:sp>
    <dsp:sp modelId="{B32E79FD-3A36-43AC-853C-2B8BD3B156FB}">
      <dsp:nvSpPr>
        <dsp:cNvPr id="0" name=""/>
        <dsp:cNvSpPr/>
      </dsp:nvSpPr>
      <dsp:spPr>
        <a:xfrm>
          <a:off x="1685415" y="16600"/>
          <a:ext cx="1474075" cy="5896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i="0" kern="1200" dirty="0"/>
            <a:t>Implementa la autenticación de dos factores (2FA)</a:t>
          </a:r>
          <a:r>
            <a:rPr lang="es-MX" sz="1200" b="0" i="0" kern="1200" dirty="0"/>
            <a:t>:</a:t>
          </a:r>
          <a:endParaRPr lang="es-CO" sz="1200" kern="1200" dirty="0"/>
        </a:p>
      </dsp:txBody>
      <dsp:txXfrm>
        <a:off x="1685415" y="16600"/>
        <a:ext cx="1474075" cy="589630"/>
      </dsp:txXfrm>
    </dsp:sp>
    <dsp:sp modelId="{A58E3B61-C78F-4463-8683-BD372A729070}">
      <dsp:nvSpPr>
        <dsp:cNvPr id="0" name=""/>
        <dsp:cNvSpPr/>
      </dsp:nvSpPr>
      <dsp:spPr>
        <a:xfrm>
          <a:off x="1685415" y="606230"/>
          <a:ext cx="1474075" cy="23277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b="0" i="0" kern="1200" dirty="0"/>
            <a:t>Esto añade una capa extra de seguridad, solicitando un código adicional además de la contraseña.</a:t>
          </a:r>
          <a:endParaRPr lang="es-CO" sz="1200" kern="1200" dirty="0"/>
        </a:p>
      </dsp:txBody>
      <dsp:txXfrm>
        <a:off x="1685415" y="606230"/>
        <a:ext cx="1474075" cy="2327760"/>
      </dsp:txXfrm>
    </dsp:sp>
    <dsp:sp modelId="{79D4880E-E282-413F-8F95-B1543D674A33}">
      <dsp:nvSpPr>
        <dsp:cNvPr id="0" name=""/>
        <dsp:cNvSpPr/>
      </dsp:nvSpPr>
      <dsp:spPr>
        <a:xfrm>
          <a:off x="3365861" y="16600"/>
          <a:ext cx="1474075" cy="5896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i="0" kern="1200" dirty="0"/>
            <a:t>Capacita al personal</a:t>
          </a:r>
          <a:r>
            <a:rPr lang="es-MX" sz="1200" b="0" i="0" kern="1200" dirty="0"/>
            <a:t>:</a:t>
          </a:r>
          <a:endParaRPr lang="es-CO" sz="1200" kern="1200" dirty="0"/>
        </a:p>
      </dsp:txBody>
      <dsp:txXfrm>
        <a:off x="3365861" y="16600"/>
        <a:ext cx="1474075" cy="589630"/>
      </dsp:txXfrm>
    </dsp:sp>
    <dsp:sp modelId="{3AEA919F-4C18-4CD4-A0E5-0A92C623183C}">
      <dsp:nvSpPr>
        <dsp:cNvPr id="0" name=""/>
        <dsp:cNvSpPr/>
      </dsp:nvSpPr>
      <dsp:spPr>
        <a:xfrm>
          <a:off x="3365861" y="606230"/>
          <a:ext cx="1474075" cy="23277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b="0" i="0" kern="1200" dirty="0"/>
            <a:t> Capacitar a los colaboradores sobre buenas prácticas de seguridad, como reconocer correos sospechosos y evitar compartir información confidencial.</a:t>
          </a:r>
          <a:endParaRPr lang="es-CO" sz="1200" kern="1200" dirty="0"/>
        </a:p>
      </dsp:txBody>
      <dsp:txXfrm>
        <a:off x="3365861" y="606230"/>
        <a:ext cx="1474075" cy="2327760"/>
      </dsp:txXfrm>
    </dsp:sp>
    <dsp:sp modelId="{03316A52-44E5-42FE-A9F4-14750AFD47BA}">
      <dsp:nvSpPr>
        <dsp:cNvPr id="0" name=""/>
        <dsp:cNvSpPr/>
      </dsp:nvSpPr>
      <dsp:spPr>
        <a:xfrm>
          <a:off x="5046306" y="16600"/>
          <a:ext cx="1474075" cy="5896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i="0" kern="1200" dirty="0"/>
            <a:t>Realiza copias de seguridad regularmente</a:t>
          </a:r>
          <a:r>
            <a:rPr lang="es-MX" sz="1200" b="0" i="0" kern="1200" dirty="0"/>
            <a:t>:</a:t>
          </a:r>
          <a:endParaRPr lang="es-CO" sz="1200" kern="1200" dirty="0"/>
        </a:p>
      </dsp:txBody>
      <dsp:txXfrm>
        <a:off x="5046306" y="16600"/>
        <a:ext cx="1474075" cy="589630"/>
      </dsp:txXfrm>
    </dsp:sp>
    <dsp:sp modelId="{8AEFB646-05E4-44D2-BDDC-8A4CAB2CF09F}">
      <dsp:nvSpPr>
        <dsp:cNvPr id="0" name=""/>
        <dsp:cNvSpPr/>
      </dsp:nvSpPr>
      <dsp:spPr>
        <a:xfrm>
          <a:off x="5046306" y="606230"/>
          <a:ext cx="1474075" cy="23277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b="0" i="0" kern="1200" dirty="0"/>
            <a:t>Guardar copias de la información importante en lugares seguros para poder recuperarla en caso de pérdida o ataque.</a:t>
          </a:r>
          <a:endParaRPr lang="es-CO" sz="1200" kern="1200" dirty="0"/>
        </a:p>
      </dsp:txBody>
      <dsp:txXfrm>
        <a:off x="5046306" y="606230"/>
        <a:ext cx="1474075" cy="2327760"/>
      </dsp:txXfrm>
    </dsp:sp>
    <dsp:sp modelId="{5E4A4738-B377-4C28-AD41-DB3A09E1686B}">
      <dsp:nvSpPr>
        <dsp:cNvPr id="0" name=""/>
        <dsp:cNvSpPr/>
      </dsp:nvSpPr>
      <dsp:spPr>
        <a:xfrm>
          <a:off x="6726752" y="16600"/>
          <a:ext cx="1474075" cy="5896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i="0" kern="1200" dirty="0"/>
            <a:t>Mantén el software actualizado</a:t>
          </a:r>
          <a:r>
            <a:rPr lang="es-MX" sz="1200" b="0" i="0" kern="1200" dirty="0"/>
            <a:t>:</a:t>
          </a:r>
          <a:endParaRPr lang="es-CO" sz="1200" kern="1200" dirty="0"/>
        </a:p>
      </dsp:txBody>
      <dsp:txXfrm>
        <a:off x="6726752" y="16600"/>
        <a:ext cx="1474075" cy="589630"/>
      </dsp:txXfrm>
    </dsp:sp>
    <dsp:sp modelId="{87556BAD-A241-497E-AA92-B777BEA9AEFB}">
      <dsp:nvSpPr>
        <dsp:cNvPr id="0" name=""/>
        <dsp:cNvSpPr/>
      </dsp:nvSpPr>
      <dsp:spPr>
        <a:xfrm>
          <a:off x="6726752" y="606230"/>
          <a:ext cx="1474075" cy="23277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b="0" i="0" kern="1200" dirty="0"/>
            <a:t>Instalar las actualizaciones y parches de seguridad en todos los sistemas y programas para protegerte contra vulnerabilidades conocidas.</a:t>
          </a:r>
          <a:endParaRPr lang="es-CO" sz="1200" kern="1200" dirty="0"/>
        </a:p>
      </dsp:txBody>
      <dsp:txXfrm>
        <a:off x="6726752" y="606230"/>
        <a:ext cx="1474075" cy="2327760"/>
      </dsp:txXfrm>
    </dsp:sp>
    <dsp:sp modelId="{E52AB4B8-4C30-454C-AF7B-BC124CF958BC}">
      <dsp:nvSpPr>
        <dsp:cNvPr id="0" name=""/>
        <dsp:cNvSpPr/>
      </dsp:nvSpPr>
      <dsp:spPr>
        <a:xfrm>
          <a:off x="8407198" y="16600"/>
          <a:ext cx="1474075" cy="5896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i="0" kern="1200" dirty="0"/>
            <a:t>Controla el acceso a la información</a:t>
          </a:r>
          <a:r>
            <a:rPr lang="es-MX" sz="1200" b="0" i="0" kern="1200" dirty="0"/>
            <a:t>:</a:t>
          </a:r>
          <a:endParaRPr lang="es-CO" sz="1200" kern="1200" dirty="0"/>
        </a:p>
      </dsp:txBody>
      <dsp:txXfrm>
        <a:off x="8407198" y="16600"/>
        <a:ext cx="1474075" cy="589630"/>
      </dsp:txXfrm>
    </dsp:sp>
    <dsp:sp modelId="{9B70B1B6-2239-4C02-8A8A-6BB488CC9852}">
      <dsp:nvSpPr>
        <dsp:cNvPr id="0" name=""/>
        <dsp:cNvSpPr/>
      </dsp:nvSpPr>
      <dsp:spPr>
        <a:xfrm>
          <a:off x="8407198" y="606230"/>
          <a:ext cx="1474075" cy="23277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b="0" i="0" kern="1200" dirty="0"/>
            <a:t>Limitar el acceso a datos sensibles solo a quienes realmente lo necesitan y usa permisos adecuados.</a:t>
          </a:r>
          <a:endParaRPr lang="es-CO" sz="1200" kern="1200" dirty="0"/>
        </a:p>
      </dsp:txBody>
      <dsp:txXfrm>
        <a:off x="8407198" y="606230"/>
        <a:ext cx="1474075" cy="2327760"/>
      </dsp:txXfrm>
    </dsp:sp>
    <dsp:sp modelId="{9AD2DB74-81BF-4BE8-A748-1BB815BBC090}">
      <dsp:nvSpPr>
        <dsp:cNvPr id="0" name=""/>
        <dsp:cNvSpPr/>
      </dsp:nvSpPr>
      <dsp:spPr>
        <a:xfrm>
          <a:off x="10087643" y="16600"/>
          <a:ext cx="1474075" cy="5896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i="0" kern="1200" dirty="0"/>
            <a:t>Utiliza herramientas de seguridad</a:t>
          </a:r>
          <a:r>
            <a:rPr lang="es-MX" sz="1200" b="0" i="0" kern="1200" dirty="0"/>
            <a:t>:</a:t>
          </a:r>
          <a:endParaRPr lang="es-CO" sz="1200" kern="1200" dirty="0"/>
        </a:p>
      </dsp:txBody>
      <dsp:txXfrm>
        <a:off x="10087643" y="16600"/>
        <a:ext cx="1474075" cy="589630"/>
      </dsp:txXfrm>
    </dsp:sp>
    <dsp:sp modelId="{61C96EE9-C6AD-46C7-889B-294B5BF2E8E9}">
      <dsp:nvSpPr>
        <dsp:cNvPr id="0" name=""/>
        <dsp:cNvSpPr/>
      </dsp:nvSpPr>
      <dsp:spPr>
        <a:xfrm>
          <a:off x="10087643" y="606230"/>
          <a:ext cx="1474075" cy="23277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b="0" i="0" kern="1200" dirty="0"/>
            <a:t>Implementar antivirus, firewalls y sistemas de detección de intrusiones para proteger la red.</a:t>
          </a:r>
          <a:endParaRPr lang="es-CO" sz="1200" kern="1200" dirty="0"/>
        </a:p>
      </dsp:txBody>
      <dsp:txXfrm>
        <a:off x="10087643" y="606230"/>
        <a:ext cx="1474075" cy="23277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2FE41-70D6-46CB-A888-7EC987175AE6}">
      <dsp:nvSpPr>
        <dsp:cNvPr id="0" name=""/>
        <dsp:cNvSpPr/>
      </dsp:nvSpPr>
      <dsp:spPr>
        <a:xfrm>
          <a:off x="0" y="1390"/>
          <a:ext cx="8170683" cy="14220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i="0" kern="1200" dirty="0"/>
            <a:t>Recuerda que la seguridad es un proceso continuo,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i="0" kern="1200" dirty="0"/>
            <a:t>¡Cada pequeño paso cuenta para mantener la información protegida!</a:t>
          </a:r>
          <a:endParaRPr lang="es-CO" sz="2800" kern="1200" dirty="0"/>
        </a:p>
      </dsp:txBody>
      <dsp:txXfrm>
        <a:off x="69419" y="70809"/>
        <a:ext cx="8031845" cy="1283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E48B5-23EE-48C6-B2C6-350A5A43F0DA}">
      <dsp:nvSpPr>
        <dsp:cNvPr id="0" name=""/>
        <dsp:cNvSpPr/>
      </dsp:nvSpPr>
      <dsp:spPr>
        <a:xfrm>
          <a:off x="756551" y="472"/>
          <a:ext cx="3492530" cy="15484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/>
            <a:t>Es un conjunto de políticas, procedimientos, controles y recursos que gestionan la seguridad de la información.</a:t>
          </a:r>
        </a:p>
      </dsp:txBody>
      <dsp:txXfrm>
        <a:off x="801904" y="45825"/>
        <a:ext cx="3401824" cy="1457766"/>
      </dsp:txXfrm>
    </dsp:sp>
    <dsp:sp modelId="{24C69679-D7CA-4B0F-8538-FCD9D2DCEF01}">
      <dsp:nvSpPr>
        <dsp:cNvPr id="0" name=""/>
        <dsp:cNvSpPr/>
      </dsp:nvSpPr>
      <dsp:spPr>
        <a:xfrm rot="5400000">
          <a:off x="2212478" y="1587656"/>
          <a:ext cx="580677" cy="696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kern="1200"/>
        </a:p>
      </dsp:txBody>
      <dsp:txXfrm rot="-5400000">
        <a:off x="2293773" y="1645724"/>
        <a:ext cx="418088" cy="406474"/>
      </dsp:txXfrm>
    </dsp:sp>
    <dsp:sp modelId="{352DB600-D001-4CB8-A8C3-AD16CBFC3FFA}">
      <dsp:nvSpPr>
        <dsp:cNvPr id="0" name=""/>
        <dsp:cNvSpPr/>
      </dsp:nvSpPr>
      <dsp:spPr>
        <a:xfrm>
          <a:off x="756551" y="2323181"/>
          <a:ext cx="3492530" cy="15484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Permite identificar, gestionar y reducir los riesgos relacionados con la uso, almacenamiento y transmisión de información.</a:t>
          </a:r>
        </a:p>
      </dsp:txBody>
      <dsp:txXfrm>
        <a:off x="801904" y="2368534"/>
        <a:ext cx="3401824" cy="14577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023DB-CEF2-48C0-89AE-DA03C0F1A1F6}">
      <dsp:nvSpPr>
        <dsp:cNvPr id="0" name=""/>
        <dsp:cNvSpPr/>
      </dsp:nvSpPr>
      <dsp:spPr>
        <a:xfrm>
          <a:off x="4160" y="108825"/>
          <a:ext cx="2501978" cy="617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/>
            <a:t>¿Qué es la seguridad de la información?</a:t>
          </a:r>
          <a:r>
            <a:rPr lang="es-CO" sz="1700" kern="1200"/>
            <a:t> </a:t>
          </a:r>
        </a:p>
      </dsp:txBody>
      <dsp:txXfrm>
        <a:off x="4160" y="108825"/>
        <a:ext cx="2501978" cy="617397"/>
      </dsp:txXfrm>
    </dsp:sp>
    <dsp:sp modelId="{3955C66C-B38D-4107-98F9-8298AB47BBD7}">
      <dsp:nvSpPr>
        <dsp:cNvPr id="0" name=""/>
        <dsp:cNvSpPr/>
      </dsp:nvSpPr>
      <dsp:spPr>
        <a:xfrm>
          <a:off x="4160" y="726222"/>
          <a:ext cx="2501978" cy="33598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700" kern="1200" dirty="0"/>
            <a:t>Es el conjunto de medidas y prácticas que se implementan para proteger la información de accesos no autorizados, alteraciones, pérdidas o daños.  Su objetivo principal es garantizar que la información sea confiable y esté disponible cuando se necesite.</a:t>
          </a:r>
        </a:p>
      </dsp:txBody>
      <dsp:txXfrm>
        <a:off x="4160" y="726222"/>
        <a:ext cx="2501978" cy="3359880"/>
      </dsp:txXfrm>
    </dsp:sp>
    <dsp:sp modelId="{4162EEDF-4376-4272-ADEE-483251F1D97E}">
      <dsp:nvSpPr>
        <dsp:cNvPr id="0" name=""/>
        <dsp:cNvSpPr/>
      </dsp:nvSpPr>
      <dsp:spPr>
        <a:xfrm>
          <a:off x="2856416" y="108825"/>
          <a:ext cx="2501978" cy="617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/>
            <a:t>Confidencialidad</a:t>
          </a:r>
          <a:r>
            <a:rPr lang="es-CO" sz="1700" kern="1200"/>
            <a:t> </a:t>
          </a:r>
        </a:p>
      </dsp:txBody>
      <dsp:txXfrm>
        <a:off x="2856416" y="108825"/>
        <a:ext cx="2501978" cy="617397"/>
      </dsp:txXfrm>
    </dsp:sp>
    <dsp:sp modelId="{2A50DB14-6C64-4C8F-AAB4-770C5D5B9E61}">
      <dsp:nvSpPr>
        <dsp:cNvPr id="0" name=""/>
        <dsp:cNvSpPr/>
      </dsp:nvSpPr>
      <dsp:spPr>
        <a:xfrm>
          <a:off x="2856416" y="726222"/>
          <a:ext cx="2501978" cy="33598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700" kern="1200" dirty="0"/>
            <a:t>Asegura que la información solo sea accesible a las personas autorizadas. </a:t>
          </a:r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700" kern="1200" dirty="0"/>
            <a:t> Evita que datos sensibles sean divulgados a personas no autorizadas.</a:t>
          </a:r>
        </a:p>
      </dsp:txBody>
      <dsp:txXfrm>
        <a:off x="2856416" y="726222"/>
        <a:ext cx="2501978" cy="3359880"/>
      </dsp:txXfrm>
    </dsp:sp>
    <dsp:sp modelId="{70D0E23A-F7FC-454C-9DDF-75BD6EFB7023}">
      <dsp:nvSpPr>
        <dsp:cNvPr id="0" name=""/>
        <dsp:cNvSpPr/>
      </dsp:nvSpPr>
      <dsp:spPr>
        <a:xfrm>
          <a:off x="5708671" y="108825"/>
          <a:ext cx="2501978" cy="617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/>
            <a:t>Integridad</a:t>
          </a:r>
          <a:r>
            <a:rPr lang="es-CO" sz="1700" kern="1200"/>
            <a:t> </a:t>
          </a:r>
        </a:p>
      </dsp:txBody>
      <dsp:txXfrm>
        <a:off x="5708671" y="108825"/>
        <a:ext cx="2501978" cy="617397"/>
      </dsp:txXfrm>
    </dsp:sp>
    <dsp:sp modelId="{42722D7A-093D-4DFA-94CD-DF5ED3468E15}">
      <dsp:nvSpPr>
        <dsp:cNvPr id="0" name=""/>
        <dsp:cNvSpPr/>
      </dsp:nvSpPr>
      <dsp:spPr>
        <a:xfrm>
          <a:off x="5708671" y="726222"/>
          <a:ext cx="2501978" cy="33598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700" kern="1200" dirty="0"/>
            <a:t>Garantiza que la información sea precisa, completa y no haya sido alterada sin autorización.</a:t>
          </a:r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700" kern="1200" dirty="0"/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700" kern="1200" dirty="0"/>
            <a:t> Es fundamental para mantener la confianza en los datos y decisiones basadas en ellos.</a:t>
          </a:r>
        </a:p>
      </dsp:txBody>
      <dsp:txXfrm>
        <a:off x="5708671" y="726222"/>
        <a:ext cx="2501978" cy="3359880"/>
      </dsp:txXfrm>
    </dsp:sp>
    <dsp:sp modelId="{C591172D-C5AE-4990-B83C-154499359575}">
      <dsp:nvSpPr>
        <dsp:cNvPr id="0" name=""/>
        <dsp:cNvSpPr/>
      </dsp:nvSpPr>
      <dsp:spPr>
        <a:xfrm>
          <a:off x="8560927" y="108825"/>
          <a:ext cx="2501978" cy="6173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/>
            <a:t>Disponibilidad</a:t>
          </a:r>
          <a:r>
            <a:rPr lang="es-CO" sz="1700" kern="1200"/>
            <a:t> </a:t>
          </a:r>
        </a:p>
      </dsp:txBody>
      <dsp:txXfrm>
        <a:off x="8560927" y="108825"/>
        <a:ext cx="2501978" cy="617397"/>
      </dsp:txXfrm>
    </dsp:sp>
    <dsp:sp modelId="{E9C62AA1-4976-44BF-BD8D-5696F6781C77}">
      <dsp:nvSpPr>
        <dsp:cNvPr id="0" name=""/>
        <dsp:cNvSpPr/>
      </dsp:nvSpPr>
      <dsp:spPr>
        <a:xfrm>
          <a:off x="8560927" y="726222"/>
          <a:ext cx="2501978" cy="33598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700" kern="1200" dirty="0"/>
            <a:t>La información debe estar accesible y usable cuando se requiera. </a:t>
          </a:r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700" kern="1200" dirty="0"/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700" kern="1200" dirty="0"/>
            <a:t>Implica mantener los sistemas y datos operativos en buen estado.</a:t>
          </a:r>
        </a:p>
      </dsp:txBody>
      <dsp:txXfrm>
        <a:off x="8560927" y="726222"/>
        <a:ext cx="2501978" cy="3359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6125F-69C4-4CDD-991E-59DF0D49347E}">
      <dsp:nvSpPr>
        <dsp:cNvPr id="0" name=""/>
        <dsp:cNvSpPr/>
      </dsp:nvSpPr>
      <dsp:spPr>
        <a:xfrm>
          <a:off x="5177" y="55753"/>
          <a:ext cx="1984829" cy="6132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/>
            <a:t>Autenticación y autorización</a:t>
          </a:r>
          <a:r>
            <a:rPr lang="es-CO" sz="1700" kern="1200"/>
            <a:t> </a:t>
          </a:r>
        </a:p>
      </dsp:txBody>
      <dsp:txXfrm>
        <a:off x="5177" y="55753"/>
        <a:ext cx="1984829" cy="613234"/>
      </dsp:txXfrm>
    </dsp:sp>
    <dsp:sp modelId="{C00CAE49-B8E0-4924-B7B7-D040F21D78AE}">
      <dsp:nvSpPr>
        <dsp:cNvPr id="0" name=""/>
        <dsp:cNvSpPr/>
      </dsp:nvSpPr>
      <dsp:spPr>
        <a:xfrm>
          <a:off x="5177" y="668987"/>
          <a:ext cx="1984829" cy="363987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700" kern="1200" dirty="0"/>
            <a:t>La autenticación verifica quién es la persona o sistema que intenta acceder a la información.</a:t>
          </a:r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700" kern="1200" dirty="0"/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700" kern="1200" dirty="0"/>
            <a:t> La autorización determina qué acciones puede realizar esa persona o sistema una vez autenticado.</a:t>
          </a:r>
        </a:p>
      </dsp:txBody>
      <dsp:txXfrm>
        <a:off x="5177" y="668987"/>
        <a:ext cx="1984829" cy="3639870"/>
      </dsp:txXfrm>
    </dsp:sp>
    <dsp:sp modelId="{3693E63C-8645-4DAA-9641-43D9F2DC290C}">
      <dsp:nvSpPr>
        <dsp:cNvPr id="0" name=""/>
        <dsp:cNvSpPr/>
      </dsp:nvSpPr>
      <dsp:spPr>
        <a:xfrm>
          <a:off x="2267882" y="55753"/>
          <a:ext cx="1984829" cy="6132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/>
            <a:t>Amenazas:</a:t>
          </a:r>
        </a:p>
      </dsp:txBody>
      <dsp:txXfrm>
        <a:off x="2267882" y="55753"/>
        <a:ext cx="1984829" cy="613234"/>
      </dsp:txXfrm>
    </dsp:sp>
    <dsp:sp modelId="{1C014C29-3E7D-4F12-A166-3E8662FD86FB}">
      <dsp:nvSpPr>
        <dsp:cNvPr id="0" name=""/>
        <dsp:cNvSpPr/>
      </dsp:nvSpPr>
      <dsp:spPr>
        <a:xfrm>
          <a:off x="2267882" y="668987"/>
          <a:ext cx="1984829" cy="363987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700" kern="1200" dirty="0"/>
            <a:t>Son posibles eventos o acciones que pueden dañar la información (como hackers, virus, errores humanos). </a:t>
          </a:r>
        </a:p>
      </dsp:txBody>
      <dsp:txXfrm>
        <a:off x="2267882" y="668987"/>
        <a:ext cx="1984829" cy="3639870"/>
      </dsp:txXfrm>
    </dsp:sp>
    <dsp:sp modelId="{82F1D3CB-D2D5-41CC-9FA5-2C91D27FF6DD}">
      <dsp:nvSpPr>
        <dsp:cNvPr id="0" name=""/>
        <dsp:cNvSpPr/>
      </dsp:nvSpPr>
      <dsp:spPr>
        <a:xfrm>
          <a:off x="4530587" y="55753"/>
          <a:ext cx="1984829" cy="6132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/>
            <a:t> Vulnerabilidades:</a:t>
          </a:r>
        </a:p>
      </dsp:txBody>
      <dsp:txXfrm>
        <a:off x="4530587" y="55753"/>
        <a:ext cx="1984829" cy="613234"/>
      </dsp:txXfrm>
    </dsp:sp>
    <dsp:sp modelId="{687DF3B7-922F-4A47-8AB1-8863CA5BE88A}">
      <dsp:nvSpPr>
        <dsp:cNvPr id="0" name=""/>
        <dsp:cNvSpPr/>
      </dsp:nvSpPr>
      <dsp:spPr>
        <a:xfrm>
          <a:off x="4530587" y="668987"/>
          <a:ext cx="1984829" cy="363987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700" kern="1200" dirty="0"/>
            <a:t>Son debilidades en los sistemas o procesos que pueden ser explotadas por las amenazas.</a:t>
          </a:r>
        </a:p>
      </dsp:txBody>
      <dsp:txXfrm>
        <a:off x="4530587" y="668987"/>
        <a:ext cx="1984829" cy="3639870"/>
      </dsp:txXfrm>
    </dsp:sp>
    <dsp:sp modelId="{B895385C-2369-4A58-A771-CC918562D35B}">
      <dsp:nvSpPr>
        <dsp:cNvPr id="0" name=""/>
        <dsp:cNvSpPr/>
      </dsp:nvSpPr>
      <dsp:spPr>
        <a:xfrm>
          <a:off x="6793293" y="55753"/>
          <a:ext cx="1984829" cy="6132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/>
            <a:t>Controles de seguridad</a:t>
          </a:r>
          <a:r>
            <a:rPr lang="es-CO" sz="1700" kern="1200" dirty="0"/>
            <a:t> </a:t>
          </a:r>
        </a:p>
      </dsp:txBody>
      <dsp:txXfrm>
        <a:off x="6793293" y="55753"/>
        <a:ext cx="1984829" cy="613234"/>
      </dsp:txXfrm>
    </dsp:sp>
    <dsp:sp modelId="{4ED66600-BBB7-4415-8E41-BAD02F2290EE}">
      <dsp:nvSpPr>
        <dsp:cNvPr id="0" name=""/>
        <dsp:cNvSpPr/>
      </dsp:nvSpPr>
      <dsp:spPr>
        <a:xfrm>
          <a:off x="6793293" y="668987"/>
          <a:ext cx="1984829" cy="363987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700" kern="1200" dirty="0"/>
            <a:t>Son las medidas implementadas para proteger la información, como contraseñas, firewalls, cifrado, copias de seguridad, entre otros.</a:t>
          </a:r>
        </a:p>
      </dsp:txBody>
      <dsp:txXfrm>
        <a:off x="6793293" y="668987"/>
        <a:ext cx="1984829" cy="3639870"/>
      </dsp:txXfrm>
    </dsp:sp>
    <dsp:sp modelId="{22E1E1C2-81CA-40E3-8B7F-8BB9C34A975C}">
      <dsp:nvSpPr>
        <dsp:cNvPr id="0" name=""/>
        <dsp:cNvSpPr/>
      </dsp:nvSpPr>
      <dsp:spPr>
        <a:xfrm>
          <a:off x="9055998" y="55753"/>
          <a:ext cx="1984829" cy="6132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/>
            <a:t>Gestión de riesgos</a:t>
          </a:r>
          <a:r>
            <a:rPr lang="es-CO" sz="1700" kern="1200" dirty="0"/>
            <a:t> </a:t>
          </a:r>
        </a:p>
      </dsp:txBody>
      <dsp:txXfrm>
        <a:off x="9055998" y="55753"/>
        <a:ext cx="1984829" cy="613234"/>
      </dsp:txXfrm>
    </dsp:sp>
    <dsp:sp modelId="{D3E2DD67-3B5E-4851-AFDB-B8F56801D11D}">
      <dsp:nvSpPr>
        <dsp:cNvPr id="0" name=""/>
        <dsp:cNvSpPr/>
      </dsp:nvSpPr>
      <dsp:spPr>
        <a:xfrm>
          <a:off x="9055998" y="668987"/>
          <a:ext cx="1984829" cy="363987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700" kern="1200" dirty="0"/>
            <a:t>Es el proceso de identificar, evaluar y tratar los riesgos que puedan afectar la seguridad de la información.</a:t>
          </a:r>
        </a:p>
      </dsp:txBody>
      <dsp:txXfrm>
        <a:off x="9055998" y="668987"/>
        <a:ext cx="1984829" cy="36398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BBF54-9F98-4B9D-95E0-F0D94F400EFF}">
      <dsp:nvSpPr>
        <dsp:cNvPr id="0" name=""/>
        <dsp:cNvSpPr/>
      </dsp:nvSpPr>
      <dsp:spPr>
        <a:xfrm rot="5400000">
          <a:off x="4210668" y="-1614329"/>
          <a:ext cx="937594" cy="440420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La información solo debe ser accesible a quienes tienen autorización.</a:t>
          </a:r>
        </a:p>
      </dsp:txBody>
      <dsp:txXfrm rot="-5400000">
        <a:off x="2477364" y="164745"/>
        <a:ext cx="4358433" cy="846054"/>
      </dsp:txXfrm>
    </dsp:sp>
    <dsp:sp modelId="{4167D2DA-8AB6-4FD7-B139-36BCCFFDD9CE}">
      <dsp:nvSpPr>
        <dsp:cNvPr id="0" name=""/>
        <dsp:cNvSpPr/>
      </dsp:nvSpPr>
      <dsp:spPr>
        <a:xfrm>
          <a:off x="0" y="1775"/>
          <a:ext cx="2477364" cy="117199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b="1" kern="1200" dirty="0"/>
            <a:t>Confidencialidad:</a:t>
          </a:r>
          <a:r>
            <a:rPr lang="es-CO" sz="2100" kern="1200" dirty="0"/>
            <a:t> </a:t>
          </a:r>
        </a:p>
      </dsp:txBody>
      <dsp:txXfrm>
        <a:off x="57212" y="58987"/>
        <a:ext cx="2362940" cy="1057569"/>
      </dsp:txXfrm>
    </dsp:sp>
    <dsp:sp modelId="{04694E2B-61AA-474B-A075-C7AB54FC1DAD}">
      <dsp:nvSpPr>
        <dsp:cNvPr id="0" name=""/>
        <dsp:cNvSpPr/>
      </dsp:nvSpPr>
      <dsp:spPr>
        <a:xfrm rot="5400000">
          <a:off x="4210668" y="-383735"/>
          <a:ext cx="937594" cy="440420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La información debe mantenerse precisa y completa.</a:t>
          </a:r>
        </a:p>
      </dsp:txBody>
      <dsp:txXfrm rot="-5400000">
        <a:off x="2477364" y="1395339"/>
        <a:ext cx="4358433" cy="846054"/>
      </dsp:txXfrm>
    </dsp:sp>
    <dsp:sp modelId="{56676060-DFF9-4B59-B56B-50D9F9048164}">
      <dsp:nvSpPr>
        <dsp:cNvPr id="0" name=""/>
        <dsp:cNvSpPr/>
      </dsp:nvSpPr>
      <dsp:spPr>
        <a:xfrm>
          <a:off x="0" y="1232369"/>
          <a:ext cx="2477364" cy="117199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b="1" kern="1200" dirty="0"/>
            <a:t>Integridad:</a:t>
          </a:r>
          <a:r>
            <a:rPr lang="es-CO" sz="2100" kern="1200" dirty="0"/>
            <a:t> </a:t>
          </a:r>
        </a:p>
      </dsp:txBody>
      <dsp:txXfrm>
        <a:off x="57212" y="1289581"/>
        <a:ext cx="2362940" cy="1057569"/>
      </dsp:txXfrm>
    </dsp:sp>
    <dsp:sp modelId="{18D133D1-B27C-485B-B0FE-B0A12F147AEB}">
      <dsp:nvSpPr>
        <dsp:cNvPr id="0" name=""/>
        <dsp:cNvSpPr/>
      </dsp:nvSpPr>
      <dsp:spPr>
        <a:xfrm rot="5400000">
          <a:off x="4210668" y="846857"/>
          <a:ext cx="937594" cy="440420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 La información debe estar accesible cuando se necesite.</a:t>
          </a:r>
        </a:p>
      </dsp:txBody>
      <dsp:txXfrm rot="-5400000">
        <a:off x="2477364" y="2625931"/>
        <a:ext cx="4358433" cy="846054"/>
      </dsp:txXfrm>
    </dsp:sp>
    <dsp:sp modelId="{AC457D0A-A3D7-4F4D-A710-E452073675E3}">
      <dsp:nvSpPr>
        <dsp:cNvPr id="0" name=""/>
        <dsp:cNvSpPr/>
      </dsp:nvSpPr>
      <dsp:spPr>
        <a:xfrm>
          <a:off x="0" y="2462962"/>
          <a:ext cx="2477364" cy="117199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b="1" kern="1200" dirty="0"/>
            <a:t>Disponibilidad:</a:t>
          </a:r>
          <a:endParaRPr lang="es-CO" sz="2100" kern="1200" dirty="0"/>
        </a:p>
      </dsp:txBody>
      <dsp:txXfrm>
        <a:off x="57212" y="2520174"/>
        <a:ext cx="2362940" cy="10575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F4370-EE36-4870-A4C2-A8B87BA6D177}">
      <dsp:nvSpPr>
        <dsp:cNvPr id="0" name=""/>
        <dsp:cNvSpPr/>
      </dsp:nvSpPr>
      <dsp:spPr>
        <a:xfrm>
          <a:off x="0" y="21704"/>
          <a:ext cx="6737351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/>
            <a:t>Identificación de amenazas y vulnerabilidades.</a:t>
          </a:r>
        </a:p>
      </dsp:txBody>
      <dsp:txXfrm>
        <a:off x="27415" y="49119"/>
        <a:ext cx="6682521" cy="506770"/>
      </dsp:txXfrm>
    </dsp:sp>
    <dsp:sp modelId="{1A86A37F-D1D6-4D04-8BD7-63F820E73581}">
      <dsp:nvSpPr>
        <dsp:cNvPr id="0" name=""/>
        <dsp:cNvSpPr/>
      </dsp:nvSpPr>
      <dsp:spPr>
        <a:xfrm>
          <a:off x="0" y="669705"/>
          <a:ext cx="6737351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/>
            <a:t>Evaluación del impacto y probabilidad.</a:t>
          </a:r>
        </a:p>
      </dsp:txBody>
      <dsp:txXfrm>
        <a:off x="27415" y="697120"/>
        <a:ext cx="6682521" cy="506770"/>
      </dsp:txXfrm>
    </dsp:sp>
    <dsp:sp modelId="{956F4EE0-0190-440C-8ED2-BFD28F8134A3}">
      <dsp:nvSpPr>
        <dsp:cNvPr id="0" name=""/>
        <dsp:cNvSpPr/>
      </dsp:nvSpPr>
      <dsp:spPr>
        <a:xfrm>
          <a:off x="0" y="1317705"/>
          <a:ext cx="6737351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Selección e implementación de controles para gestionar los riesgos.</a:t>
          </a:r>
        </a:p>
      </dsp:txBody>
      <dsp:txXfrm>
        <a:off x="27415" y="1345120"/>
        <a:ext cx="6682521" cy="5067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56C81-3FDD-4F3B-878C-E39A19EB145E}">
      <dsp:nvSpPr>
        <dsp:cNvPr id="0" name=""/>
        <dsp:cNvSpPr/>
      </dsp:nvSpPr>
      <dsp:spPr>
        <a:xfrm>
          <a:off x="0" y="136621"/>
          <a:ext cx="6737351" cy="636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La norma incluye un conjunto de controles (anexo A) que cubren áreas como control de accesos, seguridad física, gestión de incidentes, entre otros.</a:t>
          </a:r>
        </a:p>
      </dsp:txBody>
      <dsp:txXfrm>
        <a:off x="31070" y="167691"/>
        <a:ext cx="6675211" cy="5743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191FF-31C7-4983-A2A9-AFCBF7789E36}">
      <dsp:nvSpPr>
        <dsp:cNvPr id="0" name=""/>
        <dsp:cNvSpPr/>
      </dsp:nvSpPr>
      <dsp:spPr>
        <a:xfrm>
          <a:off x="839221" y="0"/>
          <a:ext cx="9511173" cy="3497346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BBF40-A7BE-4C4B-A2BA-25C6B89899B7}">
      <dsp:nvSpPr>
        <dsp:cNvPr id="0" name=""/>
        <dsp:cNvSpPr/>
      </dsp:nvSpPr>
      <dsp:spPr>
        <a:xfrm>
          <a:off x="5600" y="1049203"/>
          <a:ext cx="2693594" cy="13989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/>
            <a:t>Mejora en la protección de la información.</a:t>
          </a:r>
        </a:p>
      </dsp:txBody>
      <dsp:txXfrm>
        <a:off x="73891" y="1117494"/>
        <a:ext cx="2557012" cy="1262356"/>
      </dsp:txXfrm>
    </dsp:sp>
    <dsp:sp modelId="{C939EDED-B6A5-4BB3-AE23-6D8879E7B907}">
      <dsp:nvSpPr>
        <dsp:cNvPr id="0" name=""/>
        <dsp:cNvSpPr/>
      </dsp:nvSpPr>
      <dsp:spPr>
        <a:xfrm>
          <a:off x="2833874" y="1049203"/>
          <a:ext cx="2693594" cy="13989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/>
            <a:t>Cumplimiento legal y regulatorio.</a:t>
          </a:r>
        </a:p>
      </dsp:txBody>
      <dsp:txXfrm>
        <a:off x="2902165" y="1117494"/>
        <a:ext cx="2557012" cy="1262356"/>
      </dsp:txXfrm>
    </dsp:sp>
    <dsp:sp modelId="{C4E56072-820A-4D3A-BF0C-ABEA0B4948AC}">
      <dsp:nvSpPr>
        <dsp:cNvPr id="0" name=""/>
        <dsp:cNvSpPr/>
      </dsp:nvSpPr>
      <dsp:spPr>
        <a:xfrm>
          <a:off x="5662147" y="1049203"/>
          <a:ext cx="2693594" cy="13989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Mayor confianza de los grupos de valor e interés</a:t>
          </a:r>
        </a:p>
      </dsp:txBody>
      <dsp:txXfrm>
        <a:off x="5730438" y="1117494"/>
        <a:ext cx="2557012" cy="1262356"/>
      </dsp:txXfrm>
    </dsp:sp>
    <dsp:sp modelId="{ED7FA4CB-B9AB-4D3E-BE44-C08B87E7E274}">
      <dsp:nvSpPr>
        <dsp:cNvPr id="0" name=""/>
        <dsp:cNvSpPr/>
      </dsp:nvSpPr>
      <dsp:spPr>
        <a:xfrm>
          <a:off x="8490421" y="1049203"/>
          <a:ext cx="2693594" cy="13989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Reducción de riesgos y costos asociados a incidentes de seguridad.</a:t>
          </a:r>
        </a:p>
      </dsp:txBody>
      <dsp:txXfrm>
        <a:off x="8558712" y="1117494"/>
        <a:ext cx="2557012" cy="12623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A43D2-E3DE-4A0F-B3F6-2625D6D5CA64}">
      <dsp:nvSpPr>
        <dsp:cNvPr id="0" name=""/>
        <dsp:cNvSpPr/>
      </dsp:nvSpPr>
      <dsp:spPr>
        <a:xfrm rot="16200000">
          <a:off x="819820" y="-815923"/>
          <a:ext cx="2116946" cy="374879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163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La ISO 27001 proporciona un marco estructurado para gestionar la seguridad de la información de manera efectiva y sistemática.</a:t>
          </a:r>
        </a:p>
      </dsp:txBody>
      <dsp:txXfrm rot="5400000">
        <a:off x="3897" y="423389"/>
        <a:ext cx="3748793" cy="1270168"/>
      </dsp:txXfrm>
    </dsp:sp>
    <dsp:sp modelId="{31FB81B1-5B09-42E9-BC1B-7FEF470EFDF3}">
      <dsp:nvSpPr>
        <dsp:cNvPr id="0" name=""/>
        <dsp:cNvSpPr/>
      </dsp:nvSpPr>
      <dsp:spPr>
        <a:xfrm rot="16200000">
          <a:off x="4849773" y="-815923"/>
          <a:ext cx="2116946" cy="374879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163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/>
            <a:t>La implementación requiere compromiso, evaluación constante y mejora continua.</a:t>
          </a:r>
        </a:p>
      </dsp:txBody>
      <dsp:txXfrm rot="5400000">
        <a:off x="4033850" y="423389"/>
        <a:ext cx="3748793" cy="1270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7717C-8821-9C4D-8D8F-19BE18CB349F}" type="datetimeFigureOut">
              <a:rPr lang="es-CO" smtClean="0"/>
              <a:t>30/04/2025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626D7-F67B-C546-BA4E-E080FBB48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068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626D7-F67B-C546-BA4E-E080FBB48122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776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D0FE2-B457-A066-8F41-651A7CC87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3218E5-7770-FED5-77B1-B136EB438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D38F38-5418-8AB4-4634-C83484E6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30/04/2025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64AA17-B49C-1F2A-68C2-BCE6631D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004676-A087-5C87-852D-673EEE7F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490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1BAE1-84C9-A5C3-4C19-1363ED2D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A42147-A407-2A52-7DAA-15F88FD54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B24788-45D0-7F27-C4EA-5CBFC845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30/04/2025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D5A482-8329-DF8B-76BB-1D325EC3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D64712-E9E8-8201-833F-6966FCF0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973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D42891-2A66-B9B1-8BEE-FED5A8EDB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D2E23F-4E88-BE3E-B7DD-34356A5CC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B687FD-05CD-C297-39CE-9E6997F8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30/04/2025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FA67FD-5ACF-299D-92A9-6C9C7126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158DBF-0B53-034C-6772-942EBBE0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9732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2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32"/>
            </a:lvl1pPr>
            <a:lvl2pPr marL="444188" indent="0" algn="ctr">
              <a:buNone/>
              <a:defRPr sz="1943"/>
            </a:lvl2pPr>
            <a:lvl3pPr marL="888376" indent="0" algn="ctr">
              <a:buNone/>
              <a:defRPr sz="1749"/>
            </a:lvl3pPr>
            <a:lvl4pPr marL="1332564" indent="0" algn="ctr">
              <a:buNone/>
              <a:defRPr sz="1554"/>
            </a:lvl4pPr>
            <a:lvl5pPr marL="1776752" indent="0" algn="ctr">
              <a:buNone/>
              <a:defRPr sz="1554"/>
            </a:lvl5pPr>
            <a:lvl6pPr marL="2220940" indent="0" algn="ctr">
              <a:buNone/>
              <a:defRPr sz="1554"/>
            </a:lvl6pPr>
            <a:lvl7pPr marL="2665128" indent="0" algn="ctr">
              <a:buNone/>
              <a:defRPr sz="1554"/>
            </a:lvl7pPr>
            <a:lvl8pPr marL="3109316" indent="0" algn="ctr">
              <a:buNone/>
              <a:defRPr sz="1554"/>
            </a:lvl8pPr>
            <a:lvl9pPr marL="3553504" indent="0" algn="ctr">
              <a:buNone/>
              <a:defRPr sz="1554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30/04/2025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2549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30/04/2025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381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82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332">
                <a:solidFill>
                  <a:schemeClr val="tx1">
                    <a:tint val="75000"/>
                  </a:schemeClr>
                </a:solidFill>
              </a:defRPr>
            </a:lvl1pPr>
            <a:lvl2pPr marL="444188" indent="0">
              <a:buNone/>
              <a:defRPr sz="1943">
                <a:solidFill>
                  <a:schemeClr val="tx1">
                    <a:tint val="75000"/>
                  </a:schemeClr>
                </a:solidFill>
              </a:defRPr>
            </a:lvl2pPr>
            <a:lvl3pPr marL="888376" indent="0">
              <a:buNone/>
              <a:defRPr sz="1749">
                <a:solidFill>
                  <a:schemeClr val="tx1">
                    <a:tint val="75000"/>
                  </a:schemeClr>
                </a:solidFill>
              </a:defRPr>
            </a:lvl3pPr>
            <a:lvl4pPr marL="1332564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4pPr>
            <a:lvl5pPr marL="1776752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5pPr>
            <a:lvl6pPr marL="2220940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6pPr>
            <a:lvl7pPr marL="2665128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7pPr>
            <a:lvl8pPr marL="3109316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8pPr>
            <a:lvl9pPr marL="3553504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30/04/2025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8639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30/04/2025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768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332" b="1"/>
            </a:lvl1pPr>
            <a:lvl2pPr marL="444188" indent="0">
              <a:buNone/>
              <a:defRPr sz="1943" b="1"/>
            </a:lvl2pPr>
            <a:lvl3pPr marL="888376" indent="0">
              <a:buNone/>
              <a:defRPr sz="1749" b="1"/>
            </a:lvl3pPr>
            <a:lvl4pPr marL="1332564" indent="0">
              <a:buNone/>
              <a:defRPr sz="1554" b="1"/>
            </a:lvl4pPr>
            <a:lvl5pPr marL="1776752" indent="0">
              <a:buNone/>
              <a:defRPr sz="1554" b="1"/>
            </a:lvl5pPr>
            <a:lvl6pPr marL="2220940" indent="0">
              <a:buNone/>
              <a:defRPr sz="1554" b="1"/>
            </a:lvl6pPr>
            <a:lvl7pPr marL="2665128" indent="0">
              <a:buNone/>
              <a:defRPr sz="1554" b="1"/>
            </a:lvl7pPr>
            <a:lvl8pPr marL="3109316" indent="0">
              <a:buNone/>
              <a:defRPr sz="1554" b="1"/>
            </a:lvl8pPr>
            <a:lvl9pPr marL="3553504" indent="0">
              <a:buNone/>
              <a:defRPr sz="1554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32" b="1"/>
            </a:lvl1pPr>
            <a:lvl2pPr marL="444188" indent="0">
              <a:buNone/>
              <a:defRPr sz="1943" b="1"/>
            </a:lvl2pPr>
            <a:lvl3pPr marL="888376" indent="0">
              <a:buNone/>
              <a:defRPr sz="1749" b="1"/>
            </a:lvl3pPr>
            <a:lvl4pPr marL="1332564" indent="0">
              <a:buNone/>
              <a:defRPr sz="1554" b="1"/>
            </a:lvl4pPr>
            <a:lvl5pPr marL="1776752" indent="0">
              <a:buNone/>
              <a:defRPr sz="1554" b="1"/>
            </a:lvl5pPr>
            <a:lvl6pPr marL="2220940" indent="0">
              <a:buNone/>
              <a:defRPr sz="1554" b="1"/>
            </a:lvl6pPr>
            <a:lvl7pPr marL="2665128" indent="0">
              <a:buNone/>
              <a:defRPr sz="1554" b="1"/>
            </a:lvl7pPr>
            <a:lvl8pPr marL="3109316" indent="0">
              <a:buNone/>
              <a:defRPr sz="1554" b="1"/>
            </a:lvl8pPr>
            <a:lvl9pPr marL="3553504" indent="0">
              <a:buNone/>
              <a:defRPr sz="1554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30/04/2025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053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51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0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09"/>
            </a:lvl1pPr>
            <a:lvl2pPr>
              <a:defRPr sz="2721"/>
            </a:lvl2pPr>
            <a:lvl3pPr>
              <a:defRPr sz="2332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54"/>
            </a:lvl1pPr>
            <a:lvl2pPr marL="444188" indent="0">
              <a:buNone/>
              <a:defRPr sz="1360"/>
            </a:lvl2pPr>
            <a:lvl3pPr marL="888376" indent="0">
              <a:buNone/>
              <a:defRPr sz="1166"/>
            </a:lvl3pPr>
            <a:lvl4pPr marL="1332564" indent="0">
              <a:buNone/>
              <a:defRPr sz="972"/>
            </a:lvl4pPr>
            <a:lvl5pPr marL="1776752" indent="0">
              <a:buNone/>
              <a:defRPr sz="972"/>
            </a:lvl5pPr>
            <a:lvl6pPr marL="2220940" indent="0">
              <a:buNone/>
              <a:defRPr sz="972"/>
            </a:lvl6pPr>
            <a:lvl7pPr marL="2665128" indent="0">
              <a:buNone/>
              <a:defRPr sz="972"/>
            </a:lvl7pPr>
            <a:lvl8pPr marL="3109316" indent="0">
              <a:buNone/>
              <a:defRPr sz="972"/>
            </a:lvl8pPr>
            <a:lvl9pPr marL="3553504" indent="0">
              <a:buNone/>
              <a:defRPr sz="972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30/04/2025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4600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0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09"/>
            </a:lvl1pPr>
            <a:lvl2pPr marL="444188" indent="0">
              <a:buNone/>
              <a:defRPr sz="2721"/>
            </a:lvl2pPr>
            <a:lvl3pPr marL="888376" indent="0">
              <a:buNone/>
              <a:defRPr sz="2332"/>
            </a:lvl3pPr>
            <a:lvl4pPr marL="1332564" indent="0">
              <a:buNone/>
              <a:defRPr sz="1943"/>
            </a:lvl4pPr>
            <a:lvl5pPr marL="1776752" indent="0">
              <a:buNone/>
              <a:defRPr sz="1943"/>
            </a:lvl5pPr>
            <a:lvl6pPr marL="2220940" indent="0">
              <a:buNone/>
              <a:defRPr sz="1943"/>
            </a:lvl6pPr>
            <a:lvl7pPr marL="2665128" indent="0">
              <a:buNone/>
              <a:defRPr sz="1943"/>
            </a:lvl7pPr>
            <a:lvl8pPr marL="3109316" indent="0">
              <a:buNone/>
              <a:defRPr sz="1943"/>
            </a:lvl8pPr>
            <a:lvl9pPr marL="3553504" indent="0">
              <a:buNone/>
              <a:defRPr sz="194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54"/>
            </a:lvl1pPr>
            <a:lvl2pPr marL="444188" indent="0">
              <a:buNone/>
              <a:defRPr sz="1360"/>
            </a:lvl2pPr>
            <a:lvl3pPr marL="888376" indent="0">
              <a:buNone/>
              <a:defRPr sz="1166"/>
            </a:lvl3pPr>
            <a:lvl4pPr marL="1332564" indent="0">
              <a:buNone/>
              <a:defRPr sz="972"/>
            </a:lvl4pPr>
            <a:lvl5pPr marL="1776752" indent="0">
              <a:buNone/>
              <a:defRPr sz="972"/>
            </a:lvl5pPr>
            <a:lvl6pPr marL="2220940" indent="0">
              <a:buNone/>
              <a:defRPr sz="972"/>
            </a:lvl6pPr>
            <a:lvl7pPr marL="2665128" indent="0">
              <a:buNone/>
              <a:defRPr sz="972"/>
            </a:lvl7pPr>
            <a:lvl8pPr marL="3109316" indent="0">
              <a:buNone/>
              <a:defRPr sz="972"/>
            </a:lvl8pPr>
            <a:lvl9pPr marL="3553504" indent="0">
              <a:buNone/>
              <a:defRPr sz="972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30/04/2025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191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0EE7E-16A2-89DD-C3E1-DBC8BB9E3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F911E5-08AE-56B2-C6A4-7B346DACC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5F6777-E97B-0AB1-65E3-1C4178C5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30/04/2025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121522-5BCA-A250-79D7-2C266BB0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7E4B06-EF23-B2AA-F9D0-0D091450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634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30/04/2025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510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30/04/2025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4923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11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77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userDrawn="1">
  <p:cSld name="2_En blanc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09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2_En blanc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4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FA003-E691-3FB4-22FD-2D26DC4C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8A0AF6-E843-79A2-9F1B-C185D6541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B28DC-8989-875C-9235-3F2259977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30/04/2025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7F834C-52CF-CB5C-48C3-39FD6D36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70C5C-B366-4175-1071-EB4BA630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367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6C200-9AF3-3191-AC58-7BAF277B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85614-AB05-3050-AC63-95DD6092E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7F60A8-E53C-7B5D-2072-199AD3A4F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683828-E2F2-E97A-3530-F061969E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30/04/2025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633A1B-A3DA-D798-8EB1-B02E517F8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7A822B-2660-5A91-40CB-AF9169FC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84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A2E88-4E54-1F5C-640D-3BECBD89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D52DB-52E7-DE5E-F668-78C0D7FF6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EB7574-6D66-C17E-B97F-374A78CA3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A4F76D-CC4F-9766-8172-88E746F17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968EC9D-5B49-26CB-65A1-614783701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1CE850F-5FE9-2967-8545-CDF284FC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30/04/2025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B7ACA90-8E81-ECB8-B397-91C19C01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277526-A4B6-4DAA-F739-7E9A6E10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551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55D05-D02E-329A-4266-B0538A62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F5370B-AFE8-55B1-E7D8-CDB7C3E1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30/04/2025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4FB608-9A4D-DFC1-B15A-677B1E54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45FA74-5507-18C4-1BBC-FC722983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436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0596D6-7664-35AA-81B3-5BA5DC57F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30/04/2025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2CF8AE-AB31-6B37-2E60-EDB015F9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F8118F-C55E-C7A8-1ACA-C9D0D4A4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791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E9AE8-CFE7-7D0A-CC71-EA26F288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75A795-511F-C8C0-9B26-F254AC181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B217AD-F7BE-94FF-70F7-F40AB8837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2EE662-7765-AAF8-3B67-4489F07B8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30/04/2025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2FF6B2-BC9E-6DAD-6911-F5A55BF6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B8F64F-AD32-B854-6EFE-B2366C57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021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2F4BB-7733-A069-26AC-EA76E8F50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F0B4704-E5CD-F6DB-5303-25577B8176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886568-5232-3368-1807-1EF118F28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A2E62C-A617-FA11-1782-BF978DAC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30/04/2025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C2335F-977D-E8DC-CB3F-17161625A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E20F7C-8430-DA0B-2491-C1FF84AF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121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B8D8EC-AA80-D363-7188-763290201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6D197D-9FCA-9D69-A72F-D8A25AC1D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79DC54-28F5-7F7D-647C-B0BCA5B49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5B69-21D3-F44F-A4F5-5B635EAB44DA}" type="datetimeFigureOut">
              <a:rPr lang="es-CO" smtClean="0"/>
              <a:t>30/04/2025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DCDF3A-E3FB-298C-FEE4-27C7AE5CA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0BA162-DC0E-63E4-423B-90711B09A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429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97201-DF28-472B-AC2C-B547E4B2347E}" type="datetimeFigureOut">
              <a:rPr lang="es-CO" smtClean="0"/>
              <a:t>30/04/2025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148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888376" rtl="0" eaLnBrk="1" latinLnBrk="0" hangingPunct="1">
        <a:lnSpc>
          <a:spcPct val="90000"/>
        </a:lnSpc>
        <a:spcBef>
          <a:spcPct val="0"/>
        </a:spcBef>
        <a:buNone/>
        <a:defRPr sz="4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094" indent="-222094" algn="l" defTabSz="888376" rtl="0" eaLnBrk="1" latinLnBrk="0" hangingPunct="1">
        <a:lnSpc>
          <a:spcPct val="90000"/>
        </a:lnSpc>
        <a:spcBef>
          <a:spcPts val="972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1pPr>
      <a:lvl2pPr marL="666282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2332" kern="1200">
          <a:solidFill>
            <a:schemeClr val="tx1"/>
          </a:solidFill>
          <a:latin typeface="+mn-lt"/>
          <a:ea typeface="+mn-ea"/>
          <a:cs typeface="+mn-cs"/>
        </a:defRPr>
      </a:lvl2pPr>
      <a:lvl3pPr marL="1110470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554658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4pPr>
      <a:lvl5pPr marL="1998846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5pPr>
      <a:lvl6pPr marL="2443034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6pPr>
      <a:lvl7pPr marL="2887222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7pPr>
      <a:lvl8pPr marL="3331410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8pPr>
      <a:lvl9pPr marL="3775598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1pPr>
      <a:lvl2pPr marL="444188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2pPr>
      <a:lvl3pPr marL="888376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3pPr>
      <a:lvl4pPr marL="1332564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4pPr>
      <a:lvl5pPr marL="1776752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5pPr>
      <a:lvl6pPr marL="2220940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6pPr>
      <a:lvl7pPr marL="2665128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7pPr>
      <a:lvl8pPr marL="3109316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8pPr>
      <a:lvl9pPr marL="3553504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10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FACEE-5547-5DDC-AE7B-06213BF08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7654" y="1608699"/>
            <a:ext cx="6454346" cy="63019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2400" b="1" kern="100" dirty="0">
                <a:solidFill>
                  <a:srgbClr val="00206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SISTEMA DE SEGURIDAD DE LA INFORMACIÓN </a:t>
            </a:r>
            <a:br>
              <a:rPr lang="es-CO" sz="2400" b="1" kern="100" dirty="0">
                <a:solidFill>
                  <a:srgbClr val="00206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CO" sz="2400" b="1" kern="100" dirty="0">
                <a:solidFill>
                  <a:srgbClr val="00206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SEGÚN ISO 27001</a:t>
            </a:r>
            <a:endParaRPr lang="es-CO" sz="2400" kern="100" dirty="0">
              <a:solidFill>
                <a:srgbClr val="002060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C1A0B1-F3AC-6460-BA11-5432FFDCD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1188" y="3101419"/>
            <a:ext cx="4045991" cy="478929"/>
          </a:xfrm>
        </p:spPr>
        <p:txBody>
          <a:bodyPr>
            <a:normAutofit fontScale="92500"/>
          </a:bodyPr>
          <a:lstStyle/>
          <a:p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División </a:t>
            </a:r>
            <a:r>
              <a:rPr lang="es-CO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 Gestión de Calidad</a:t>
            </a:r>
          </a:p>
        </p:txBody>
      </p:sp>
    </p:spTree>
    <p:extLst>
      <p:ext uri="{BB962C8B-B14F-4D97-AF65-F5344CB8AC3E}">
        <p14:creationId xmlns:p14="http://schemas.microsoft.com/office/powerpoint/2010/main" val="1246366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D94BD-94CA-F082-6379-D95104572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99;p3">
            <a:extLst>
              <a:ext uri="{FF2B5EF4-FFF2-40B4-BE49-F238E27FC236}">
                <a16:creationId xmlns:a16="http://schemas.microsoft.com/office/drawing/2014/main" id="{7E3CA977-A2D0-3FA9-38D7-43F5467CD204}"/>
              </a:ext>
            </a:extLst>
          </p:cNvPr>
          <p:cNvSpPr txBox="1">
            <a:spLocks/>
          </p:cNvSpPr>
          <p:nvPr/>
        </p:nvSpPr>
        <p:spPr>
          <a:xfrm>
            <a:off x="5896033" y="546685"/>
            <a:ext cx="5300999" cy="332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defTabSz="888376"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Georgia" panose="02040502050405020303" pitchFamily="18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marL="0" marR="0" lvl="0" indent="0" algn="l" defTabSz="8883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F23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Conclusión SGSI ISO 27001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3BE035D6-7755-46BC-6198-5661512D05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7095799"/>
              </p:ext>
            </p:extLst>
          </p:nvPr>
        </p:nvGraphicFramePr>
        <p:xfrm>
          <a:off x="4223208" y="1312054"/>
          <a:ext cx="7786540" cy="2116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3305B8A-6178-E8E2-3E0B-A1CB119650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2820825"/>
              </p:ext>
            </p:extLst>
          </p:nvPr>
        </p:nvGraphicFramePr>
        <p:xfrm>
          <a:off x="4091233" y="3780149"/>
          <a:ext cx="7786539" cy="1979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6" name="Picture 6">
            <a:extLst>
              <a:ext uri="{FF2B5EF4-FFF2-40B4-BE49-F238E27FC236}">
                <a16:creationId xmlns:a16="http://schemas.microsoft.com/office/drawing/2014/main" id="{C6019F6D-1B51-3B8E-3FC2-105681737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28" y="2332102"/>
            <a:ext cx="3412570" cy="219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70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46A61-3C20-4375-27C4-188C2DE4F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99;p3">
            <a:extLst>
              <a:ext uri="{FF2B5EF4-FFF2-40B4-BE49-F238E27FC236}">
                <a16:creationId xmlns:a16="http://schemas.microsoft.com/office/drawing/2014/main" id="{10108524-5510-41B3-F74E-03ECFD36BFB0}"/>
              </a:ext>
            </a:extLst>
          </p:cNvPr>
          <p:cNvSpPr txBox="1">
            <a:spLocks/>
          </p:cNvSpPr>
          <p:nvPr/>
        </p:nvSpPr>
        <p:spPr>
          <a:xfrm>
            <a:off x="4572000" y="546685"/>
            <a:ext cx="7505307" cy="55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defTabSz="888376"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Georgia" panose="02040502050405020303" pitchFamily="18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marL="0" marR="0" lvl="0" indent="0" algn="l" defTabSz="8883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F23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Recomendaciones para proteger la información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ED57376-8357-B23A-DAD5-535AD9B83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334868"/>
              </p:ext>
            </p:extLst>
          </p:nvPr>
        </p:nvGraphicFramePr>
        <p:xfrm>
          <a:off x="312655" y="1329179"/>
          <a:ext cx="11566689" cy="2950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C6874F5E-A2CD-7D70-2226-BECC9737AB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5202826"/>
              </p:ext>
            </p:extLst>
          </p:nvPr>
        </p:nvGraphicFramePr>
        <p:xfrm>
          <a:off x="1491791" y="4506014"/>
          <a:ext cx="8170683" cy="1423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56456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05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49786-9168-D583-130C-2B161B7F2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99;p3">
            <a:extLst>
              <a:ext uri="{FF2B5EF4-FFF2-40B4-BE49-F238E27FC236}">
                <a16:creationId xmlns:a16="http://schemas.microsoft.com/office/drawing/2014/main" id="{3BE02003-3A73-CEC8-E79A-FD273B04EBDC}"/>
              </a:ext>
            </a:extLst>
          </p:cNvPr>
          <p:cNvSpPr txBox="1">
            <a:spLocks/>
          </p:cNvSpPr>
          <p:nvPr/>
        </p:nvSpPr>
        <p:spPr>
          <a:xfrm>
            <a:off x="7274457" y="642219"/>
            <a:ext cx="5300999" cy="332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defTabSz="888376"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Georgia" panose="02040502050405020303" pitchFamily="18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marL="0" marR="0" lvl="0" indent="0" algn="l" defTabSz="8883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F23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Introducción a la ISO 27001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F235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62F7510-92A7-927A-F76E-678E693F2B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8369384"/>
              </p:ext>
            </p:extLst>
          </p:nvPr>
        </p:nvGraphicFramePr>
        <p:xfrm>
          <a:off x="327617" y="1822359"/>
          <a:ext cx="4809992" cy="3425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33A97FF0-644F-4192-6BEE-29EEAE4DE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358" y="1609725"/>
            <a:ext cx="6296025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7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99;p3">
            <a:extLst>
              <a:ext uri="{FF2B5EF4-FFF2-40B4-BE49-F238E27FC236}">
                <a16:creationId xmlns:a16="http://schemas.microsoft.com/office/drawing/2014/main" id="{20509B67-B40D-DCE9-214D-C01ADA769E27}"/>
              </a:ext>
            </a:extLst>
          </p:cNvPr>
          <p:cNvSpPr txBox="1">
            <a:spLocks/>
          </p:cNvSpPr>
          <p:nvPr/>
        </p:nvSpPr>
        <p:spPr>
          <a:xfrm>
            <a:off x="7874958" y="451150"/>
            <a:ext cx="5300999" cy="332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defTabSz="888376"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Georgia" panose="02040502050405020303" pitchFamily="18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marL="0" marR="0" lvl="0" indent="0" algn="l" defTabSz="8883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F23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¿Qué es un SGSI?</a:t>
            </a:r>
          </a:p>
        </p:txBody>
      </p:sp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id="{AD2D3605-9BBF-F0E6-1528-D87CF80DE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6376266"/>
              </p:ext>
            </p:extLst>
          </p:nvPr>
        </p:nvGraphicFramePr>
        <p:xfrm>
          <a:off x="6513921" y="1529433"/>
          <a:ext cx="5005634" cy="3872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Qué es ISO 27001 y por qué es importante para la gestión del riesgo en las  tecnologías de la información? | Prime Institute">
            <a:extLst>
              <a:ext uri="{FF2B5EF4-FFF2-40B4-BE49-F238E27FC236}">
                <a16:creationId xmlns:a16="http://schemas.microsoft.com/office/drawing/2014/main" id="{6F59C321-09CC-EE92-225A-046313279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1" y="1885360"/>
            <a:ext cx="5885633" cy="387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73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7A3E3-C077-5BF1-F924-43504ADDC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99;p3">
            <a:extLst>
              <a:ext uri="{FF2B5EF4-FFF2-40B4-BE49-F238E27FC236}">
                <a16:creationId xmlns:a16="http://schemas.microsoft.com/office/drawing/2014/main" id="{7908826E-E1BF-915B-BE01-8BC1F78351AB}"/>
              </a:ext>
            </a:extLst>
          </p:cNvPr>
          <p:cNvSpPr txBox="1">
            <a:spLocks/>
          </p:cNvSpPr>
          <p:nvPr/>
        </p:nvSpPr>
        <p:spPr>
          <a:xfrm>
            <a:off x="5773004" y="478447"/>
            <a:ext cx="5724280" cy="449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defTabSz="888376"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Georgia" panose="02040502050405020303" pitchFamily="18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marL="0" marR="0" lvl="0" indent="0" algn="l" defTabSz="8883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rgbClr val="0F23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Conceptos básicos SGSI ISO 27001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F235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DCEC212-A1BC-C41C-FA43-EFE88E3249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0134547"/>
              </p:ext>
            </p:extLst>
          </p:nvPr>
        </p:nvGraphicFramePr>
        <p:xfrm>
          <a:off x="735291" y="1536569"/>
          <a:ext cx="11067067" cy="4194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049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C76A9-204A-FF21-5BBD-459F29EF1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99;p3">
            <a:extLst>
              <a:ext uri="{FF2B5EF4-FFF2-40B4-BE49-F238E27FC236}">
                <a16:creationId xmlns:a16="http://schemas.microsoft.com/office/drawing/2014/main" id="{9745D97E-B9FB-3853-73F9-A5C18DE7298E}"/>
              </a:ext>
            </a:extLst>
          </p:cNvPr>
          <p:cNvSpPr txBox="1">
            <a:spLocks/>
          </p:cNvSpPr>
          <p:nvPr/>
        </p:nvSpPr>
        <p:spPr>
          <a:xfrm>
            <a:off x="5773004" y="478447"/>
            <a:ext cx="5724280" cy="449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defTabSz="888376"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Georgia" panose="02040502050405020303" pitchFamily="18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marL="0" marR="0" lvl="0" indent="0" algn="l" defTabSz="8883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rgbClr val="0F23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Conceptos básicos SGSI ISO 27001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F235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C89279D-6644-563D-6700-8C8A3A2391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9996740"/>
              </p:ext>
            </p:extLst>
          </p:nvPr>
        </p:nvGraphicFramePr>
        <p:xfrm>
          <a:off x="699794" y="1480007"/>
          <a:ext cx="11046005" cy="436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679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C045E-26E1-9AAB-F5DA-0AA057088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99;p3">
            <a:extLst>
              <a:ext uri="{FF2B5EF4-FFF2-40B4-BE49-F238E27FC236}">
                <a16:creationId xmlns:a16="http://schemas.microsoft.com/office/drawing/2014/main" id="{1A4DA887-DE4A-2C0B-040B-9F72E861ADBD}"/>
              </a:ext>
            </a:extLst>
          </p:cNvPr>
          <p:cNvSpPr txBox="1">
            <a:spLocks/>
          </p:cNvSpPr>
          <p:nvPr/>
        </p:nvSpPr>
        <p:spPr>
          <a:xfrm>
            <a:off x="5131559" y="410208"/>
            <a:ext cx="6420316" cy="818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defTabSz="888376"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Georgia" panose="02040502050405020303" pitchFamily="18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marL="0" marR="0" lvl="0" indent="0" algn="l" defTabSz="8883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rgbClr val="0F23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Principios Fundamentales SGSI ISO 27001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F235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165A765-67E1-30F8-AFEB-FE5E068C05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9903185"/>
              </p:ext>
            </p:extLst>
          </p:nvPr>
        </p:nvGraphicFramePr>
        <p:xfrm>
          <a:off x="650449" y="1877949"/>
          <a:ext cx="6881568" cy="363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onfidencialidad, Integridad y Disponibilidad">
            <a:extLst>
              <a:ext uri="{FF2B5EF4-FFF2-40B4-BE49-F238E27FC236}">
                <a16:creationId xmlns:a16="http://schemas.microsoft.com/office/drawing/2014/main" id="{1AB05BB5-363A-3485-FFA2-A55B11797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778" y="1834596"/>
            <a:ext cx="3528357" cy="318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68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6D808-09EB-41D1-DE1B-7919ACDBC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99;p3">
            <a:extLst>
              <a:ext uri="{FF2B5EF4-FFF2-40B4-BE49-F238E27FC236}">
                <a16:creationId xmlns:a16="http://schemas.microsoft.com/office/drawing/2014/main" id="{7DAB1BC7-2B7E-6924-8B19-D7137B41416E}"/>
              </a:ext>
            </a:extLst>
          </p:cNvPr>
          <p:cNvSpPr txBox="1">
            <a:spLocks/>
          </p:cNvSpPr>
          <p:nvPr/>
        </p:nvSpPr>
        <p:spPr>
          <a:xfrm>
            <a:off x="6801006" y="574966"/>
            <a:ext cx="4322623" cy="332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defTabSz="888376"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Georgia" panose="02040502050405020303" pitchFamily="18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marL="0" marR="0" lvl="0" indent="0" algn="l" defTabSz="8883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rgbClr val="0F23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PHVA SGSI ISO 27001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F235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148" name="Picture 4" descr="Qué son ISO/IEC 27001, ISO/IEC 27002, y SGSI?, ¿Por qué su nueva versión es  una noticia importante? ¿Qué cambios trae?">
            <a:extLst>
              <a:ext uri="{FF2B5EF4-FFF2-40B4-BE49-F238E27FC236}">
                <a16:creationId xmlns:a16="http://schemas.microsoft.com/office/drawing/2014/main" id="{AF71F696-6E40-5EF5-42D4-6688A36B8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4" y="2111603"/>
            <a:ext cx="3476114" cy="343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SO 27001 | Sistema de Gestión de Seguridad de Información (SGSI)">
            <a:extLst>
              <a:ext uri="{FF2B5EF4-FFF2-40B4-BE49-F238E27FC236}">
                <a16:creationId xmlns:a16="http://schemas.microsoft.com/office/drawing/2014/main" id="{1FD58E25-B73E-5FC3-A643-9D60EEED9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99" y="1672104"/>
            <a:ext cx="7256944" cy="351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4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ED973-C720-F276-8F8E-90AFDABB0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99;p3">
            <a:extLst>
              <a:ext uri="{FF2B5EF4-FFF2-40B4-BE49-F238E27FC236}">
                <a16:creationId xmlns:a16="http://schemas.microsoft.com/office/drawing/2014/main" id="{28A526D6-00CD-103F-61CC-51251A00606C}"/>
              </a:ext>
            </a:extLst>
          </p:cNvPr>
          <p:cNvSpPr txBox="1">
            <a:spLocks/>
          </p:cNvSpPr>
          <p:nvPr/>
        </p:nvSpPr>
        <p:spPr>
          <a:xfrm>
            <a:off x="313899" y="1256369"/>
            <a:ext cx="8075958" cy="57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defTabSz="888376"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Georgia" panose="02040502050405020303" pitchFamily="18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marL="0" marR="0" lvl="0" indent="0" defTabSz="8883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F23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Evaluación y tratamiento de riesgos SGSI ISO 27001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3E6E458-B5B9-D1CB-6B3E-CEA0F14088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2730233"/>
              </p:ext>
            </p:extLst>
          </p:nvPr>
        </p:nvGraphicFramePr>
        <p:xfrm>
          <a:off x="313898" y="1953877"/>
          <a:ext cx="6737351" cy="1901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Google Shape;99;p3">
            <a:extLst>
              <a:ext uri="{FF2B5EF4-FFF2-40B4-BE49-F238E27FC236}">
                <a16:creationId xmlns:a16="http://schemas.microsoft.com/office/drawing/2014/main" id="{B69D8D88-B50E-321A-AB1A-57EFFF673A3F}"/>
              </a:ext>
            </a:extLst>
          </p:cNvPr>
          <p:cNvSpPr txBox="1">
            <a:spLocks/>
          </p:cNvSpPr>
          <p:nvPr/>
        </p:nvSpPr>
        <p:spPr>
          <a:xfrm>
            <a:off x="238484" y="4100624"/>
            <a:ext cx="6420148" cy="57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defTabSz="888376"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Georgia" panose="02040502050405020303" pitchFamily="18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marL="0" marR="0" lvl="0" indent="0" defTabSz="8883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F23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Controles de seguridad SGSI ISO 27001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AE48ECB-1F8A-DD67-DF17-25C094F0AF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9246276"/>
              </p:ext>
            </p:extLst>
          </p:nvPr>
        </p:nvGraphicFramePr>
        <p:xfrm>
          <a:off x="313898" y="4673055"/>
          <a:ext cx="6737351" cy="928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CIBER-SEGURIDAD EN LA WEB PARA DUMMIES: IGNORAR LAS AMENAZAS NO AYUDA A  ESTAR SEGURO">
            <a:extLst>
              <a:ext uri="{FF2B5EF4-FFF2-40B4-BE49-F238E27FC236}">
                <a16:creationId xmlns:a16="http://schemas.microsoft.com/office/drawing/2014/main" id="{D4939F3C-14AF-0345-5D3C-878AF9D82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81" y="2241971"/>
            <a:ext cx="4690621" cy="263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57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9BC8C-C396-C871-7FA1-AFE2B64CA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99;p3">
            <a:extLst>
              <a:ext uri="{FF2B5EF4-FFF2-40B4-BE49-F238E27FC236}">
                <a16:creationId xmlns:a16="http://schemas.microsoft.com/office/drawing/2014/main" id="{E4A8920E-8740-C1EE-FE7E-E8EA68E10C2B}"/>
              </a:ext>
            </a:extLst>
          </p:cNvPr>
          <p:cNvSpPr txBox="1">
            <a:spLocks/>
          </p:cNvSpPr>
          <p:nvPr/>
        </p:nvSpPr>
        <p:spPr>
          <a:xfrm>
            <a:off x="5240741" y="546685"/>
            <a:ext cx="5956292" cy="545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defTabSz="888376"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Georgia" panose="02040502050405020303" pitchFamily="18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marL="0" marR="0" lvl="0" indent="0" algn="l" defTabSz="88837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F23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Beneficios de implementar ISO 27001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0FD0095-2D85-D626-B11B-0F91233687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9796092"/>
              </p:ext>
            </p:extLst>
          </p:nvPr>
        </p:nvGraphicFramePr>
        <p:xfrm>
          <a:off x="501192" y="3233394"/>
          <a:ext cx="11189616" cy="3497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Qué es la seguridad informática: principios, tipos, ejemplos y más">
            <a:extLst>
              <a:ext uri="{FF2B5EF4-FFF2-40B4-BE49-F238E27FC236}">
                <a16:creationId xmlns:a16="http://schemas.microsoft.com/office/drawing/2014/main" id="{2F55CAD3-D367-FEC9-2096-EEA05A8F7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088" y="1168012"/>
            <a:ext cx="4653586" cy="26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61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rgbClr val="0F235A"/>
      </a:dk1>
      <a:lt1>
        <a:srgbClr val="FFFFFF"/>
      </a:lt1>
      <a:dk2>
        <a:srgbClr val="0F235A"/>
      </a:dk2>
      <a:lt2>
        <a:srgbClr val="FFFFFF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-Institucional-Universidad-Militar" id="{DA6F4141-2CD1-49EC-80CB-3DF50BDFF897}" vid="{C1BE5E91-AF92-443D-BA26-1BAB0FAA35C3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2761</TotalTime>
  <Words>785</Words>
  <Application>Microsoft Office PowerPoint</Application>
  <PresentationFormat>Panorámica</PresentationFormat>
  <Paragraphs>73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1_Tema de Office</vt:lpstr>
      <vt:lpstr>SISTEMA DE SEGURIDAD DE LA INFORMACIÓN  SEGÚN ISO 27001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Armando Bohorquez Aparicio</dc:creator>
  <cp:lastModifiedBy>Gestión Calidad</cp:lastModifiedBy>
  <cp:revision>121</cp:revision>
  <dcterms:created xsi:type="dcterms:W3CDTF">2023-08-23T16:27:47Z</dcterms:created>
  <dcterms:modified xsi:type="dcterms:W3CDTF">2025-04-30T15:39:25Z</dcterms:modified>
</cp:coreProperties>
</file>