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702" r:id="rId4"/>
    <p:sldMasterId id="2147483714" r:id="rId5"/>
  </p:sldMasterIdLst>
  <p:notesMasterIdLst>
    <p:notesMasterId r:id="rId59"/>
  </p:notesMasterIdLst>
  <p:sldIdLst>
    <p:sldId id="256" r:id="rId6"/>
    <p:sldId id="331" r:id="rId7"/>
    <p:sldId id="329" r:id="rId8"/>
    <p:sldId id="330" r:id="rId9"/>
    <p:sldId id="955" r:id="rId10"/>
    <p:sldId id="319" r:id="rId11"/>
    <p:sldId id="263" r:id="rId12"/>
    <p:sldId id="320" r:id="rId13"/>
    <p:sldId id="266" r:id="rId14"/>
    <p:sldId id="267" r:id="rId15"/>
    <p:sldId id="268" r:id="rId16"/>
    <p:sldId id="269" r:id="rId17"/>
    <p:sldId id="270" r:id="rId18"/>
    <p:sldId id="271" r:id="rId19"/>
    <p:sldId id="272" r:id="rId20"/>
    <p:sldId id="273" r:id="rId21"/>
    <p:sldId id="1164" r:id="rId22"/>
    <p:sldId id="281" r:id="rId23"/>
    <p:sldId id="274" r:id="rId24"/>
    <p:sldId id="288" r:id="rId25"/>
    <p:sldId id="1156" r:id="rId26"/>
    <p:sldId id="1157" r:id="rId27"/>
    <p:sldId id="1158" r:id="rId28"/>
    <p:sldId id="1159" r:id="rId29"/>
    <p:sldId id="1160" r:id="rId30"/>
    <p:sldId id="1161" r:id="rId31"/>
    <p:sldId id="1162" r:id="rId32"/>
    <p:sldId id="1163" r:id="rId33"/>
    <p:sldId id="1147" r:id="rId34"/>
    <p:sldId id="1148" r:id="rId35"/>
    <p:sldId id="1149" r:id="rId36"/>
    <p:sldId id="1150" r:id="rId37"/>
    <p:sldId id="1151" r:id="rId38"/>
    <p:sldId id="1152" r:id="rId39"/>
    <p:sldId id="1153" r:id="rId40"/>
    <p:sldId id="1154" r:id="rId41"/>
    <p:sldId id="1155" r:id="rId42"/>
    <p:sldId id="294" r:id="rId43"/>
    <p:sldId id="1127" r:id="rId44"/>
    <p:sldId id="1129" r:id="rId45"/>
    <p:sldId id="1130" r:id="rId46"/>
    <p:sldId id="1131" r:id="rId47"/>
    <p:sldId id="1132" r:id="rId48"/>
    <p:sldId id="1133" r:id="rId49"/>
    <p:sldId id="1134" r:id="rId50"/>
    <p:sldId id="1135" r:id="rId51"/>
    <p:sldId id="1136" r:id="rId52"/>
    <p:sldId id="303" r:id="rId53"/>
    <p:sldId id="332" r:id="rId54"/>
    <p:sldId id="1165" r:id="rId55"/>
    <p:sldId id="321" r:id="rId56"/>
    <p:sldId id="1137" r:id="rId57"/>
    <p:sldId id="258" r:id="rId5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F"/>
    <a:srgbClr val="FF7111"/>
    <a:srgbClr val="FF6600"/>
    <a:srgbClr val="FF9933"/>
    <a:srgbClr val="000000"/>
    <a:srgbClr val="660033"/>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AAE6A-21F0-3E49-E7E5-2689A58B1E26}" v="9" dt="2024-09-05T18:33:51.12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33" autoAdjust="0"/>
    <p:restoredTop sz="94674"/>
  </p:normalViewPr>
  <p:slideViewPr>
    <p:cSldViewPr snapToGrid="0">
      <p:cViewPr>
        <p:scale>
          <a:sx n="89" d="100"/>
          <a:sy n="89" d="100"/>
        </p:scale>
        <p:origin x="990"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lia Carolina Cañon Torres" userId="S::nathalia.canon@unimilitar.edu.co::d348634c-2f70-4182-a39c-86df62d7baa0" providerId="AD" clId="Web-{201AAE6A-21F0-3E49-E7E5-2689A58B1E26}"/>
    <pc:docChg chg="modSld">
      <pc:chgData name="Nathalia Carolina Cañon Torres" userId="S::nathalia.canon@unimilitar.edu.co::d348634c-2f70-4182-a39c-86df62d7baa0" providerId="AD" clId="Web-{201AAE6A-21F0-3E49-E7E5-2689A58B1E26}" dt="2024-09-05T18:33:51.128" v="7" actId="1076"/>
      <pc:docMkLst>
        <pc:docMk/>
      </pc:docMkLst>
      <pc:sldChg chg="addSp delSp modSp">
        <pc:chgData name="Nathalia Carolina Cañon Torres" userId="S::nathalia.canon@unimilitar.edu.co::d348634c-2f70-4182-a39c-86df62d7baa0" providerId="AD" clId="Web-{201AAE6A-21F0-3E49-E7E5-2689A58B1E26}" dt="2024-09-05T18:33:51.128" v="7" actId="1076"/>
        <pc:sldMkLst>
          <pc:docMk/>
          <pc:sldMk cId="2095627621" sldId="263"/>
        </pc:sldMkLst>
        <pc:picChg chg="add mod">
          <ac:chgData name="Nathalia Carolina Cañon Torres" userId="S::nathalia.canon@unimilitar.edu.co::d348634c-2f70-4182-a39c-86df62d7baa0" providerId="AD" clId="Web-{201AAE6A-21F0-3E49-E7E5-2689A58B1E26}" dt="2024-09-05T18:33:02.437" v="4" actId="14100"/>
          <ac:picMkLst>
            <pc:docMk/>
            <pc:sldMk cId="2095627621" sldId="263"/>
            <ac:picMk id="2" creationId="{A1CCCE12-6F47-9FF9-B879-3BF3BE04FAAD}"/>
          </ac:picMkLst>
        </pc:picChg>
        <pc:picChg chg="del">
          <ac:chgData name="Nathalia Carolina Cañon Torres" userId="S::nathalia.canon@unimilitar.edu.co::d348634c-2f70-4182-a39c-86df62d7baa0" providerId="AD" clId="Web-{201AAE6A-21F0-3E49-E7E5-2689A58B1E26}" dt="2024-09-05T18:29:03.667" v="0"/>
          <ac:picMkLst>
            <pc:docMk/>
            <pc:sldMk cId="2095627621" sldId="263"/>
            <ac:picMk id="10" creationId="{7FB3E5A6-B010-925E-B461-D9A471B8C617}"/>
          </ac:picMkLst>
        </pc:picChg>
        <pc:picChg chg="mod">
          <ac:chgData name="Nathalia Carolina Cañon Torres" userId="S::nathalia.canon@unimilitar.edu.co::d348634c-2f70-4182-a39c-86df62d7baa0" providerId="AD" clId="Web-{201AAE6A-21F0-3E49-E7E5-2689A58B1E26}" dt="2024-09-05T18:33:51.128" v="7" actId="1076"/>
          <ac:picMkLst>
            <pc:docMk/>
            <pc:sldMk cId="2095627621" sldId="263"/>
            <ac:picMk id="12" creationId="{FB4358A0-B1CC-A837-2F75-F098D375058C}"/>
          </ac:picMkLst>
        </pc:picChg>
      </pc:sldChg>
    </pc:docChg>
  </pc:docChgLst>
  <pc:docChgLst>
    <pc:chgData name="Nathalia Carolina Cañon Torres" userId="d348634c-2f70-4182-a39c-86df62d7baa0" providerId="ADAL" clId="{DAF37119-C43F-483A-890C-7FC89BCE61C9}"/>
    <pc:docChg chg="undo custSel modSld">
      <pc:chgData name="Nathalia Carolina Cañon Torres" userId="d348634c-2f70-4182-a39c-86df62d7baa0" providerId="ADAL" clId="{DAF37119-C43F-483A-890C-7FC89BCE61C9}" dt="2023-09-06T14:58:49.488" v="1" actId="1076"/>
      <pc:docMkLst>
        <pc:docMk/>
      </pc:docMkLst>
      <pc:sldChg chg="modSp mod">
        <pc:chgData name="Nathalia Carolina Cañon Torres" userId="d348634c-2f70-4182-a39c-86df62d7baa0" providerId="ADAL" clId="{DAF37119-C43F-483A-890C-7FC89BCE61C9}" dt="2023-09-06T14:58:49.488" v="1" actId="1076"/>
        <pc:sldMkLst>
          <pc:docMk/>
          <pc:sldMk cId="954256489" sldId="257"/>
        </pc:sldMkLst>
        <pc:spChg chg="mod">
          <ac:chgData name="Nathalia Carolina Cañon Torres" userId="d348634c-2f70-4182-a39c-86df62d7baa0" providerId="ADAL" clId="{DAF37119-C43F-483A-890C-7FC89BCE61C9}" dt="2023-09-06T14:58:49.488" v="1" actId="1076"/>
          <ac:spMkLst>
            <pc:docMk/>
            <pc:sldMk cId="954256489" sldId="257"/>
            <ac:spMk id="30" creationId="{ABB94A49-25E9-950E-C852-5BECAB535202}"/>
          </ac:spMkLst>
        </pc:spChg>
      </pc:sldChg>
    </pc:docChg>
  </pc:docChgLst>
  <pc:docChgLst>
    <pc:chgData name="Nathalia Carolina Cañon Torres" userId="d348634c-2f70-4182-a39c-86df62d7baa0" providerId="ADAL" clId="{18DE4E24-EECC-4222-9250-C0FBDFF8CF70}"/>
    <pc:docChg chg="undo custSel addSld delSld modSld">
      <pc:chgData name="Nathalia Carolina Cañon Torres" userId="d348634c-2f70-4182-a39c-86df62d7baa0" providerId="ADAL" clId="{18DE4E24-EECC-4222-9250-C0FBDFF8CF70}" dt="2023-09-08T15:21:24.600" v="197" actId="47"/>
      <pc:docMkLst>
        <pc:docMk/>
      </pc:docMkLst>
      <pc:sldChg chg="add del">
        <pc:chgData name="Nathalia Carolina Cañon Torres" userId="d348634c-2f70-4182-a39c-86df62d7baa0" providerId="ADAL" clId="{18DE4E24-EECC-4222-9250-C0FBDFF8CF70}" dt="2023-09-08T15:13:59.528" v="3" actId="47"/>
        <pc:sldMkLst>
          <pc:docMk/>
          <pc:sldMk cId="2095627621" sldId="263"/>
        </pc:sldMkLst>
      </pc:sldChg>
      <pc:sldChg chg="add del">
        <pc:chgData name="Nathalia Carolina Cañon Torres" userId="d348634c-2f70-4182-a39c-86df62d7baa0" providerId="ADAL" clId="{18DE4E24-EECC-4222-9250-C0FBDFF8CF70}" dt="2023-09-08T15:14:01.142" v="4" actId="47"/>
        <pc:sldMkLst>
          <pc:docMk/>
          <pc:sldMk cId="850160529" sldId="264"/>
        </pc:sldMkLst>
      </pc:sldChg>
      <pc:sldChg chg="modSp mod">
        <pc:chgData name="Nathalia Carolina Cañon Torres" userId="d348634c-2f70-4182-a39c-86df62d7baa0" providerId="ADAL" clId="{18DE4E24-EECC-4222-9250-C0FBDFF8CF70}" dt="2023-09-08T15:15:34.447" v="6" actId="167"/>
        <pc:sldMkLst>
          <pc:docMk/>
          <pc:sldMk cId="1266121684" sldId="282"/>
        </pc:sldMkLst>
        <pc:picChg chg="ord">
          <ac:chgData name="Nathalia Carolina Cañon Torres" userId="d348634c-2f70-4182-a39c-86df62d7baa0" providerId="ADAL" clId="{18DE4E24-EECC-4222-9250-C0FBDFF8CF70}" dt="2023-09-08T15:15:34.447" v="6" actId="167"/>
          <ac:picMkLst>
            <pc:docMk/>
            <pc:sldMk cId="1266121684" sldId="282"/>
            <ac:picMk id="8" creationId="{8C5C69C3-90D0-181C-07FD-7B442A46FF16}"/>
          </ac:picMkLst>
        </pc:picChg>
      </pc:sldChg>
      <pc:sldChg chg="modSp mod">
        <pc:chgData name="Nathalia Carolina Cañon Torres" userId="d348634c-2f70-4182-a39c-86df62d7baa0" providerId="ADAL" clId="{18DE4E24-EECC-4222-9250-C0FBDFF8CF70}" dt="2023-09-08T15:20:17.592" v="196"/>
        <pc:sldMkLst>
          <pc:docMk/>
          <pc:sldMk cId="4093294395" sldId="289"/>
        </pc:sldMkLst>
        <pc:spChg chg="mod">
          <ac:chgData name="Nathalia Carolina Cañon Torres" userId="d348634c-2f70-4182-a39c-86df62d7baa0" providerId="ADAL" clId="{18DE4E24-EECC-4222-9250-C0FBDFF8CF70}" dt="2023-09-08T15:20:03.615" v="195"/>
          <ac:spMkLst>
            <pc:docMk/>
            <pc:sldMk cId="4093294395" sldId="289"/>
            <ac:spMk id="11" creationId="{592D9293-CF58-DDB2-AA2B-A0D04D94F5EE}"/>
          </ac:spMkLst>
        </pc:spChg>
        <pc:spChg chg="mod">
          <ac:chgData name="Nathalia Carolina Cañon Torres" userId="d348634c-2f70-4182-a39c-86df62d7baa0" providerId="ADAL" clId="{18DE4E24-EECC-4222-9250-C0FBDFF8CF70}" dt="2023-09-08T15:20:17.592" v="196"/>
          <ac:spMkLst>
            <pc:docMk/>
            <pc:sldMk cId="4093294395" sldId="289"/>
            <ac:spMk id="12" creationId="{0BE1F446-DBC2-B2A1-1499-E4A71A373A89}"/>
          </ac:spMkLst>
        </pc:spChg>
      </pc:sldChg>
      <pc:sldChg chg="del">
        <pc:chgData name="Nathalia Carolina Cañon Torres" userId="d348634c-2f70-4182-a39c-86df62d7baa0" providerId="ADAL" clId="{18DE4E24-EECC-4222-9250-C0FBDFF8CF70}" dt="2023-09-08T15:21:24.600" v="197" actId="47"/>
        <pc:sldMkLst>
          <pc:docMk/>
          <pc:sldMk cId="258135765" sldId="313"/>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ata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35.png"/></Relationships>
</file>

<file path=ppt/diagrams/_rels/data3.xml.rels><?xml version="1.0" encoding="UTF-8" standalone="yes"?>
<Relationships xmlns="http://schemas.openxmlformats.org/package/2006/relationships"><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ata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CD4CF-124B-4FDC-B14F-F3081CE56B02}" type="doc">
      <dgm:prSet loTypeId="urn:microsoft.com/office/officeart/2005/8/layout/radial2" loCatId="relationship" qsTypeId="urn:microsoft.com/office/officeart/2005/8/quickstyle/3d1" qsCatId="3D" csTypeId="urn:microsoft.com/office/officeart/2005/8/colors/colorful1" csCatId="colorful" phldr="1"/>
      <dgm:spPr/>
      <dgm:t>
        <a:bodyPr/>
        <a:lstStyle/>
        <a:p>
          <a:endParaRPr lang="es-ES"/>
        </a:p>
      </dgm:t>
    </dgm:pt>
    <dgm:pt modelId="{F4AD21FE-8239-4B62-92A2-1500D3E2B12E}">
      <dgm:prSet phldrT="[Texto]"/>
      <dgm:spPr>
        <a:solidFill>
          <a:srgbClr val="0070C0"/>
        </a:solidFill>
      </dgm:spPr>
      <dgm:t>
        <a:bodyPr/>
        <a:lstStyle/>
        <a:p>
          <a:r>
            <a:rPr kumimoji="0" lang="es-MX"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la Calidad</a:t>
          </a:r>
          <a:endParaRPr lang="es-ES" dirty="0"/>
        </a:p>
      </dgm:t>
    </dgm:pt>
    <dgm:pt modelId="{930D4EC1-276F-4748-ACCE-B1B37549C48C}" type="parTrans" cxnId="{DBB9485F-0869-46B8-955A-FB1B3FD42F65}">
      <dgm:prSet/>
      <dgm:spPr/>
      <dgm:t>
        <a:bodyPr/>
        <a:lstStyle/>
        <a:p>
          <a:endParaRPr lang="es-ES"/>
        </a:p>
      </dgm:t>
    </dgm:pt>
    <dgm:pt modelId="{05EBBD07-5D25-4FA2-B6FD-8B10E3A3FEC8}" type="sibTrans" cxnId="{DBB9485F-0869-46B8-955A-FB1B3FD42F65}">
      <dgm:prSet/>
      <dgm:spPr/>
      <dgm:t>
        <a:bodyPr/>
        <a:lstStyle/>
        <a:p>
          <a:endParaRPr lang="es-ES"/>
        </a:p>
      </dgm:t>
    </dgm:pt>
    <dgm:pt modelId="{56196E85-D638-4CE9-8DC5-0E1F056BA8A9}">
      <dgm:prSet custT="1"/>
      <dgm:spPr/>
      <dgm:t>
        <a:bodyPr/>
        <a:lstStyle/>
        <a:p>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NTC ISO</a:t>
          </a:r>
          <a:endParaRPr lang="es-ES" sz="1300" dirty="0"/>
        </a:p>
      </dgm:t>
    </dgm:pt>
    <dgm:pt modelId="{63802847-82E9-40C7-95A3-47ACA84D464A}" type="parTrans" cxnId="{EA7EAD3B-2184-4069-9592-3D72CF07B711}">
      <dgm:prSet/>
      <dgm:spPr/>
      <dgm:t>
        <a:bodyPr/>
        <a:lstStyle/>
        <a:p>
          <a:endParaRPr lang="es-ES"/>
        </a:p>
      </dgm:t>
    </dgm:pt>
    <dgm:pt modelId="{A3F6A090-43E2-41FD-B49B-3CBBC13D475C}" type="sibTrans" cxnId="{EA7EAD3B-2184-4069-9592-3D72CF07B711}">
      <dgm:prSet/>
      <dgm:spPr/>
      <dgm:t>
        <a:bodyPr/>
        <a:lstStyle/>
        <a:p>
          <a:endParaRPr lang="es-ES"/>
        </a:p>
      </dgm:t>
    </dgm:pt>
    <dgm:pt modelId="{80880CCC-FC1F-4255-930C-4C6AB2C68D06}">
      <dgm:prSet phldrT="[Texto]"/>
      <dgm:spPr>
        <a:solidFill>
          <a:srgbClr val="FF832F"/>
        </a:solidFill>
      </dgm:spPr>
      <dgm:t>
        <a:bodyPr/>
        <a:lstStyle/>
        <a:p>
          <a:pPr rtl="0"/>
          <a:r>
            <a:rPr kumimoji="0" lang="es-MX"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Seguridad y Salud en el Trabajo</a:t>
          </a:r>
          <a:endParaRPr lang="es-ES" dirty="0"/>
        </a:p>
      </dgm:t>
    </dgm:pt>
    <dgm:pt modelId="{1FBB2124-DAAE-45C7-9576-2CC48B13FD1F}" type="parTrans" cxnId="{03BAF7D9-D0CA-44D9-8D91-CA02AED2DE11}">
      <dgm:prSet/>
      <dgm:spPr/>
      <dgm:t>
        <a:bodyPr/>
        <a:lstStyle/>
        <a:p>
          <a:endParaRPr lang="es-ES"/>
        </a:p>
      </dgm:t>
    </dgm:pt>
    <dgm:pt modelId="{A05FC47F-0BD0-4A1A-B6B7-D9DA461D6508}" type="sibTrans" cxnId="{03BAF7D9-D0CA-44D9-8D91-CA02AED2DE11}">
      <dgm:prSet/>
      <dgm:spPr/>
      <dgm:t>
        <a:bodyPr/>
        <a:lstStyle/>
        <a:p>
          <a:endParaRPr lang="es-ES"/>
        </a:p>
      </dgm:t>
    </dgm:pt>
    <dgm:pt modelId="{25EC6B3D-2C99-4905-A2B3-5A19B7B13012}">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Decreto 1072 de 2015</a:t>
          </a:r>
          <a:endParaRPr lang="es-ES" sz="1300" dirty="0"/>
        </a:p>
      </dgm:t>
    </dgm:pt>
    <dgm:pt modelId="{EC10F613-F715-49B9-AB3E-45D569753413}" type="parTrans" cxnId="{6E909DDE-58DE-43F0-B25F-937C02F08497}">
      <dgm:prSet/>
      <dgm:spPr/>
      <dgm:t>
        <a:bodyPr/>
        <a:lstStyle/>
        <a:p>
          <a:endParaRPr lang="es-ES"/>
        </a:p>
      </dgm:t>
    </dgm:pt>
    <dgm:pt modelId="{7F520F43-4A9A-4AA5-A468-BD511E6FA7B7}" type="sibTrans" cxnId="{6E909DDE-58DE-43F0-B25F-937C02F08497}">
      <dgm:prSet/>
      <dgm:spPr/>
      <dgm:t>
        <a:bodyPr/>
        <a:lstStyle/>
        <a:p>
          <a:endParaRPr lang="es-ES"/>
        </a:p>
      </dgm:t>
    </dgm:pt>
    <dgm:pt modelId="{E3BB2D20-E776-440B-8AC6-44F9DA6C09B6}">
      <dgm:prSet phldrT="[Texto]"/>
      <dgm:spPr>
        <a:solidFill>
          <a:schemeClr val="accent2"/>
        </a:solidFill>
      </dgm:spPr>
      <dgm:t>
        <a:bodyPr/>
        <a:lstStyle/>
        <a:p>
          <a:pPr rtl="0"/>
          <a:r>
            <a:rPr kumimoji="0" lang="es-MX"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Ambiental</a:t>
          </a:r>
          <a:endParaRPr lang="es-ES" dirty="0"/>
        </a:p>
      </dgm:t>
    </dgm:pt>
    <dgm:pt modelId="{A480BFE2-A588-4D95-8622-BE3D83997CC7}" type="parTrans" cxnId="{B86A2222-FCBD-4D1E-8843-1F5B1B0906B4}">
      <dgm:prSet/>
      <dgm:spPr/>
      <dgm:t>
        <a:bodyPr/>
        <a:lstStyle/>
        <a:p>
          <a:endParaRPr lang="es-ES"/>
        </a:p>
      </dgm:t>
    </dgm:pt>
    <dgm:pt modelId="{0690D64E-7218-4E7F-8980-2DAFFDF17F40}" type="sibTrans" cxnId="{B86A2222-FCBD-4D1E-8843-1F5B1B0906B4}">
      <dgm:prSet/>
      <dgm:spPr/>
      <dgm:t>
        <a:bodyPr/>
        <a:lstStyle/>
        <a:p>
          <a:endParaRPr lang="es-ES"/>
        </a:p>
      </dgm:t>
    </dgm:pt>
    <dgm:pt modelId="{1AFCF569-8AFF-4EF6-8514-9312E0CAE458}">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Basura Cero</a:t>
          </a:r>
          <a:endParaRPr lang="es-ES" sz="1300" dirty="0"/>
        </a:p>
      </dgm:t>
    </dgm:pt>
    <dgm:pt modelId="{9F40F032-5DE7-4A8C-9804-E41081A741AC}" type="parTrans" cxnId="{86F4A187-57BD-453E-8E4E-9609CEEDFB48}">
      <dgm:prSet/>
      <dgm:spPr/>
      <dgm:t>
        <a:bodyPr/>
        <a:lstStyle/>
        <a:p>
          <a:endParaRPr lang="es-ES"/>
        </a:p>
      </dgm:t>
    </dgm:pt>
    <dgm:pt modelId="{8602520B-F04B-4F3F-BD54-F89B049D682B}" type="sibTrans" cxnId="{86F4A187-57BD-453E-8E4E-9609CEEDFB48}">
      <dgm:prSet/>
      <dgm:spPr/>
      <dgm:t>
        <a:bodyPr/>
        <a:lstStyle/>
        <a:p>
          <a:endParaRPr lang="es-ES"/>
        </a:p>
      </dgm:t>
    </dgm:pt>
    <dgm:pt modelId="{D23E4EC7-BB1E-43EA-8447-7E30395E27F4}">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NTC ISO 45001:2018 </a:t>
          </a:r>
          <a:endParaRPr lang="es-ES" sz="1300" dirty="0"/>
        </a:p>
      </dgm:t>
    </dgm:pt>
    <dgm:pt modelId="{D79098C5-AFC5-481E-92C2-F6EA4A3C85DC}" type="parTrans" cxnId="{F867C991-0CBE-4CE7-AE6F-774353DDE779}">
      <dgm:prSet/>
      <dgm:spPr/>
      <dgm:t>
        <a:bodyPr/>
        <a:lstStyle/>
        <a:p>
          <a:endParaRPr lang="es-ES"/>
        </a:p>
      </dgm:t>
    </dgm:pt>
    <dgm:pt modelId="{F0E574F0-1F5C-4E27-97C4-B81F8CBFF76C}" type="sibTrans" cxnId="{F867C991-0CBE-4CE7-AE6F-774353DDE779}">
      <dgm:prSet/>
      <dgm:spPr/>
      <dgm:t>
        <a:bodyPr/>
        <a:lstStyle/>
        <a:p>
          <a:endParaRPr lang="es-ES"/>
        </a:p>
      </dgm:t>
    </dgm:pt>
    <dgm:pt modelId="{EAE22C43-4244-4BD5-A8DE-08A62CD67E2E}">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NTC ISO 14001:2015</a:t>
          </a:r>
          <a:endParaRPr lang="es-ES" sz="1300" dirty="0"/>
        </a:p>
      </dgm:t>
    </dgm:pt>
    <dgm:pt modelId="{7B5B4557-1E35-48F5-A015-E708D4D78F62}" type="parTrans" cxnId="{3A725D1B-9E76-40C1-99FD-F054EEEC8B38}">
      <dgm:prSet/>
      <dgm:spPr/>
      <dgm:t>
        <a:bodyPr/>
        <a:lstStyle/>
        <a:p>
          <a:endParaRPr lang="es-ES"/>
        </a:p>
      </dgm:t>
    </dgm:pt>
    <dgm:pt modelId="{889C25C9-0D43-43FC-A021-6A70211A1F26}" type="sibTrans" cxnId="{3A725D1B-9E76-40C1-99FD-F054EEEC8B38}">
      <dgm:prSet/>
      <dgm:spPr/>
      <dgm:t>
        <a:bodyPr/>
        <a:lstStyle/>
        <a:p>
          <a:endParaRPr lang="es-ES"/>
        </a:p>
      </dgm:t>
    </dgm:pt>
    <dgm:pt modelId="{7FFBC68F-1EA6-420B-9611-326AB6475F6D}">
      <dgm:prSet custT="1"/>
      <dgm:spPr/>
      <dgm:t>
        <a:bodyPr/>
        <a:lstStyle/>
        <a:p>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 9001:2015</a:t>
          </a:r>
          <a:endParaRPr lang="es-ES" sz="1300" dirty="0"/>
        </a:p>
      </dgm:t>
    </dgm:pt>
    <dgm:pt modelId="{813B27A5-E0AF-4240-B85E-E6A312B8C8E6}" type="parTrans" cxnId="{651697F0-92AF-4A29-BCE0-673D037BB2BA}">
      <dgm:prSet/>
      <dgm:spPr/>
      <dgm:t>
        <a:bodyPr/>
        <a:lstStyle/>
        <a:p>
          <a:endParaRPr lang="es-CO"/>
        </a:p>
      </dgm:t>
    </dgm:pt>
    <dgm:pt modelId="{17E4CC0D-71F0-452A-8BB0-1909CFA92A36}" type="sibTrans" cxnId="{651697F0-92AF-4A29-BCE0-673D037BB2BA}">
      <dgm:prSet/>
      <dgm:spPr/>
      <dgm:t>
        <a:bodyPr/>
        <a:lstStyle/>
        <a:p>
          <a:endParaRPr lang="es-CO"/>
        </a:p>
      </dgm:t>
    </dgm:pt>
    <dgm:pt modelId="{64E409E6-B33C-471A-A451-1B7960EA8C68}" type="pres">
      <dgm:prSet presAssocID="{487CD4CF-124B-4FDC-B14F-F3081CE56B02}" presName="composite" presStyleCnt="0">
        <dgm:presLayoutVars>
          <dgm:chMax val="5"/>
          <dgm:dir/>
          <dgm:animLvl val="ctr"/>
          <dgm:resizeHandles val="exact"/>
        </dgm:presLayoutVars>
      </dgm:prSet>
      <dgm:spPr/>
      <dgm:t>
        <a:bodyPr/>
        <a:lstStyle/>
        <a:p>
          <a:endParaRPr lang="es-ES"/>
        </a:p>
      </dgm:t>
    </dgm:pt>
    <dgm:pt modelId="{DDAF0888-0FB6-4541-A7EE-D5CE566E10E0}" type="pres">
      <dgm:prSet presAssocID="{487CD4CF-124B-4FDC-B14F-F3081CE56B02}" presName="cycle" presStyleCnt="0"/>
      <dgm:spPr/>
    </dgm:pt>
    <dgm:pt modelId="{E5E51DA3-ABDF-491B-99F4-DD5BA0F6A6FC}" type="pres">
      <dgm:prSet presAssocID="{487CD4CF-124B-4FDC-B14F-F3081CE56B02}" presName="centerShape" presStyleCnt="0"/>
      <dgm:spPr/>
    </dgm:pt>
    <dgm:pt modelId="{20506B11-C225-4FF0-BF5E-51E006165136}" type="pres">
      <dgm:prSet presAssocID="{487CD4CF-124B-4FDC-B14F-F3081CE56B02}" presName="connSite" presStyleLbl="node1" presStyleIdx="0" presStyleCnt="4"/>
      <dgm:spPr/>
    </dgm:pt>
    <dgm:pt modelId="{B841FA16-7FF5-4706-92F1-F6CE35D7725B}" type="pres">
      <dgm:prSet presAssocID="{487CD4CF-124B-4FDC-B14F-F3081CE56B02}" presName="visible" presStyleLbl="node1" presStyleIdx="0" presStyleCnt="4"/>
      <dgm:spPr>
        <a:blipFill rotWithShape="1">
          <a:blip xmlns:r="http://schemas.openxmlformats.org/officeDocument/2006/relationships" r:embed="rId1"/>
          <a:stretch>
            <a:fillRect/>
          </a:stretch>
        </a:blipFill>
      </dgm:spPr>
    </dgm:pt>
    <dgm:pt modelId="{E1546EDB-2E1D-49C0-9026-D8BBA6F6A68A}" type="pres">
      <dgm:prSet presAssocID="{930D4EC1-276F-4748-ACCE-B1B37549C48C}" presName="Name25" presStyleLbl="parChTrans1D1" presStyleIdx="0" presStyleCnt="3"/>
      <dgm:spPr/>
      <dgm:t>
        <a:bodyPr/>
        <a:lstStyle/>
        <a:p>
          <a:endParaRPr lang="es-ES"/>
        </a:p>
      </dgm:t>
    </dgm:pt>
    <dgm:pt modelId="{78D7D445-950D-4EA0-A05D-F01F8A2E70D4}" type="pres">
      <dgm:prSet presAssocID="{F4AD21FE-8239-4B62-92A2-1500D3E2B12E}" presName="node" presStyleCnt="0"/>
      <dgm:spPr/>
    </dgm:pt>
    <dgm:pt modelId="{403E02F8-3CB0-43E9-B539-53D1F0240709}" type="pres">
      <dgm:prSet presAssocID="{F4AD21FE-8239-4B62-92A2-1500D3E2B12E}" presName="parentNode" presStyleLbl="node1" presStyleIdx="1" presStyleCnt="4">
        <dgm:presLayoutVars>
          <dgm:chMax val="1"/>
          <dgm:bulletEnabled val="1"/>
        </dgm:presLayoutVars>
      </dgm:prSet>
      <dgm:spPr/>
      <dgm:t>
        <a:bodyPr/>
        <a:lstStyle/>
        <a:p>
          <a:endParaRPr lang="es-ES"/>
        </a:p>
      </dgm:t>
    </dgm:pt>
    <dgm:pt modelId="{4086640C-EA35-44BC-A842-D0D3E34D3B06}" type="pres">
      <dgm:prSet presAssocID="{F4AD21FE-8239-4B62-92A2-1500D3E2B12E}" presName="childNode" presStyleLbl="revTx" presStyleIdx="0" presStyleCnt="3">
        <dgm:presLayoutVars>
          <dgm:bulletEnabled val="1"/>
        </dgm:presLayoutVars>
      </dgm:prSet>
      <dgm:spPr/>
      <dgm:t>
        <a:bodyPr/>
        <a:lstStyle/>
        <a:p>
          <a:endParaRPr lang="es-ES"/>
        </a:p>
      </dgm:t>
    </dgm:pt>
    <dgm:pt modelId="{BC23E3CC-ED92-4E3D-B50F-BB2C4C8905A8}" type="pres">
      <dgm:prSet presAssocID="{1FBB2124-DAAE-45C7-9576-2CC48B13FD1F}" presName="Name25" presStyleLbl="parChTrans1D1" presStyleIdx="1" presStyleCnt="3"/>
      <dgm:spPr/>
      <dgm:t>
        <a:bodyPr/>
        <a:lstStyle/>
        <a:p>
          <a:endParaRPr lang="es-ES"/>
        </a:p>
      </dgm:t>
    </dgm:pt>
    <dgm:pt modelId="{9B7015E2-6B07-4FED-87D2-906F8674BD57}" type="pres">
      <dgm:prSet presAssocID="{80880CCC-FC1F-4255-930C-4C6AB2C68D06}" presName="node" presStyleCnt="0"/>
      <dgm:spPr/>
    </dgm:pt>
    <dgm:pt modelId="{CF936104-C641-415D-91B2-4577136C3C1A}" type="pres">
      <dgm:prSet presAssocID="{80880CCC-FC1F-4255-930C-4C6AB2C68D06}" presName="parentNode" presStyleLbl="node1" presStyleIdx="2" presStyleCnt="4">
        <dgm:presLayoutVars>
          <dgm:chMax val="1"/>
          <dgm:bulletEnabled val="1"/>
        </dgm:presLayoutVars>
      </dgm:prSet>
      <dgm:spPr/>
      <dgm:t>
        <a:bodyPr/>
        <a:lstStyle/>
        <a:p>
          <a:endParaRPr lang="es-ES"/>
        </a:p>
      </dgm:t>
    </dgm:pt>
    <dgm:pt modelId="{07C7234B-81E1-4A9E-8E2B-85477D7041E0}" type="pres">
      <dgm:prSet presAssocID="{80880CCC-FC1F-4255-930C-4C6AB2C68D06}" presName="childNode" presStyleLbl="revTx" presStyleIdx="1" presStyleCnt="3">
        <dgm:presLayoutVars>
          <dgm:bulletEnabled val="1"/>
        </dgm:presLayoutVars>
      </dgm:prSet>
      <dgm:spPr/>
      <dgm:t>
        <a:bodyPr/>
        <a:lstStyle/>
        <a:p>
          <a:endParaRPr lang="es-ES"/>
        </a:p>
      </dgm:t>
    </dgm:pt>
    <dgm:pt modelId="{7D450F71-CE08-435A-9911-8D59773B9B5B}" type="pres">
      <dgm:prSet presAssocID="{A480BFE2-A588-4D95-8622-BE3D83997CC7}" presName="Name25" presStyleLbl="parChTrans1D1" presStyleIdx="2" presStyleCnt="3"/>
      <dgm:spPr/>
      <dgm:t>
        <a:bodyPr/>
        <a:lstStyle/>
        <a:p>
          <a:endParaRPr lang="es-ES"/>
        </a:p>
      </dgm:t>
    </dgm:pt>
    <dgm:pt modelId="{E90F0590-B9FA-4ACC-82B3-5C8A432F9983}" type="pres">
      <dgm:prSet presAssocID="{E3BB2D20-E776-440B-8AC6-44F9DA6C09B6}" presName="node" presStyleCnt="0"/>
      <dgm:spPr/>
    </dgm:pt>
    <dgm:pt modelId="{C0415AF3-6B8C-4FAA-BA29-2D5B1CDA39B6}" type="pres">
      <dgm:prSet presAssocID="{E3BB2D20-E776-440B-8AC6-44F9DA6C09B6}" presName="parentNode" presStyleLbl="node1" presStyleIdx="3" presStyleCnt="4">
        <dgm:presLayoutVars>
          <dgm:chMax val="1"/>
          <dgm:bulletEnabled val="1"/>
        </dgm:presLayoutVars>
      </dgm:prSet>
      <dgm:spPr/>
      <dgm:t>
        <a:bodyPr/>
        <a:lstStyle/>
        <a:p>
          <a:endParaRPr lang="es-ES"/>
        </a:p>
      </dgm:t>
    </dgm:pt>
    <dgm:pt modelId="{74F8345A-6F94-4069-8017-7C734BC0899E}" type="pres">
      <dgm:prSet presAssocID="{E3BB2D20-E776-440B-8AC6-44F9DA6C09B6}" presName="childNode" presStyleLbl="revTx" presStyleIdx="2" presStyleCnt="3">
        <dgm:presLayoutVars>
          <dgm:bulletEnabled val="1"/>
        </dgm:presLayoutVars>
      </dgm:prSet>
      <dgm:spPr/>
      <dgm:t>
        <a:bodyPr/>
        <a:lstStyle/>
        <a:p>
          <a:endParaRPr lang="es-ES"/>
        </a:p>
      </dgm:t>
    </dgm:pt>
  </dgm:ptLst>
  <dgm:cxnLst>
    <dgm:cxn modelId="{3A725D1B-9E76-40C1-99FD-F054EEEC8B38}" srcId="{E3BB2D20-E776-440B-8AC6-44F9DA6C09B6}" destId="{EAE22C43-4244-4BD5-A8DE-08A62CD67E2E}" srcOrd="0" destOrd="0" parTransId="{7B5B4557-1E35-48F5-A015-E708D4D78F62}" sibTransId="{889C25C9-0D43-43FC-A021-6A70211A1F26}"/>
    <dgm:cxn modelId="{4FAC2920-5BBD-471D-BA33-03D140CB2E28}" type="presOf" srcId="{E3BB2D20-E776-440B-8AC6-44F9DA6C09B6}" destId="{C0415AF3-6B8C-4FAA-BA29-2D5B1CDA39B6}" srcOrd="0" destOrd="0" presId="urn:microsoft.com/office/officeart/2005/8/layout/radial2"/>
    <dgm:cxn modelId="{93B5D114-F952-4200-8755-3C294053B1AC}" type="presOf" srcId="{7FFBC68F-1EA6-420B-9611-326AB6475F6D}" destId="{4086640C-EA35-44BC-A842-D0D3E34D3B06}" srcOrd="0" destOrd="1" presId="urn:microsoft.com/office/officeart/2005/8/layout/radial2"/>
    <dgm:cxn modelId="{03BAF7D9-D0CA-44D9-8D91-CA02AED2DE11}" srcId="{487CD4CF-124B-4FDC-B14F-F3081CE56B02}" destId="{80880CCC-FC1F-4255-930C-4C6AB2C68D06}" srcOrd="1" destOrd="0" parTransId="{1FBB2124-DAAE-45C7-9576-2CC48B13FD1F}" sibTransId="{A05FC47F-0BD0-4A1A-B6B7-D9DA461D6508}"/>
    <dgm:cxn modelId="{DBB9485F-0869-46B8-955A-FB1B3FD42F65}" srcId="{487CD4CF-124B-4FDC-B14F-F3081CE56B02}" destId="{F4AD21FE-8239-4B62-92A2-1500D3E2B12E}" srcOrd="0" destOrd="0" parTransId="{930D4EC1-276F-4748-ACCE-B1B37549C48C}" sibTransId="{05EBBD07-5D25-4FA2-B6FD-8B10E3A3FEC8}"/>
    <dgm:cxn modelId="{9874E391-AE9A-4613-9EB2-E10855B16366}" type="presOf" srcId="{A480BFE2-A588-4D95-8622-BE3D83997CC7}" destId="{7D450F71-CE08-435A-9911-8D59773B9B5B}" srcOrd="0" destOrd="0" presId="urn:microsoft.com/office/officeart/2005/8/layout/radial2"/>
    <dgm:cxn modelId="{25696359-6390-4AA9-865E-EACAFC468250}" type="presOf" srcId="{1AFCF569-8AFF-4EF6-8514-9312E0CAE458}" destId="{74F8345A-6F94-4069-8017-7C734BC0899E}" srcOrd="0" destOrd="1" presId="urn:microsoft.com/office/officeart/2005/8/layout/radial2"/>
    <dgm:cxn modelId="{5C3C0C40-E677-40CF-8F8C-FF39BEA38EDF}" type="presOf" srcId="{56196E85-D638-4CE9-8DC5-0E1F056BA8A9}" destId="{4086640C-EA35-44BC-A842-D0D3E34D3B06}" srcOrd="0" destOrd="0" presId="urn:microsoft.com/office/officeart/2005/8/layout/radial2"/>
    <dgm:cxn modelId="{86F4A187-57BD-453E-8E4E-9609CEEDFB48}" srcId="{E3BB2D20-E776-440B-8AC6-44F9DA6C09B6}" destId="{1AFCF569-8AFF-4EF6-8514-9312E0CAE458}" srcOrd="1" destOrd="0" parTransId="{9F40F032-5DE7-4A8C-9804-E41081A741AC}" sibTransId="{8602520B-F04B-4F3F-BD54-F89B049D682B}"/>
    <dgm:cxn modelId="{F867C991-0CBE-4CE7-AE6F-774353DDE779}" srcId="{80880CCC-FC1F-4255-930C-4C6AB2C68D06}" destId="{D23E4EC7-BB1E-43EA-8447-7E30395E27F4}" srcOrd="0" destOrd="0" parTransId="{D79098C5-AFC5-481E-92C2-F6EA4A3C85DC}" sibTransId="{F0E574F0-1F5C-4E27-97C4-B81F8CBFF76C}"/>
    <dgm:cxn modelId="{EA7EAD3B-2184-4069-9592-3D72CF07B711}" srcId="{F4AD21FE-8239-4B62-92A2-1500D3E2B12E}" destId="{56196E85-D638-4CE9-8DC5-0E1F056BA8A9}" srcOrd="0" destOrd="0" parTransId="{63802847-82E9-40C7-95A3-47ACA84D464A}" sibTransId="{A3F6A090-43E2-41FD-B49B-3CBBC13D475C}"/>
    <dgm:cxn modelId="{D89B61CF-71EB-44F3-98C3-21CE5D782EDF}" type="presOf" srcId="{25EC6B3D-2C99-4905-A2B3-5A19B7B13012}" destId="{07C7234B-81E1-4A9E-8E2B-85477D7041E0}" srcOrd="0" destOrd="1" presId="urn:microsoft.com/office/officeart/2005/8/layout/radial2"/>
    <dgm:cxn modelId="{A4D756DA-5812-4861-AF29-8BDE5F79F508}" type="presOf" srcId="{487CD4CF-124B-4FDC-B14F-F3081CE56B02}" destId="{64E409E6-B33C-471A-A451-1B7960EA8C68}" srcOrd="0" destOrd="0" presId="urn:microsoft.com/office/officeart/2005/8/layout/radial2"/>
    <dgm:cxn modelId="{978F4773-6198-4E47-BC6E-7DBDC247EDBC}" type="presOf" srcId="{EAE22C43-4244-4BD5-A8DE-08A62CD67E2E}" destId="{74F8345A-6F94-4069-8017-7C734BC0899E}" srcOrd="0" destOrd="0" presId="urn:microsoft.com/office/officeart/2005/8/layout/radial2"/>
    <dgm:cxn modelId="{9E48DBC2-6694-4F99-A103-9D5FDDF306E6}" type="presOf" srcId="{F4AD21FE-8239-4B62-92A2-1500D3E2B12E}" destId="{403E02F8-3CB0-43E9-B539-53D1F0240709}" srcOrd="0" destOrd="0" presId="urn:microsoft.com/office/officeart/2005/8/layout/radial2"/>
    <dgm:cxn modelId="{8C7087F0-F558-4396-BE60-C40770BDB88C}" type="presOf" srcId="{80880CCC-FC1F-4255-930C-4C6AB2C68D06}" destId="{CF936104-C641-415D-91B2-4577136C3C1A}" srcOrd="0" destOrd="0" presId="urn:microsoft.com/office/officeart/2005/8/layout/radial2"/>
    <dgm:cxn modelId="{EDADF07B-D32D-430B-A5DE-57A4265DDB0D}" type="presOf" srcId="{1FBB2124-DAAE-45C7-9576-2CC48B13FD1F}" destId="{BC23E3CC-ED92-4E3D-B50F-BB2C4C8905A8}" srcOrd="0" destOrd="0" presId="urn:microsoft.com/office/officeart/2005/8/layout/radial2"/>
    <dgm:cxn modelId="{E5BDF737-17AC-43AC-A248-F119BC53CC34}" type="presOf" srcId="{930D4EC1-276F-4748-ACCE-B1B37549C48C}" destId="{E1546EDB-2E1D-49C0-9026-D8BBA6F6A68A}" srcOrd="0" destOrd="0" presId="urn:microsoft.com/office/officeart/2005/8/layout/radial2"/>
    <dgm:cxn modelId="{6E909DDE-58DE-43F0-B25F-937C02F08497}" srcId="{80880CCC-FC1F-4255-930C-4C6AB2C68D06}" destId="{25EC6B3D-2C99-4905-A2B3-5A19B7B13012}" srcOrd="1" destOrd="0" parTransId="{EC10F613-F715-49B9-AB3E-45D569753413}" sibTransId="{7F520F43-4A9A-4AA5-A468-BD511E6FA7B7}"/>
    <dgm:cxn modelId="{651697F0-92AF-4A29-BCE0-673D037BB2BA}" srcId="{F4AD21FE-8239-4B62-92A2-1500D3E2B12E}" destId="{7FFBC68F-1EA6-420B-9611-326AB6475F6D}" srcOrd="1" destOrd="0" parTransId="{813B27A5-E0AF-4240-B85E-E6A312B8C8E6}" sibTransId="{17E4CC0D-71F0-452A-8BB0-1909CFA92A36}"/>
    <dgm:cxn modelId="{B86A2222-FCBD-4D1E-8843-1F5B1B0906B4}" srcId="{487CD4CF-124B-4FDC-B14F-F3081CE56B02}" destId="{E3BB2D20-E776-440B-8AC6-44F9DA6C09B6}" srcOrd="2" destOrd="0" parTransId="{A480BFE2-A588-4D95-8622-BE3D83997CC7}" sibTransId="{0690D64E-7218-4E7F-8980-2DAFFDF17F40}"/>
    <dgm:cxn modelId="{228F0CEF-2806-4802-B9F2-D4F9462DE15B}" type="presOf" srcId="{D23E4EC7-BB1E-43EA-8447-7E30395E27F4}" destId="{07C7234B-81E1-4A9E-8E2B-85477D7041E0}" srcOrd="0" destOrd="0" presId="urn:microsoft.com/office/officeart/2005/8/layout/radial2"/>
    <dgm:cxn modelId="{9DA3A128-2619-4AE6-A7A6-F641230136E7}" type="presParOf" srcId="{64E409E6-B33C-471A-A451-1B7960EA8C68}" destId="{DDAF0888-0FB6-4541-A7EE-D5CE566E10E0}" srcOrd="0" destOrd="0" presId="urn:microsoft.com/office/officeart/2005/8/layout/radial2"/>
    <dgm:cxn modelId="{C11F5B45-C693-4199-9DAE-CDF8E0B18743}" type="presParOf" srcId="{DDAF0888-0FB6-4541-A7EE-D5CE566E10E0}" destId="{E5E51DA3-ABDF-491B-99F4-DD5BA0F6A6FC}" srcOrd="0" destOrd="0" presId="urn:microsoft.com/office/officeart/2005/8/layout/radial2"/>
    <dgm:cxn modelId="{A3F8C09C-6205-427C-8E07-7975BB2C87E0}" type="presParOf" srcId="{E5E51DA3-ABDF-491B-99F4-DD5BA0F6A6FC}" destId="{20506B11-C225-4FF0-BF5E-51E006165136}" srcOrd="0" destOrd="0" presId="urn:microsoft.com/office/officeart/2005/8/layout/radial2"/>
    <dgm:cxn modelId="{5FEBE052-05A2-4AFB-B4D6-66BAD82C63FF}" type="presParOf" srcId="{E5E51DA3-ABDF-491B-99F4-DD5BA0F6A6FC}" destId="{B841FA16-7FF5-4706-92F1-F6CE35D7725B}" srcOrd="1" destOrd="0" presId="urn:microsoft.com/office/officeart/2005/8/layout/radial2"/>
    <dgm:cxn modelId="{FEADA6D6-C339-4A24-9BF6-96A42C295C29}" type="presParOf" srcId="{DDAF0888-0FB6-4541-A7EE-D5CE566E10E0}" destId="{E1546EDB-2E1D-49C0-9026-D8BBA6F6A68A}" srcOrd="1" destOrd="0" presId="urn:microsoft.com/office/officeart/2005/8/layout/radial2"/>
    <dgm:cxn modelId="{6D7AD975-0BBD-4CCD-8A2E-5F9844FD4220}" type="presParOf" srcId="{DDAF0888-0FB6-4541-A7EE-D5CE566E10E0}" destId="{78D7D445-950D-4EA0-A05D-F01F8A2E70D4}" srcOrd="2" destOrd="0" presId="urn:microsoft.com/office/officeart/2005/8/layout/radial2"/>
    <dgm:cxn modelId="{B25FDC6F-DA73-433E-A527-3E9F99DDDD1D}" type="presParOf" srcId="{78D7D445-950D-4EA0-A05D-F01F8A2E70D4}" destId="{403E02F8-3CB0-43E9-B539-53D1F0240709}" srcOrd="0" destOrd="0" presId="urn:microsoft.com/office/officeart/2005/8/layout/radial2"/>
    <dgm:cxn modelId="{D9DFA2A7-B8F6-4A8F-BCA1-D18619FC3174}" type="presParOf" srcId="{78D7D445-950D-4EA0-A05D-F01F8A2E70D4}" destId="{4086640C-EA35-44BC-A842-D0D3E34D3B06}" srcOrd="1" destOrd="0" presId="urn:microsoft.com/office/officeart/2005/8/layout/radial2"/>
    <dgm:cxn modelId="{D11B7F0A-FE59-48EB-A91C-179312E52C2D}" type="presParOf" srcId="{DDAF0888-0FB6-4541-A7EE-D5CE566E10E0}" destId="{BC23E3CC-ED92-4E3D-B50F-BB2C4C8905A8}" srcOrd="3" destOrd="0" presId="urn:microsoft.com/office/officeart/2005/8/layout/radial2"/>
    <dgm:cxn modelId="{E3206DFA-943F-4635-AF25-ECA16908C88A}" type="presParOf" srcId="{DDAF0888-0FB6-4541-A7EE-D5CE566E10E0}" destId="{9B7015E2-6B07-4FED-87D2-906F8674BD57}" srcOrd="4" destOrd="0" presId="urn:microsoft.com/office/officeart/2005/8/layout/radial2"/>
    <dgm:cxn modelId="{1CEBAD6A-F808-4ECA-9271-5F4604DFBD1C}" type="presParOf" srcId="{9B7015E2-6B07-4FED-87D2-906F8674BD57}" destId="{CF936104-C641-415D-91B2-4577136C3C1A}" srcOrd="0" destOrd="0" presId="urn:microsoft.com/office/officeart/2005/8/layout/radial2"/>
    <dgm:cxn modelId="{76FACA49-5504-4AEA-9179-6ED32BE80497}" type="presParOf" srcId="{9B7015E2-6B07-4FED-87D2-906F8674BD57}" destId="{07C7234B-81E1-4A9E-8E2B-85477D7041E0}" srcOrd="1" destOrd="0" presId="urn:microsoft.com/office/officeart/2005/8/layout/radial2"/>
    <dgm:cxn modelId="{681268F7-FCE7-4355-8965-29DC51482A94}" type="presParOf" srcId="{DDAF0888-0FB6-4541-A7EE-D5CE566E10E0}" destId="{7D450F71-CE08-435A-9911-8D59773B9B5B}" srcOrd="5" destOrd="0" presId="urn:microsoft.com/office/officeart/2005/8/layout/radial2"/>
    <dgm:cxn modelId="{6564E912-6B4B-48D7-8038-DC603F5FBEB8}" type="presParOf" srcId="{DDAF0888-0FB6-4541-A7EE-D5CE566E10E0}" destId="{E90F0590-B9FA-4ACC-82B3-5C8A432F9983}" srcOrd="6" destOrd="0" presId="urn:microsoft.com/office/officeart/2005/8/layout/radial2"/>
    <dgm:cxn modelId="{64821D50-E729-48DF-B796-35AAA2D8B238}" type="presParOf" srcId="{E90F0590-B9FA-4ACC-82B3-5C8A432F9983}" destId="{C0415AF3-6B8C-4FAA-BA29-2D5B1CDA39B6}" srcOrd="0" destOrd="0" presId="urn:microsoft.com/office/officeart/2005/8/layout/radial2"/>
    <dgm:cxn modelId="{85D5DC3D-551E-41F7-B169-AF037DA77B50}" type="presParOf" srcId="{E90F0590-B9FA-4ACC-82B3-5C8A432F9983}" destId="{74F8345A-6F94-4069-8017-7C734BC0899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F26DBE-CCFA-4785-9415-305F509C392F}" type="doc">
      <dgm:prSet loTypeId="urn:microsoft.com/office/officeart/2005/8/layout/hierarchy3" loCatId="relationship" qsTypeId="urn:microsoft.com/office/officeart/2005/8/quickstyle/simple5" qsCatId="simple" csTypeId="urn:microsoft.com/office/officeart/2005/8/colors/colorful5" csCatId="colorful" phldr="1"/>
      <dgm:spPr/>
      <dgm:t>
        <a:bodyPr/>
        <a:lstStyle/>
        <a:p>
          <a:endParaRPr lang="es-ES"/>
        </a:p>
      </dgm:t>
    </dgm:pt>
    <dgm:pt modelId="{FBEB3290-D6C9-46DB-AAA3-7B7992EE6BD9}">
      <dgm:prSet phldrT="[Texto]"/>
      <dgm:spPr/>
      <dgm:t>
        <a:bodyPr/>
        <a:lstStyle/>
        <a:p>
          <a:r>
            <a:rPr lang="es-ES" dirty="0" smtClean="0">
              <a:latin typeface="Century Gothic" panose="020B0502020202020204" pitchFamily="34" charset="0"/>
            </a:rPr>
            <a:t>Peligros Físicos</a:t>
          </a:r>
          <a:endParaRPr lang="es-ES" dirty="0">
            <a:latin typeface="Century Gothic" panose="020B0502020202020204" pitchFamily="34" charset="0"/>
          </a:endParaRPr>
        </a:p>
      </dgm:t>
    </dgm:pt>
    <dgm:pt modelId="{0BA677CD-6E08-4593-B028-F366FF051FE0}" type="parTrans" cxnId="{F569D2B7-BDFE-4131-8BE9-199FA6DE396B}">
      <dgm:prSet/>
      <dgm:spPr/>
      <dgm:t>
        <a:bodyPr/>
        <a:lstStyle/>
        <a:p>
          <a:endParaRPr lang="es-ES">
            <a:latin typeface="Century Gothic" panose="020B0502020202020204" pitchFamily="34" charset="0"/>
          </a:endParaRPr>
        </a:p>
      </dgm:t>
    </dgm:pt>
    <dgm:pt modelId="{7430FD48-1C98-4C39-9AD9-8847A2277B92}" type="sibTrans" cxnId="{F569D2B7-BDFE-4131-8BE9-199FA6DE396B}">
      <dgm:prSet/>
      <dgm:spPr/>
      <dgm:t>
        <a:bodyPr/>
        <a:lstStyle/>
        <a:p>
          <a:endParaRPr lang="es-ES">
            <a:latin typeface="Century Gothic" panose="020B0502020202020204" pitchFamily="34" charset="0"/>
          </a:endParaRPr>
        </a:p>
      </dgm:t>
    </dgm:pt>
    <dgm:pt modelId="{F07D217F-7252-4A71-ACA2-39E1B0FA4884}">
      <dgm:prSet phldrT="[Texto]"/>
      <dgm:spPr/>
      <dgm:t>
        <a:bodyPr/>
        <a:lstStyle/>
        <a:p>
          <a:r>
            <a:rPr lang="es-ES" dirty="0" smtClean="0">
              <a:latin typeface="Century Gothic" panose="020B0502020202020204" pitchFamily="34" charset="0"/>
            </a:rPr>
            <a:t>Ruido</a:t>
          </a:r>
        </a:p>
      </dgm:t>
    </dgm:pt>
    <dgm:pt modelId="{5261BBD8-C987-4445-BAA9-49F1983708FE}" type="parTrans" cxnId="{D9B87915-397C-49F9-BD87-D1FE8A7603C7}">
      <dgm:prSet/>
      <dgm:spPr/>
      <dgm:t>
        <a:bodyPr/>
        <a:lstStyle/>
        <a:p>
          <a:endParaRPr lang="es-ES">
            <a:latin typeface="Century Gothic" panose="020B0502020202020204" pitchFamily="34" charset="0"/>
          </a:endParaRPr>
        </a:p>
      </dgm:t>
    </dgm:pt>
    <dgm:pt modelId="{477E4741-F173-4998-998E-CD04B080FC3E}" type="sibTrans" cxnId="{D9B87915-397C-49F9-BD87-D1FE8A7603C7}">
      <dgm:prSet/>
      <dgm:spPr/>
      <dgm:t>
        <a:bodyPr/>
        <a:lstStyle/>
        <a:p>
          <a:endParaRPr lang="es-ES">
            <a:latin typeface="Century Gothic" panose="020B0502020202020204" pitchFamily="34" charset="0"/>
          </a:endParaRPr>
        </a:p>
      </dgm:t>
    </dgm:pt>
    <dgm:pt modelId="{CA166EA1-0453-4966-BB7F-A97EA5EBD238}">
      <dgm:prSet phldrT="[Texto]"/>
      <dgm:spPr/>
      <dgm:t>
        <a:bodyPr/>
        <a:lstStyle/>
        <a:p>
          <a:r>
            <a:rPr lang="es-ES" dirty="0" smtClean="0">
              <a:latin typeface="Century Gothic" panose="020B0502020202020204" pitchFamily="34" charset="0"/>
            </a:rPr>
            <a:t>Iluminación</a:t>
          </a:r>
          <a:endParaRPr lang="es-ES" dirty="0">
            <a:latin typeface="Century Gothic" panose="020B0502020202020204" pitchFamily="34" charset="0"/>
          </a:endParaRPr>
        </a:p>
      </dgm:t>
    </dgm:pt>
    <dgm:pt modelId="{EB66B971-5D9D-4D1D-B3A6-A521459DF0DD}" type="parTrans" cxnId="{ABB330CF-68BC-4A57-8E50-033135032209}">
      <dgm:prSet/>
      <dgm:spPr/>
      <dgm:t>
        <a:bodyPr/>
        <a:lstStyle/>
        <a:p>
          <a:endParaRPr lang="es-ES">
            <a:latin typeface="Century Gothic" panose="020B0502020202020204" pitchFamily="34" charset="0"/>
          </a:endParaRPr>
        </a:p>
      </dgm:t>
    </dgm:pt>
    <dgm:pt modelId="{5440E83E-121C-49F5-AABD-D258665853AA}" type="sibTrans" cxnId="{ABB330CF-68BC-4A57-8E50-033135032209}">
      <dgm:prSet/>
      <dgm:spPr/>
      <dgm:t>
        <a:bodyPr/>
        <a:lstStyle/>
        <a:p>
          <a:endParaRPr lang="es-ES">
            <a:latin typeface="Century Gothic" panose="020B0502020202020204" pitchFamily="34" charset="0"/>
          </a:endParaRPr>
        </a:p>
      </dgm:t>
    </dgm:pt>
    <dgm:pt modelId="{34360457-7147-4B4B-BB5A-7E623664B31F}">
      <dgm:prSet phldrT="[Texto]"/>
      <dgm:spPr/>
      <dgm:t>
        <a:bodyPr/>
        <a:lstStyle/>
        <a:p>
          <a:r>
            <a:rPr lang="es-ES" dirty="0" smtClean="0">
              <a:latin typeface="Century Gothic" panose="020B0502020202020204" pitchFamily="34" charset="0"/>
            </a:rPr>
            <a:t>Peligros Químicos</a:t>
          </a:r>
          <a:endParaRPr lang="es-ES" dirty="0">
            <a:latin typeface="Century Gothic" panose="020B0502020202020204" pitchFamily="34" charset="0"/>
          </a:endParaRPr>
        </a:p>
      </dgm:t>
    </dgm:pt>
    <dgm:pt modelId="{89BA7FFA-7B1A-4E58-985C-A0B4116552FD}" type="parTrans" cxnId="{D91485EE-7B58-4198-9330-43A461A9CF87}">
      <dgm:prSet/>
      <dgm:spPr/>
      <dgm:t>
        <a:bodyPr/>
        <a:lstStyle/>
        <a:p>
          <a:endParaRPr lang="es-ES">
            <a:latin typeface="Century Gothic" panose="020B0502020202020204" pitchFamily="34" charset="0"/>
          </a:endParaRPr>
        </a:p>
      </dgm:t>
    </dgm:pt>
    <dgm:pt modelId="{83C87CA6-B711-4ADB-B3A8-83BEA4E8F02F}" type="sibTrans" cxnId="{D91485EE-7B58-4198-9330-43A461A9CF87}">
      <dgm:prSet/>
      <dgm:spPr/>
      <dgm:t>
        <a:bodyPr/>
        <a:lstStyle/>
        <a:p>
          <a:endParaRPr lang="es-ES">
            <a:latin typeface="Century Gothic" panose="020B0502020202020204" pitchFamily="34" charset="0"/>
          </a:endParaRPr>
        </a:p>
      </dgm:t>
    </dgm:pt>
    <dgm:pt modelId="{DD48B026-722A-4F81-9145-55BFAD3E492D}">
      <dgm:prSet phldrT="[Texto]"/>
      <dgm:spPr/>
      <dgm:t>
        <a:bodyPr/>
        <a:lstStyle/>
        <a:p>
          <a:r>
            <a:rPr lang="es-ES" dirty="0" smtClean="0">
              <a:latin typeface="Century Gothic" panose="020B0502020202020204" pitchFamily="34" charset="0"/>
            </a:rPr>
            <a:t>Gases</a:t>
          </a:r>
          <a:endParaRPr lang="es-ES" dirty="0">
            <a:latin typeface="Century Gothic" panose="020B0502020202020204" pitchFamily="34" charset="0"/>
          </a:endParaRPr>
        </a:p>
      </dgm:t>
    </dgm:pt>
    <dgm:pt modelId="{D7F919B7-1D61-4711-970E-52D3394F1E25}" type="parTrans" cxnId="{39E403B5-06F0-4D3C-A0B2-00408B6C5222}">
      <dgm:prSet/>
      <dgm:spPr/>
      <dgm:t>
        <a:bodyPr/>
        <a:lstStyle/>
        <a:p>
          <a:endParaRPr lang="es-ES">
            <a:latin typeface="Century Gothic" panose="020B0502020202020204" pitchFamily="34" charset="0"/>
          </a:endParaRPr>
        </a:p>
      </dgm:t>
    </dgm:pt>
    <dgm:pt modelId="{EA689750-75DE-436A-91C5-FA55888A4EAA}" type="sibTrans" cxnId="{39E403B5-06F0-4D3C-A0B2-00408B6C5222}">
      <dgm:prSet/>
      <dgm:spPr/>
      <dgm:t>
        <a:bodyPr/>
        <a:lstStyle/>
        <a:p>
          <a:endParaRPr lang="es-ES">
            <a:latin typeface="Century Gothic" panose="020B0502020202020204" pitchFamily="34" charset="0"/>
          </a:endParaRPr>
        </a:p>
      </dgm:t>
    </dgm:pt>
    <dgm:pt modelId="{454AFADE-2E6F-4EAF-B867-89AF5D0A1090}">
      <dgm:prSet phldrT="[Texto]"/>
      <dgm:spPr/>
      <dgm:t>
        <a:bodyPr/>
        <a:lstStyle/>
        <a:p>
          <a:r>
            <a:rPr lang="es-ES" dirty="0" smtClean="0">
              <a:latin typeface="Century Gothic" panose="020B0502020202020204" pitchFamily="34" charset="0"/>
            </a:rPr>
            <a:t>Vapores</a:t>
          </a:r>
          <a:endParaRPr lang="es-ES" dirty="0">
            <a:latin typeface="Century Gothic" panose="020B0502020202020204" pitchFamily="34" charset="0"/>
          </a:endParaRPr>
        </a:p>
      </dgm:t>
    </dgm:pt>
    <dgm:pt modelId="{5598D8B0-E20D-475E-BF11-A304744F1D2F}" type="parTrans" cxnId="{EE5F3648-A5E0-499B-B567-0671E8E925FE}">
      <dgm:prSet/>
      <dgm:spPr/>
      <dgm:t>
        <a:bodyPr/>
        <a:lstStyle/>
        <a:p>
          <a:endParaRPr lang="es-ES">
            <a:latin typeface="Century Gothic" panose="020B0502020202020204" pitchFamily="34" charset="0"/>
          </a:endParaRPr>
        </a:p>
      </dgm:t>
    </dgm:pt>
    <dgm:pt modelId="{FA37B7BE-78FF-49B3-8E45-EE8738B375AA}" type="sibTrans" cxnId="{EE5F3648-A5E0-499B-B567-0671E8E925FE}">
      <dgm:prSet/>
      <dgm:spPr/>
      <dgm:t>
        <a:bodyPr/>
        <a:lstStyle/>
        <a:p>
          <a:endParaRPr lang="es-ES">
            <a:latin typeface="Century Gothic" panose="020B0502020202020204" pitchFamily="34" charset="0"/>
          </a:endParaRPr>
        </a:p>
      </dgm:t>
    </dgm:pt>
    <dgm:pt modelId="{6CFBB8C6-B608-4BA4-ADB3-69D05E9BC09E}">
      <dgm:prSet phldrT="[Texto]"/>
      <dgm:spPr/>
      <dgm:t>
        <a:bodyPr/>
        <a:lstStyle/>
        <a:p>
          <a:r>
            <a:rPr lang="es-ES" dirty="0" smtClean="0">
              <a:latin typeface="Century Gothic" panose="020B0502020202020204" pitchFamily="34" charset="0"/>
            </a:rPr>
            <a:t>Peligros Biomecánicos</a:t>
          </a:r>
          <a:endParaRPr lang="es-ES" dirty="0">
            <a:latin typeface="Century Gothic" panose="020B0502020202020204" pitchFamily="34" charset="0"/>
          </a:endParaRPr>
        </a:p>
      </dgm:t>
    </dgm:pt>
    <dgm:pt modelId="{15A02321-0061-4617-8729-E7AA94CC204E}" type="parTrans" cxnId="{0260A0BE-A94E-427D-8B9C-733A04597C7F}">
      <dgm:prSet/>
      <dgm:spPr/>
      <dgm:t>
        <a:bodyPr/>
        <a:lstStyle/>
        <a:p>
          <a:endParaRPr lang="es-ES">
            <a:latin typeface="Century Gothic" panose="020B0502020202020204" pitchFamily="34" charset="0"/>
          </a:endParaRPr>
        </a:p>
      </dgm:t>
    </dgm:pt>
    <dgm:pt modelId="{4ECB529E-43D3-45DB-B058-2D2066F4629C}" type="sibTrans" cxnId="{0260A0BE-A94E-427D-8B9C-733A04597C7F}">
      <dgm:prSet/>
      <dgm:spPr/>
      <dgm:t>
        <a:bodyPr/>
        <a:lstStyle/>
        <a:p>
          <a:endParaRPr lang="es-ES">
            <a:latin typeface="Century Gothic" panose="020B0502020202020204" pitchFamily="34" charset="0"/>
          </a:endParaRPr>
        </a:p>
      </dgm:t>
    </dgm:pt>
    <dgm:pt modelId="{E41E21CB-183A-4BE5-A88F-77D4315A97A2}">
      <dgm:prSet phldrT="[Texto]"/>
      <dgm:spPr/>
      <dgm:t>
        <a:bodyPr/>
        <a:lstStyle/>
        <a:p>
          <a:r>
            <a:rPr lang="es-ES" dirty="0" smtClean="0">
              <a:latin typeface="Century Gothic" panose="020B0502020202020204" pitchFamily="34" charset="0"/>
            </a:rPr>
            <a:t>Peligros Mecánicos</a:t>
          </a:r>
          <a:endParaRPr lang="es-ES" dirty="0">
            <a:latin typeface="Century Gothic" panose="020B0502020202020204" pitchFamily="34" charset="0"/>
          </a:endParaRPr>
        </a:p>
      </dgm:t>
    </dgm:pt>
    <dgm:pt modelId="{796F952B-175B-4BA4-9795-1D74CE278757}" type="parTrans" cxnId="{F7C55EDF-694A-4BAE-96B8-446E0F44156A}">
      <dgm:prSet/>
      <dgm:spPr/>
      <dgm:t>
        <a:bodyPr/>
        <a:lstStyle/>
        <a:p>
          <a:endParaRPr lang="es-ES">
            <a:latin typeface="Century Gothic" panose="020B0502020202020204" pitchFamily="34" charset="0"/>
          </a:endParaRPr>
        </a:p>
      </dgm:t>
    </dgm:pt>
    <dgm:pt modelId="{28767087-CA56-4FDF-BCA8-C302E4900BF3}" type="sibTrans" cxnId="{F7C55EDF-694A-4BAE-96B8-446E0F44156A}">
      <dgm:prSet/>
      <dgm:spPr/>
      <dgm:t>
        <a:bodyPr/>
        <a:lstStyle/>
        <a:p>
          <a:endParaRPr lang="es-ES">
            <a:latin typeface="Century Gothic" panose="020B0502020202020204" pitchFamily="34" charset="0"/>
          </a:endParaRPr>
        </a:p>
      </dgm:t>
    </dgm:pt>
    <dgm:pt modelId="{1FEF2A33-C307-4664-8F40-C648302E6CE7}">
      <dgm:prSet phldrT="[Texto]"/>
      <dgm:spPr/>
      <dgm:t>
        <a:bodyPr/>
        <a:lstStyle/>
        <a:p>
          <a:r>
            <a:rPr lang="es-ES" dirty="0" smtClean="0">
              <a:latin typeface="Century Gothic" panose="020B0502020202020204" pitchFamily="34" charset="0"/>
            </a:rPr>
            <a:t>Posturas</a:t>
          </a:r>
          <a:endParaRPr lang="es-ES" dirty="0">
            <a:latin typeface="Century Gothic" panose="020B0502020202020204" pitchFamily="34" charset="0"/>
          </a:endParaRPr>
        </a:p>
      </dgm:t>
    </dgm:pt>
    <dgm:pt modelId="{EF295CFB-D0A1-46CD-A8AA-0FC4EAF86086}" type="parTrans" cxnId="{D05115AC-7CE0-4EC9-B7E2-CBD17F3FFCDA}">
      <dgm:prSet/>
      <dgm:spPr/>
      <dgm:t>
        <a:bodyPr/>
        <a:lstStyle/>
        <a:p>
          <a:endParaRPr lang="es-ES">
            <a:latin typeface="Century Gothic" panose="020B0502020202020204" pitchFamily="34" charset="0"/>
          </a:endParaRPr>
        </a:p>
      </dgm:t>
    </dgm:pt>
    <dgm:pt modelId="{8A75DB7D-D58C-4656-83C2-1754AB818337}" type="sibTrans" cxnId="{D05115AC-7CE0-4EC9-B7E2-CBD17F3FFCDA}">
      <dgm:prSet/>
      <dgm:spPr/>
      <dgm:t>
        <a:bodyPr/>
        <a:lstStyle/>
        <a:p>
          <a:endParaRPr lang="es-ES">
            <a:latin typeface="Century Gothic" panose="020B0502020202020204" pitchFamily="34" charset="0"/>
          </a:endParaRPr>
        </a:p>
      </dgm:t>
    </dgm:pt>
    <dgm:pt modelId="{0C6A711D-398A-49AE-BDA7-2FAAD99D49D5}">
      <dgm:prSet phldrT="[Texto]"/>
      <dgm:spPr/>
      <dgm:t>
        <a:bodyPr/>
        <a:lstStyle/>
        <a:p>
          <a:r>
            <a:rPr lang="es-ES" dirty="0" smtClean="0">
              <a:latin typeface="Century Gothic" panose="020B0502020202020204" pitchFamily="34" charset="0"/>
            </a:rPr>
            <a:t>Manipulación Manual de Cargas</a:t>
          </a:r>
          <a:endParaRPr lang="es-ES" dirty="0">
            <a:latin typeface="Century Gothic" panose="020B0502020202020204" pitchFamily="34" charset="0"/>
          </a:endParaRPr>
        </a:p>
      </dgm:t>
    </dgm:pt>
    <dgm:pt modelId="{A5150205-AF88-4774-96EB-4D1AB4CD89CD}" type="parTrans" cxnId="{3D710EB3-E9BF-4125-9976-611486ACA4D5}">
      <dgm:prSet/>
      <dgm:spPr/>
      <dgm:t>
        <a:bodyPr/>
        <a:lstStyle/>
        <a:p>
          <a:endParaRPr lang="es-ES">
            <a:latin typeface="Century Gothic" panose="020B0502020202020204" pitchFamily="34" charset="0"/>
          </a:endParaRPr>
        </a:p>
      </dgm:t>
    </dgm:pt>
    <dgm:pt modelId="{5EDF4A28-5B2D-4B30-81D7-352A75666D74}" type="sibTrans" cxnId="{3D710EB3-E9BF-4125-9976-611486ACA4D5}">
      <dgm:prSet/>
      <dgm:spPr/>
      <dgm:t>
        <a:bodyPr/>
        <a:lstStyle/>
        <a:p>
          <a:endParaRPr lang="es-ES">
            <a:latin typeface="Century Gothic" panose="020B0502020202020204" pitchFamily="34" charset="0"/>
          </a:endParaRPr>
        </a:p>
      </dgm:t>
    </dgm:pt>
    <dgm:pt modelId="{FC9787A7-E34C-4767-ADD8-DEDE7BFA6C8C}">
      <dgm:prSet phldrT="[Texto]"/>
      <dgm:spPr/>
      <dgm:t>
        <a:bodyPr/>
        <a:lstStyle/>
        <a:p>
          <a:r>
            <a:rPr lang="es-ES" dirty="0" smtClean="0">
              <a:latin typeface="Century Gothic" panose="020B0502020202020204" pitchFamily="34" charset="0"/>
            </a:rPr>
            <a:t>Atrapamientos</a:t>
          </a:r>
          <a:endParaRPr lang="es-ES" dirty="0">
            <a:latin typeface="Century Gothic" panose="020B0502020202020204" pitchFamily="34" charset="0"/>
          </a:endParaRPr>
        </a:p>
      </dgm:t>
    </dgm:pt>
    <dgm:pt modelId="{70D185C2-1DA2-4574-B9C9-AFE89BAECA30}" type="parTrans" cxnId="{A2867CB5-3DBE-4685-AAB8-13D148895D59}">
      <dgm:prSet/>
      <dgm:spPr/>
      <dgm:t>
        <a:bodyPr/>
        <a:lstStyle/>
        <a:p>
          <a:endParaRPr lang="es-ES">
            <a:latin typeface="Century Gothic" panose="020B0502020202020204" pitchFamily="34" charset="0"/>
          </a:endParaRPr>
        </a:p>
      </dgm:t>
    </dgm:pt>
    <dgm:pt modelId="{11B22B43-DA8E-4C05-95CF-B73AE913C0EC}" type="sibTrans" cxnId="{A2867CB5-3DBE-4685-AAB8-13D148895D59}">
      <dgm:prSet/>
      <dgm:spPr/>
      <dgm:t>
        <a:bodyPr/>
        <a:lstStyle/>
        <a:p>
          <a:endParaRPr lang="es-ES">
            <a:latin typeface="Century Gothic" panose="020B0502020202020204" pitchFamily="34" charset="0"/>
          </a:endParaRPr>
        </a:p>
      </dgm:t>
    </dgm:pt>
    <dgm:pt modelId="{6CB5E624-87E1-44FA-97A6-25651EAB3ED1}">
      <dgm:prSet phldrT="[Texto]"/>
      <dgm:spPr/>
      <dgm:t>
        <a:bodyPr/>
        <a:lstStyle/>
        <a:p>
          <a:r>
            <a:rPr lang="es-ES" dirty="0" smtClean="0">
              <a:latin typeface="Century Gothic" panose="020B0502020202020204" pitchFamily="34" charset="0"/>
            </a:rPr>
            <a:t>Cortes</a:t>
          </a:r>
          <a:endParaRPr lang="es-ES" dirty="0">
            <a:latin typeface="Century Gothic" panose="020B0502020202020204" pitchFamily="34" charset="0"/>
          </a:endParaRPr>
        </a:p>
      </dgm:t>
    </dgm:pt>
    <dgm:pt modelId="{E8B70F88-3C23-4665-86F2-418ECD5FB51B}" type="parTrans" cxnId="{3D96BB86-2051-4CC4-87E8-9870CE1A49E3}">
      <dgm:prSet/>
      <dgm:spPr/>
      <dgm:t>
        <a:bodyPr/>
        <a:lstStyle/>
        <a:p>
          <a:endParaRPr lang="es-ES">
            <a:latin typeface="Century Gothic" panose="020B0502020202020204" pitchFamily="34" charset="0"/>
          </a:endParaRPr>
        </a:p>
      </dgm:t>
    </dgm:pt>
    <dgm:pt modelId="{218410CC-E317-4787-A828-CD18B8B00CD3}" type="sibTrans" cxnId="{3D96BB86-2051-4CC4-87E8-9870CE1A49E3}">
      <dgm:prSet/>
      <dgm:spPr/>
      <dgm:t>
        <a:bodyPr/>
        <a:lstStyle/>
        <a:p>
          <a:endParaRPr lang="es-ES">
            <a:latin typeface="Century Gothic" panose="020B0502020202020204" pitchFamily="34" charset="0"/>
          </a:endParaRPr>
        </a:p>
      </dgm:t>
    </dgm:pt>
    <dgm:pt modelId="{6F718029-5FA2-4BCA-9630-3CB32DAB5C12}" type="pres">
      <dgm:prSet presAssocID="{2EF26DBE-CCFA-4785-9415-305F509C392F}" presName="diagram" presStyleCnt="0">
        <dgm:presLayoutVars>
          <dgm:chPref val="1"/>
          <dgm:dir/>
          <dgm:animOne val="branch"/>
          <dgm:animLvl val="lvl"/>
          <dgm:resizeHandles/>
        </dgm:presLayoutVars>
      </dgm:prSet>
      <dgm:spPr/>
      <dgm:t>
        <a:bodyPr/>
        <a:lstStyle/>
        <a:p>
          <a:endParaRPr lang="es-ES"/>
        </a:p>
      </dgm:t>
    </dgm:pt>
    <dgm:pt modelId="{D8F8886A-CFBE-467E-94EF-305BDBCDE1D5}" type="pres">
      <dgm:prSet presAssocID="{FBEB3290-D6C9-46DB-AAA3-7B7992EE6BD9}" presName="root" presStyleCnt="0"/>
      <dgm:spPr/>
    </dgm:pt>
    <dgm:pt modelId="{B1803381-72B2-42B1-81FC-660DAAB7F5F1}" type="pres">
      <dgm:prSet presAssocID="{FBEB3290-D6C9-46DB-AAA3-7B7992EE6BD9}" presName="rootComposite" presStyleCnt="0"/>
      <dgm:spPr/>
    </dgm:pt>
    <dgm:pt modelId="{8B68B1C3-8CF8-4D57-9060-936A1EE38A7B}" type="pres">
      <dgm:prSet presAssocID="{FBEB3290-D6C9-46DB-AAA3-7B7992EE6BD9}" presName="rootText" presStyleLbl="node1" presStyleIdx="0" presStyleCnt="4"/>
      <dgm:spPr/>
      <dgm:t>
        <a:bodyPr/>
        <a:lstStyle/>
        <a:p>
          <a:endParaRPr lang="es-ES"/>
        </a:p>
      </dgm:t>
    </dgm:pt>
    <dgm:pt modelId="{0724D4C7-8BA8-4638-BB4C-8540A93A0BAD}" type="pres">
      <dgm:prSet presAssocID="{FBEB3290-D6C9-46DB-AAA3-7B7992EE6BD9}" presName="rootConnector" presStyleLbl="node1" presStyleIdx="0" presStyleCnt="4"/>
      <dgm:spPr/>
      <dgm:t>
        <a:bodyPr/>
        <a:lstStyle/>
        <a:p>
          <a:endParaRPr lang="es-ES"/>
        </a:p>
      </dgm:t>
    </dgm:pt>
    <dgm:pt modelId="{FF2BEAD0-622A-4AA5-91A3-43A493FE72AB}" type="pres">
      <dgm:prSet presAssocID="{FBEB3290-D6C9-46DB-AAA3-7B7992EE6BD9}" presName="childShape" presStyleCnt="0"/>
      <dgm:spPr/>
    </dgm:pt>
    <dgm:pt modelId="{2881FE87-C193-481C-8263-9231599EA374}" type="pres">
      <dgm:prSet presAssocID="{5261BBD8-C987-4445-BAA9-49F1983708FE}" presName="Name13" presStyleLbl="parChTrans1D2" presStyleIdx="0" presStyleCnt="8"/>
      <dgm:spPr/>
      <dgm:t>
        <a:bodyPr/>
        <a:lstStyle/>
        <a:p>
          <a:endParaRPr lang="es-ES"/>
        </a:p>
      </dgm:t>
    </dgm:pt>
    <dgm:pt modelId="{7765458E-B94D-47C7-9139-147E22111B86}" type="pres">
      <dgm:prSet presAssocID="{F07D217F-7252-4A71-ACA2-39E1B0FA4884}" presName="childText" presStyleLbl="bgAcc1" presStyleIdx="0" presStyleCnt="8">
        <dgm:presLayoutVars>
          <dgm:bulletEnabled val="1"/>
        </dgm:presLayoutVars>
      </dgm:prSet>
      <dgm:spPr/>
      <dgm:t>
        <a:bodyPr/>
        <a:lstStyle/>
        <a:p>
          <a:endParaRPr lang="es-ES"/>
        </a:p>
      </dgm:t>
    </dgm:pt>
    <dgm:pt modelId="{B9605822-1C59-4803-BCE6-2F96EB0D6AEE}" type="pres">
      <dgm:prSet presAssocID="{EB66B971-5D9D-4D1D-B3A6-A521459DF0DD}" presName="Name13" presStyleLbl="parChTrans1D2" presStyleIdx="1" presStyleCnt="8"/>
      <dgm:spPr/>
      <dgm:t>
        <a:bodyPr/>
        <a:lstStyle/>
        <a:p>
          <a:endParaRPr lang="es-ES"/>
        </a:p>
      </dgm:t>
    </dgm:pt>
    <dgm:pt modelId="{68272ABE-75B1-4BB1-AC01-FA4DF668CBF1}" type="pres">
      <dgm:prSet presAssocID="{CA166EA1-0453-4966-BB7F-A97EA5EBD238}" presName="childText" presStyleLbl="bgAcc1" presStyleIdx="1" presStyleCnt="8">
        <dgm:presLayoutVars>
          <dgm:bulletEnabled val="1"/>
        </dgm:presLayoutVars>
      </dgm:prSet>
      <dgm:spPr/>
      <dgm:t>
        <a:bodyPr/>
        <a:lstStyle/>
        <a:p>
          <a:endParaRPr lang="es-ES"/>
        </a:p>
      </dgm:t>
    </dgm:pt>
    <dgm:pt modelId="{D2AC4597-CBC9-427E-A9D0-88126F352271}" type="pres">
      <dgm:prSet presAssocID="{34360457-7147-4B4B-BB5A-7E623664B31F}" presName="root" presStyleCnt="0"/>
      <dgm:spPr/>
    </dgm:pt>
    <dgm:pt modelId="{2761F21C-A27B-4AF8-B0ED-38445855DB7F}" type="pres">
      <dgm:prSet presAssocID="{34360457-7147-4B4B-BB5A-7E623664B31F}" presName="rootComposite" presStyleCnt="0"/>
      <dgm:spPr/>
    </dgm:pt>
    <dgm:pt modelId="{9D9D74B5-732C-42B4-B1CF-114183496A0C}" type="pres">
      <dgm:prSet presAssocID="{34360457-7147-4B4B-BB5A-7E623664B31F}" presName="rootText" presStyleLbl="node1" presStyleIdx="1" presStyleCnt="4"/>
      <dgm:spPr/>
      <dgm:t>
        <a:bodyPr/>
        <a:lstStyle/>
        <a:p>
          <a:endParaRPr lang="es-ES"/>
        </a:p>
      </dgm:t>
    </dgm:pt>
    <dgm:pt modelId="{A38B0B36-4C0A-4914-9674-A27D9B7B4D81}" type="pres">
      <dgm:prSet presAssocID="{34360457-7147-4B4B-BB5A-7E623664B31F}" presName="rootConnector" presStyleLbl="node1" presStyleIdx="1" presStyleCnt="4"/>
      <dgm:spPr/>
      <dgm:t>
        <a:bodyPr/>
        <a:lstStyle/>
        <a:p>
          <a:endParaRPr lang="es-ES"/>
        </a:p>
      </dgm:t>
    </dgm:pt>
    <dgm:pt modelId="{51C9428F-51C4-419A-9604-1E78BA29A521}" type="pres">
      <dgm:prSet presAssocID="{34360457-7147-4B4B-BB5A-7E623664B31F}" presName="childShape" presStyleCnt="0"/>
      <dgm:spPr/>
    </dgm:pt>
    <dgm:pt modelId="{92715D7A-B941-477B-90D4-EA64B065E627}" type="pres">
      <dgm:prSet presAssocID="{D7F919B7-1D61-4711-970E-52D3394F1E25}" presName="Name13" presStyleLbl="parChTrans1D2" presStyleIdx="2" presStyleCnt="8"/>
      <dgm:spPr/>
      <dgm:t>
        <a:bodyPr/>
        <a:lstStyle/>
        <a:p>
          <a:endParaRPr lang="es-ES"/>
        </a:p>
      </dgm:t>
    </dgm:pt>
    <dgm:pt modelId="{033FD687-D55F-45B2-966C-75B507847432}" type="pres">
      <dgm:prSet presAssocID="{DD48B026-722A-4F81-9145-55BFAD3E492D}" presName="childText" presStyleLbl="bgAcc1" presStyleIdx="2" presStyleCnt="8">
        <dgm:presLayoutVars>
          <dgm:bulletEnabled val="1"/>
        </dgm:presLayoutVars>
      </dgm:prSet>
      <dgm:spPr/>
      <dgm:t>
        <a:bodyPr/>
        <a:lstStyle/>
        <a:p>
          <a:endParaRPr lang="es-ES"/>
        </a:p>
      </dgm:t>
    </dgm:pt>
    <dgm:pt modelId="{7DFD125E-DE35-4353-92A0-22D8529957F0}" type="pres">
      <dgm:prSet presAssocID="{5598D8B0-E20D-475E-BF11-A304744F1D2F}" presName="Name13" presStyleLbl="parChTrans1D2" presStyleIdx="3" presStyleCnt="8"/>
      <dgm:spPr/>
      <dgm:t>
        <a:bodyPr/>
        <a:lstStyle/>
        <a:p>
          <a:endParaRPr lang="es-ES"/>
        </a:p>
      </dgm:t>
    </dgm:pt>
    <dgm:pt modelId="{EF50F385-8BBF-4D73-871F-14902793AF54}" type="pres">
      <dgm:prSet presAssocID="{454AFADE-2E6F-4EAF-B867-89AF5D0A1090}" presName="childText" presStyleLbl="bgAcc1" presStyleIdx="3" presStyleCnt="8">
        <dgm:presLayoutVars>
          <dgm:bulletEnabled val="1"/>
        </dgm:presLayoutVars>
      </dgm:prSet>
      <dgm:spPr/>
      <dgm:t>
        <a:bodyPr/>
        <a:lstStyle/>
        <a:p>
          <a:endParaRPr lang="es-ES"/>
        </a:p>
      </dgm:t>
    </dgm:pt>
    <dgm:pt modelId="{5738330D-9786-4D8D-9968-894F872EC139}" type="pres">
      <dgm:prSet presAssocID="{6CFBB8C6-B608-4BA4-ADB3-69D05E9BC09E}" presName="root" presStyleCnt="0"/>
      <dgm:spPr/>
    </dgm:pt>
    <dgm:pt modelId="{50595693-4B19-4AB1-9A1A-E6AD50BB10F3}" type="pres">
      <dgm:prSet presAssocID="{6CFBB8C6-B608-4BA4-ADB3-69D05E9BC09E}" presName="rootComposite" presStyleCnt="0"/>
      <dgm:spPr/>
    </dgm:pt>
    <dgm:pt modelId="{0F1BD680-B8CE-47EB-9027-5B9BBFFD31E8}" type="pres">
      <dgm:prSet presAssocID="{6CFBB8C6-B608-4BA4-ADB3-69D05E9BC09E}" presName="rootText" presStyleLbl="node1" presStyleIdx="2" presStyleCnt="4"/>
      <dgm:spPr/>
      <dgm:t>
        <a:bodyPr/>
        <a:lstStyle/>
        <a:p>
          <a:endParaRPr lang="es-ES"/>
        </a:p>
      </dgm:t>
    </dgm:pt>
    <dgm:pt modelId="{4741C561-E60F-4646-BB99-5C0B08E25399}" type="pres">
      <dgm:prSet presAssocID="{6CFBB8C6-B608-4BA4-ADB3-69D05E9BC09E}" presName="rootConnector" presStyleLbl="node1" presStyleIdx="2" presStyleCnt="4"/>
      <dgm:spPr/>
      <dgm:t>
        <a:bodyPr/>
        <a:lstStyle/>
        <a:p>
          <a:endParaRPr lang="es-ES"/>
        </a:p>
      </dgm:t>
    </dgm:pt>
    <dgm:pt modelId="{C66E99F1-5CA1-4B5A-9715-76B2C07EA144}" type="pres">
      <dgm:prSet presAssocID="{6CFBB8C6-B608-4BA4-ADB3-69D05E9BC09E}" presName="childShape" presStyleCnt="0"/>
      <dgm:spPr/>
    </dgm:pt>
    <dgm:pt modelId="{9F160C49-A711-4A17-B6C9-8756932C18E4}" type="pres">
      <dgm:prSet presAssocID="{EF295CFB-D0A1-46CD-A8AA-0FC4EAF86086}" presName="Name13" presStyleLbl="parChTrans1D2" presStyleIdx="4" presStyleCnt="8"/>
      <dgm:spPr/>
      <dgm:t>
        <a:bodyPr/>
        <a:lstStyle/>
        <a:p>
          <a:endParaRPr lang="es-ES"/>
        </a:p>
      </dgm:t>
    </dgm:pt>
    <dgm:pt modelId="{0DDA46B3-6B11-43D0-9763-80F16CE1D919}" type="pres">
      <dgm:prSet presAssocID="{1FEF2A33-C307-4664-8F40-C648302E6CE7}" presName="childText" presStyleLbl="bgAcc1" presStyleIdx="4" presStyleCnt="8">
        <dgm:presLayoutVars>
          <dgm:bulletEnabled val="1"/>
        </dgm:presLayoutVars>
      </dgm:prSet>
      <dgm:spPr/>
      <dgm:t>
        <a:bodyPr/>
        <a:lstStyle/>
        <a:p>
          <a:endParaRPr lang="es-ES"/>
        </a:p>
      </dgm:t>
    </dgm:pt>
    <dgm:pt modelId="{C2CB8B05-D824-4D45-97F2-1F524E2F2316}" type="pres">
      <dgm:prSet presAssocID="{A5150205-AF88-4774-96EB-4D1AB4CD89CD}" presName="Name13" presStyleLbl="parChTrans1D2" presStyleIdx="5" presStyleCnt="8"/>
      <dgm:spPr/>
      <dgm:t>
        <a:bodyPr/>
        <a:lstStyle/>
        <a:p>
          <a:endParaRPr lang="es-ES"/>
        </a:p>
      </dgm:t>
    </dgm:pt>
    <dgm:pt modelId="{5B708F47-893D-4CF8-8DDF-33A4E501092C}" type="pres">
      <dgm:prSet presAssocID="{0C6A711D-398A-49AE-BDA7-2FAAD99D49D5}" presName="childText" presStyleLbl="bgAcc1" presStyleIdx="5" presStyleCnt="8">
        <dgm:presLayoutVars>
          <dgm:bulletEnabled val="1"/>
        </dgm:presLayoutVars>
      </dgm:prSet>
      <dgm:spPr/>
      <dgm:t>
        <a:bodyPr/>
        <a:lstStyle/>
        <a:p>
          <a:endParaRPr lang="es-ES"/>
        </a:p>
      </dgm:t>
    </dgm:pt>
    <dgm:pt modelId="{7B1F1E3B-288A-43A6-B0D8-B5799509A00D}" type="pres">
      <dgm:prSet presAssocID="{E41E21CB-183A-4BE5-A88F-77D4315A97A2}" presName="root" presStyleCnt="0"/>
      <dgm:spPr/>
    </dgm:pt>
    <dgm:pt modelId="{CB839BF3-2E0C-46FF-956B-A34F7BB440DF}" type="pres">
      <dgm:prSet presAssocID="{E41E21CB-183A-4BE5-A88F-77D4315A97A2}" presName="rootComposite" presStyleCnt="0"/>
      <dgm:spPr/>
    </dgm:pt>
    <dgm:pt modelId="{04F1D7DB-0F17-4A7D-BBC0-4AF7179AF7AA}" type="pres">
      <dgm:prSet presAssocID="{E41E21CB-183A-4BE5-A88F-77D4315A97A2}" presName="rootText" presStyleLbl="node1" presStyleIdx="3" presStyleCnt="4"/>
      <dgm:spPr/>
      <dgm:t>
        <a:bodyPr/>
        <a:lstStyle/>
        <a:p>
          <a:endParaRPr lang="es-ES"/>
        </a:p>
      </dgm:t>
    </dgm:pt>
    <dgm:pt modelId="{A45990CA-8038-46B8-A20C-F4C755C58880}" type="pres">
      <dgm:prSet presAssocID="{E41E21CB-183A-4BE5-A88F-77D4315A97A2}" presName="rootConnector" presStyleLbl="node1" presStyleIdx="3" presStyleCnt="4"/>
      <dgm:spPr/>
      <dgm:t>
        <a:bodyPr/>
        <a:lstStyle/>
        <a:p>
          <a:endParaRPr lang="es-ES"/>
        </a:p>
      </dgm:t>
    </dgm:pt>
    <dgm:pt modelId="{E22EC618-9DD5-43AB-B52A-28F056F1D577}" type="pres">
      <dgm:prSet presAssocID="{E41E21CB-183A-4BE5-A88F-77D4315A97A2}" presName="childShape" presStyleCnt="0"/>
      <dgm:spPr/>
    </dgm:pt>
    <dgm:pt modelId="{844C9569-7229-484B-81EA-63950E5A1D8B}" type="pres">
      <dgm:prSet presAssocID="{E8B70F88-3C23-4665-86F2-418ECD5FB51B}" presName="Name13" presStyleLbl="parChTrans1D2" presStyleIdx="6" presStyleCnt="8"/>
      <dgm:spPr/>
      <dgm:t>
        <a:bodyPr/>
        <a:lstStyle/>
        <a:p>
          <a:endParaRPr lang="es-ES"/>
        </a:p>
      </dgm:t>
    </dgm:pt>
    <dgm:pt modelId="{DF8E58EF-DD38-4C80-B950-CAE9E940570D}" type="pres">
      <dgm:prSet presAssocID="{6CB5E624-87E1-44FA-97A6-25651EAB3ED1}" presName="childText" presStyleLbl="bgAcc1" presStyleIdx="6" presStyleCnt="8">
        <dgm:presLayoutVars>
          <dgm:bulletEnabled val="1"/>
        </dgm:presLayoutVars>
      </dgm:prSet>
      <dgm:spPr/>
      <dgm:t>
        <a:bodyPr/>
        <a:lstStyle/>
        <a:p>
          <a:endParaRPr lang="es-ES"/>
        </a:p>
      </dgm:t>
    </dgm:pt>
    <dgm:pt modelId="{84AC4A31-A2CD-4AAE-BC63-7C5857795F16}" type="pres">
      <dgm:prSet presAssocID="{70D185C2-1DA2-4574-B9C9-AFE89BAECA30}" presName="Name13" presStyleLbl="parChTrans1D2" presStyleIdx="7" presStyleCnt="8"/>
      <dgm:spPr/>
      <dgm:t>
        <a:bodyPr/>
        <a:lstStyle/>
        <a:p>
          <a:endParaRPr lang="es-ES"/>
        </a:p>
      </dgm:t>
    </dgm:pt>
    <dgm:pt modelId="{ED860F72-72C4-4FF2-951B-D2240C67BA5F}" type="pres">
      <dgm:prSet presAssocID="{FC9787A7-E34C-4767-ADD8-DEDE7BFA6C8C}" presName="childText" presStyleLbl="bgAcc1" presStyleIdx="7" presStyleCnt="8">
        <dgm:presLayoutVars>
          <dgm:bulletEnabled val="1"/>
        </dgm:presLayoutVars>
      </dgm:prSet>
      <dgm:spPr/>
      <dgm:t>
        <a:bodyPr/>
        <a:lstStyle/>
        <a:p>
          <a:endParaRPr lang="es-ES"/>
        </a:p>
      </dgm:t>
    </dgm:pt>
  </dgm:ptLst>
  <dgm:cxnLst>
    <dgm:cxn modelId="{8F5076BD-6691-418A-9E52-DC318887366D}" type="presOf" srcId="{FC9787A7-E34C-4767-ADD8-DEDE7BFA6C8C}" destId="{ED860F72-72C4-4FF2-951B-D2240C67BA5F}" srcOrd="0" destOrd="0" presId="urn:microsoft.com/office/officeart/2005/8/layout/hierarchy3"/>
    <dgm:cxn modelId="{3FDCBF9A-9D1E-49E2-9D65-ECAC6643FEC0}" type="presOf" srcId="{EF295CFB-D0A1-46CD-A8AA-0FC4EAF86086}" destId="{9F160C49-A711-4A17-B6C9-8756932C18E4}" srcOrd="0" destOrd="0" presId="urn:microsoft.com/office/officeart/2005/8/layout/hierarchy3"/>
    <dgm:cxn modelId="{27FC86FD-BF12-4F5F-BD51-45A3A8DDD255}" type="presOf" srcId="{FBEB3290-D6C9-46DB-AAA3-7B7992EE6BD9}" destId="{8B68B1C3-8CF8-4D57-9060-936A1EE38A7B}" srcOrd="0" destOrd="0" presId="urn:microsoft.com/office/officeart/2005/8/layout/hierarchy3"/>
    <dgm:cxn modelId="{2A4FEA16-F7E1-460E-BBF7-5F9F847EBB67}" type="presOf" srcId="{5261BBD8-C987-4445-BAA9-49F1983708FE}" destId="{2881FE87-C193-481C-8263-9231599EA374}" srcOrd="0" destOrd="0" presId="urn:microsoft.com/office/officeart/2005/8/layout/hierarchy3"/>
    <dgm:cxn modelId="{3D710EB3-E9BF-4125-9976-611486ACA4D5}" srcId="{6CFBB8C6-B608-4BA4-ADB3-69D05E9BC09E}" destId="{0C6A711D-398A-49AE-BDA7-2FAAD99D49D5}" srcOrd="1" destOrd="0" parTransId="{A5150205-AF88-4774-96EB-4D1AB4CD89CD}" sibTransId="{5EDF4A28-5B2D-4B30-81D7-352A75666D74}"/>
    <dgm:cxn modelId="{F569D2B7-BDFE-4131-8BE9-199FA6DE396B}" srcId="{2EF26DBE-CCFA-4785-9415-305F509C392F}" destId="{FBEB3290-D6C9-46DB-AAA3-7B7992EE6BD9}" srcOrd="0" destOrd="0" parTransId="{0BA677CD-6E08-4593-B028-F366FF051FE0}" sibTransId="{7430FD48-1C98-4C39-9AD9-8847A2277B92}"/>
    <dgm:cxn modelId="{0260A0BE-A94E-427D-8B9C-733A04597C7F}" srcId="{2EF26DBE-CCFA-4785-9415-305F509C392F}" destId="{6CFBB8C6-B608-4BA4-ADB3-69D05E9BC09E}" srcOrd="2" destOrd="0" parTransId="{15A02321-0061-4617-8729-E7AA94CC204E}" sibTransId="{4ECB529E-43D3-45DB-B058-2D2066F4629C}"/>
    <dgm:cxn modelId="{61F703EE-02BE-4339-B474-CBA14C3EB27D}" type="presOf" srcId="{34360457-7147-4B4B-BB5A-7E623664B31F}" destId="{A38B0B36-4C0A-4914-9674-A27D9B7B4D81}" srcOrd="1" destOrd="0" presId="urn:microsoft.com/office/officeart/2005/8/layout/hierarchy3"/>
    <dgm:cxn modelId="{3D96BB86-2051-4CC4-87E8-9870CE1A49E3}" srcId="{E41E21CB-183A-4BE5-A88F-77D4315A97A2}" destId="{6CB5E624-87E1-44FA-97A6-25651EAB3ED1}" srcOrd="0" destOrd="0" parTransId="{E8B70F88-3C23-4665-86F2-418ECD5FB51B}" sibTransId="{218410CC-E317-4787-A828-CD18B8B00CD3}"/>
    <dgm:cxn modelId="{18BC30E8-79C6-46AF-9797-4411D6F09DFE}" type="presOf" srcId="{454AFADE-2E6F-4EAF-B867-89AF5D0A1090}" destId="{EF50F385-8BBF-4D73-871F-14902793AF54}" srcOrd="0" destOrd="0" presId="urn:microsoft.com/office/officeart/2005/8/layout/hierarchy3"/>
    <dgm:cxn modelId="{DB9DD978-C886-405C-AC82-2FB033A6C34D}" type="presOf" srcId="{EB66B971-5D9D-4D1D-B3A6-A521459DF0DD}" destId="{B9605822-1C59-4803-BCE6-2F96EB0D6AEE}" srcOrd="0" destOrd="0" presId="urn:microsoft.com/office/officeart/2005/8/layout/hierarchy3"/>
    <dgm:cxn modelId="{B7C18CFC-7767-41A7-9B70-A9994C4CA1BA}" type="presOf" srcId="{A5150205-AF88-4774-96EB-4D1AB4CD89CD}" destId="{C2CB8B05-D824-4D45-97F2-1F524E2F2316}" srcOrd="0" destOrd="0" presId="urn:microsoft.com/office/officeart/2005/8/layout/hierarchy3"/>
    <dgm:cxn modelId="{A9126279-C64D-4AE6-B544-5D83C962BF4B}" type="presOf" srcId="{DD48B026-722A-4F81-9145-55BFAD3E492D}" destId="{033FD687-D55F-45B2-966C-75B507847432}" srcOrd="0" destOrd="0" presId="urn:microsoft.com/office/officeart/2005/8/layout/hierarchy3"/>
    <dgm:cxn modelId="{F65D0C0D-D1AC-4E75-9967-88DF9924A4A0}" type="presOf" srcId="{CA166EA1-0453-4966-BB7F-A97EA5EBD238}" destId="{68272ABE-75B1-4BB1-AC01-FA4DF668CBF1}" srcOrd="0" destOrd="0" presId="urn:microsoft.com/office/officeart/2005/8/layout/hierarchy3"/>
    <dgm:cxn modelId="{4F54DF4D-ECF2-49AD-B138-812BD9EB1EE1}" type="presOf" srcId="{6CFBB8C6-B608-4BA4-ADB3-69D05E9BC09E}" destId="{0F1BD680-B8CE-47EB-9027-5B9BBFFD31E8}" srcOrd="0" destOrd="0" presId="urn:microsoft.com/office/officeart/2005/8/layout/hierarchy3"/>
    <dgm:cxn modelId="{4C4181E4-EC28-4688-BE2D-B8CBF77A66C0}" type="presOf" srcId="{34360457-7147-4B4B-BB5A-7E623664B31F}" destId="{9D9D74B5-732C-42B4-B1CF-114183496A0C}" srcOrd="0" destOrd="0" presId="urn:microsoft.com/office/officeart/2005/8/layout/hierarchy3"/>
    <dgm:cxn modelId="{3DAFBBCF-893C-4416-86D4-F7CD4586C9B8}" type="presOf" srcId="{6CB5E624-87E1-44FA-97A6-25651EAB3ED1}" destId="{DF8E58EF-DD38-4C80-B950-CAE9E940570D}" srcOrd="0" destOrd="0" presId="urn:microsoft.com/office/officeart/2005/8/layout/hierarchy3"/>
    <dgm:cxn modelId="{CE0C5CA0-9275-454C-87EA-51B87D76C9F2}" type="presOf" srcId="{1FEF2A33-C307-4664-8F40-C648302E6CE7}" destId="{0DDA46B3-6B11-43D0-9763-80F16CE1D919}" srcOrd="0" destOrd="0" presId="urn:microsoft.com/office/officeart/2005/8/layout/hierarchy3"/>
    <dgm:cxn modelId="{685FE4EA-CB32-4318-85C8-809C18A936B2}" type="presOf" srcId="{E41E21CB-183A-4BE5-A88F-77D4315A97A2}" destId="{A45990CA-8038-46B8-A20C-F4C755C58880}" srcOrd="1" destOrd="0" presId="urn:microsoft.com/office/officeart/2005/8/layout/hierarchy3"/>
    <dgm:cxn modelId="{04E81816-1E39-45AE-AFE7-82F84F593127}" type="presOf" srcId="{E41E21CB-183A-4BE5-A88F-77D4315A97A2}" destId="{04F1D7DB-0F17-4A7D-BBC0-4AF7179AF7AA}" srcOrd="0" destOrd="0" presId="urn:microsoft.com/office/officeart/2005/8/layout/hierarchy3"/>
    <dgm:cxn modelId="{D05115AC-7CE0-4EC9-B7E2-CBD17F3FFCDA}" srcId="{6CFBB8C6-B608-4BA4-ADB3-69D05E9BC09E}" destId="{1FEF2A33-C307-4664-8F40-C648302E6CE7}" srcOrd="0" destOrd="0" parTransId="{EF295CFB-D0A1-46CD-A8AA-0FC4EAF86086}" sibTransId="{8A75DB7D-D58C-4656-83C2-1754AB818337}"/>
    <dgm:cxn modelId="{525B829A-471B-4F62-9693-9A1E0235D0D2}" type="presOf" srcId="{6CFBB8C6-B608-4BA4-ADB3-69D05E9BC09E}" destId="{4741C561-E60F-4646-BB99-5C0B08E25399}" srcOrd="1" destOrd="0" presId="urn:microsoft.com/office/officeart/2005/8/layout/hierarchy3"/>
    <dgm:cxn modelId="{097A674C-E68B-461D-A00D-862A9AEDCC54}" type="presOf" srcId="{D7F919B7-1D61-4711-970E-52D3394F1E25}" destId="{92715D7A-B941-477B-90D4-EA64B065E627}" srcOrd="0" destOrd="0" presId="urn:microsoft.com/office/officeart/2005/8/layout/hierarchy3"/>
    <dgm:cxn modelId="{E011FD41-1845-45C2-A78B-B155A00790DA}" type="presOf" srcId="{2EF26DBE-CCFA-4785-9415-305F509C392F}" destId="{6F718029-5FA2-4BCA-9630-3CB32DAB5C12}" srcOrd="0" destOrd="0" presId="urn:microsoft.com/office/officeart/2005/8/layout/hierarchy3"/>
    <dgm:cxn modelId="{28ADF02A-836B-4CA5-B937-806D6B19BCE0}" type="presOf" srcId="{0C6A711D-398A-49AE-BDA7-2FAAD99D49D5}" destId="{5B708F47-893D-4CF8-8DDF-33A4E501092C}" srcOrd="0" destOrd="0" presId="urn:microsoft.com/office/officeart/2005/8/layout/hierarchy3"/>
    <dgm:cxn modelId="{D9B87915-397C-49F9-BD87-D1FE8A7603C7}" srcId="{FBEB3290-D6C9-46DB-AAA3-7B7992EE6BD9}" destId="{F07D217F-7252-4A71-ACA2-39E1B0FA4884}" srcOrd="0" destOrd="0" parTransId="{5261BBD8-C987-4445-BAA9-49F1983708FE}" sibTransId="{477E4741-F173-4998-998E-CD04B080FC3E}"/>
    <dgm:cxn modelId="{A2867CB5-3DBE-4685-AAB8-13D148895D59}" srcId="{E41E21CB-183A-4BE5-A88F-77D4315A97A2}" destId="{FC9787A7-E34C-4767-ADD8-DEDE7BFA6C8C}" srcOrd="1" destOrd="0" parTransId="{70D185C2-1DA2-4574-B9C9-AFE89BAECA30}" sibTransId="{11B22B43-DA8E-4C05-95CF-B73AE913C0EC}"/>
    <dgm:cxn modelId="{39E403B5-06F0-4D3C-A0B2-00408B6C5222}" srcId="{34360457-7147-4B4B-BB5A-7E623664B31F}" destId="{DD48B026-722A-4F81-9145-55BFAD3E492D}" srcOrd="0" destOrd="0" parTransId="{D7F919B7-1D61-4711-970E-52D3394F1E25}" sibTransId="{EA689750-75DE-436A-91C5-FA55888A4EAA}"/>
    <dgm:cxn modelId="{3BF0BD55-4D52-4078-8EFE-4C6F04D6DEA8}" type="presOf" srcId="{70D185C2-1DA2-4574-B9C9-AFE89BAECA30}" destId="{84AC4A31-A2CD-4AAE-BC63-7C5857795F16}" srcOrd="0" destOrd="0" presId="urn:microsoft.com/office/officeart/2005/8/layout/hierarchy3"/>
    <dgm:cxn modelId="{ABB330CF-68BC-4A57-8E50-033135032209}" srcId="{FBEB3290-D6C9-46DB-AAA3-7B7992EE6BD9}" destId="{CA166EA1-0453-4966-BB7F-A97EA5EBD238}" srcOrd="1" destOrd="0" parTransId="{EB66B971-5D9D-4D1D-B3A6-A521459DF0DD}" sibTransId="{5440E83E-121C-49F5-AABD-D258665853AA}"/>
    <dgm:cxn modelId="{B7E36A25-D766-4647-B168-73996BAA2C8C}" type="presOf" srcId="{F07D217F-7252-4A71-ACA2-39E1B0FA4884}" destId="{7765458E-B94D-47C7-9139-147E22111B86}" srcOrd="0" destOrd="0" presId="urn:microsoft.com/office/officeart/2005/8/layout/hierarchy3"/>
    <dgm:cxn modelId="{EE5F3648-A5E0-499B-B567-0671E8E925FE}" srcId="{34360457-7147-4B4B-BB5A-7E623664B31F}" destId="{454AFADE-2E6F-4EAF-B867-89AF5D0A1090}" srcOrd="1" destOrd="0" parTransId="{5598D8B0-E20D-475E-BF11-A304744F1D2F}" sibTransId="{FA37B7BE-78FF-49B3-8E45-EE8738B375AA}"/>
    <dgm:cxn modelId="{A6CC21AA-024A-4585-A358-09D05CB35485}" type="presOf" srcId="{5598D8B0-E20D-475E-BF11-A304744F1D2F}" destId="{7DFD125E-DE35-4353-92A0-22D8529957F0}" srcOrd="0" destOrd="0" presId="urn:microsoft.com/office/officeart/2005/8/layout/hierarchy3"/>
    <dgm:cxn modelId="{F7C55EDF-694A-4BAE-96B8-446E0F44156A}" srcId="{2EF26DBE-CCFA-4785-9415-305F509C392F}" destId="{E41E21CB-183A-4BE5-A88F-77D4315A97A2}" srcOrd="3" destOrd="0" parTransId="{796F952B-175B-4BA4-9795-1D74CE278757}" sibTransId="{28767087-CA56-4FDF-BCA8-C302E4900BF3}"/>
    <dgm:cxn modelId="{0D035017-60DC-4B02-803C-AD7BFC86DF5A}" type="presOf" srcId="{E8B70F88-3C23-4665-86F2-418ECD5FB51B}" destId="{844C9569-7229-484B-81EA-63950E5A1D8B}" srcOrd="0" destOrd="0" presId="urn:microsoft.com/office/officeart/2005/8/layout/hierarchy3"/>
    <dgm:cxn modelId="{D91485EE-7B58-4198-9330-43A461A9CF87}" srcId="{2EF26DBE-CCFA-4785-9415-305F509C392F}" destId="{34360457-7147-4B4B-BB5A-7E623664B31F}" srcOrd="1" destOrd="0" parTransId="{89BA7FFA-7B1A-4E58-985C-A0B4116552FD}" sibTransId="{83C87CA6-B711-4ADB-B3A8-83BEA4E8F02F}"/>
    <dgm:cxn modelId="{AF8A3897-24B7-4875-B3ED-18E14DF22314}" type="presOf" srcId="{FBEB3290-D6C9-46DB-AAA3-7B7992EE6BD9}" destId="{0724D4C7-8BA8-4638-BB4C-8540A93A0BAD}" srcOrd="1" destOrd="0" presId="urn:microsoft.com/office/officeart/2005/8/layout/hierarchy3"/>
    <dgm:cxn modelId="{E146E83D-AF36-40CC-AF4F-D057127B0E0A}" type="presParOf" srcId="{6F718029-5FA2-4BCA-9630-3CB32DAB5C12}" destId="{D8F8886A-CFBE-467E-94EF-305BDBCDE1D5}" srcOrd="0" destOrd="0" presId="urn:microsoft.com/office/officeart/2005/8/layout/hierarchy3"/>
    <dgm:cxn modelId="{119BA802-5CDF-47BC-952A-DEA427E09DE8}" type="presParOf" srcId="{D8F8886A-CFBE-467E-94EF-305BDBCDE1D5}" destId="{B1803381-72B2-42B1-81FC-660DAAB7F5F1}" srcOrd="0" destOrd="0" presId="urn:microsoft.com/office/officeart/2005/8/layout/hierarchy3"/>
    <dgm:cxn modelId="{23DB97AC-5064-4E1F-BCB8-8460C0FE6340}" type="presParOf" srcId="{B1803381-72B2-42B1-81FC-660DAAB7F5F1}" destId="{8B68B1C3-8CF8-4D57-9060-936A1EE38A7B}" srcOrd="0" destOrd="0" presId="urn:microsoft.com/office/officeart/2005/8/layout/hierarchy3"/>
    <dgm:cxn modelId="{83E7452B-CF1D-4E12-BE97-ABC8D861B103}" type="presParOf" srcId="{B1803381-72B2-42B1-81FC-660DAAB7F5F1}" destId="{0724D4C7-8BA8-4638-BB4C-8540A93A0BAD}" srcOrd="1" destOrd="0" presId="urn:microsoft.com/office/officeart/2005/8/layout/hierarchy3"/>
    <dgm:cxn modelId="{458C19F9-B316-44AF-A291-67562FE438A5}" type="presParOf" srcId="{D8F8886A-CFBE-467E-94EF-305BDBCDE1D5}" destId="{FF2BEAD0-622A-4AA5-91A3-43A493FE72AB}" srcOrd="1" destOrd="0" presId="urn:microsoft.com/office/officeart/2005/8/layout/hierarchy3"/>
    <dgm:cxn modelId="{5E0B5888-1FDF-4F2B-A921-A41580D05EA8}" type="presParOf" srcId="{FF2BEAD0-622A-4AA5-91A3-43A493FE72AB}" destId="{2881FE87-C193-481C-8263-9231599EA374}" srcOrd="0" destOrd="0" presId="urn:microsoft.com/office/officeart/2005/8/layout/hierarchy3"/>
    <dgm:cxn modelId="{80C36F00-1A77-48BB-9A32-9C4E9BD80724}" type="presParOf" srcId="{FF2BEAD0-622A-4AA5-91A3-43A493FE72AB}" destId="{7765458E-B94D-47C7-9139-147E22111B86}" srcOrd="1" destOrd="0" presId="urn:microsoft.com/office/officeart/2005/8/layout/hierarchy3"/>
    <dgm:cxn modelId="{49064B3A-735F-4B92-B323-E7835645FA0B}" type="presParOf" srcId="{FF2BEAD0-622A-4AA5-91A3-43A493FE72AB}" destId="{B9605822-1C59-4803-BCE6-2F96EB0D6AEE}" srcOrd="2" destOrd="0" presId="urn:microsoft.com/office/officeart/2005/8/layout/hierarchy3"/>
    <dgm:cxn modelId="{D2319E85-007F-4E62-B056-000AF4356FA9}" type="presParOf" srcId="{FF2BEAD0-622A-4AA5-91A3-43A493FE72AB}" destId="{68272ABE-75B1-4BB1-AC01-FA4DF668CBF1}" srcOrd="3" destOrd="0" presId="urn:microsoft.com/office/officeart/2005/8/layout/hierarchy3"/>
    <dgm:cxn modelId="{6F712EA9-AA5A-4171-B8E7-4379E23EFF46}" type="presParOf" srcId="{6F718029-5FA2-4BCA-9630-3CB32DAB5C12}" destId="{D2AC4597-CBC9-427E-A9D0-88126F352271}" srcOrd="1" destOrd="0" presId="urn:microsoft.com/office/officeart/2005/8/layout/hierarchy3"/>
    <dgm:cxn modelId="{6DE441DD-EA98-4FD4-9C06-40B220DA6CB4}" type="presParOf" srcId="{D2AC4597-CBC9-427E-A9D0-88126F352271}" destId="{2761F21C-A27B-4AF8-B0ED-38445855DB7F}" srcOrd="0" destOrd="0" presId="urn:microsoft.com/office/officeart/2005/8/layout/hierarchy3"/>
    <dgm:cxn modelId="{2E0B6FB3-1001-419D-8FF8-B742C018560B}" type="presParOf" srcId="{2761F21C-A27B-4AF8-B0ED-38445855DB7F}" destId="{9D9D74B5-732C-42B4-B1CF-114183496A0C}" srcOrd="0" destOrd="0" presId="urn:microsoft.com/office/officeart/2005/8/layout/hierarchy3"/>
    <dgm:cxn modelId="{B773AC73-1395-4DD3-9492-8A6758AC4D98}" type="presParOf" srcId="{2761F21C-A27B-4AF8-B0ED-38445855DB7F}" destId="{A38B0B36-4C0A-4914-9674-A27D9B7B4D81}" srcOrd="1" destOrd="0" presId="urn:microsoft.com/office/officeart/2005/8/layout/hierarchy3"/>
    <dgm:cxn modelId="{2A9FF717-3964-4CD7-8722-8890C587F0EB}" type="presParOf" srcId="{D2AC4597-CBC9-427E-A9D0-88126F352271}" destId="{51C9428F-51C4-419A-9604-1E78BA29A521}" srcOrd="1" destOrd="0" presId="urn:microsoft.com/office/officeart/2005/8/layout/hierarchy3"/>
    <dgm:cxn modelId="{7A29337E-FF61-4DAC-90D0-E47C53396118}" type="presParOf" srcId="{51C9428F-51C4-419A-9604-1E78BA29A521}" destId="{92715D7A-B941-477B-90D4-EA64B065E627}" srcOrd="0" destOrd="0" presId="urn:microsoft.com/office/officeart/2005/8/layout/hierarchy3"/>
    <dgm:cxn modelId="{E1346EF3-EE35-4DF6-A28A-F09C4E07D296}" type="presParOf" srcId="{51C9428F-51C4-419A-9604-1E78BA29A521}" destId="{033FD687-D55F-45B2-966C-75B507847432}" srcOrd="1" destOrd="0" presId="urn:microsoft.com/office/officeart/2005/8/layout/hierarchy3"/>
    <dgm:cxn modelId="{A015E0B7-85CA-46E1-8F8E-10F0E2D678D1}" type="presParOf" srcId="{51C9428F-51C4-419A-9604-1E78BA29A521}" destId="{7DFD125E-DE35-4353-92A0-22D8529957F0}" srcOrd="2" destOrd="0" presId="urn:microsoft.com/office/officeart/2005/8/layout/hierarchy3"/>
    <dgm:cxn modelId="{6D0005A5-8C13-4C1A-A1A8-0DAECAB054E0}" type="presParOf" srcId="{51C9428F-51C4-419A-9604-1E78BA29A521}" destId="{EF50F385-8BBF-4D73-871F-14902793AF54}" srcOrd="3" destOrd="0" presId="urn:microsoft.com/office/officeart/2005/8/layout/hierarchy3"/>
    <dgm:cxn modelId="{79CE6C3B-A24E-4E3E-97D3-B96C886A7F8B}" type="presParOf" srcId="{6F718029-5FA2-4BCA-9630-3CB32DAB5C12}" destId="{5738330D-9786-4D8D-9968-894F872EC139}" srcOrd="2" destOrd="0" presId="urn:microsoft.com/office/officeart/2005/8/layout/hierarchy3"/>
    <dgm:cxn modelId="{D4E954AE-4698-43C4-932E-CA7CDAE53204}" type="presParOf" srcId="{5738330D-9786-4D8D-9968-894F872EC139}" destId="{50595693-4B19-4AB1-9A1A-E6AD50BB10F3}" srcOrd="0" destOrd="0" presId="urn:microsoft.com/office/officeart/2005/8/layout/hierarchy3"/>
    <dgm:cxn modelId="{55FC0570-D07B-4656-BDC7-FD5EB4676840}" type="presParOf" srcId="{50595693-4B19-4AB1-9A1A-E6AD50BB10F3}" destId="{0F1BD680-B8CE-47EB-9027-5B9BBFFD31E8}" srcOrd="0" destOrd="0" presId="urn:microsoft.com/office/officeart/2005/8/layout/hierarchy3"/>
    <dgm:cxn modelId="{51F92E68-52C4-47E6-8416-B1BD78B56419}" type="presParOf" srcId="{50595693-4B19-4AB1-9A1A-E6AD50BB10F3}" destId="{4741C561-E60F-4646-BB99-5C0B08E25399}" srcOrd="1" destOrd="0" presId="urn:microsoft.com/office/officeart/2005/8/layout/hierarchy3"/>
    <dgm:cxn modelId="{46597BA0-DEB2-4BA7-A9FA-3CF49ADB4E51}" type="presParOf" srcId="{5738330D-9786-4D8D-9968-894F872EC139}" destId="{C66E99F1-5CA1-4B5A-9715-76B2C07EA144}" srcOrd="1" destOrd="0" presId="urn:microsoft.com/office/officeart/2005/8/layout/hierarchy3"/>
    <dgm:cxn modelId="{5D26559C-4D22-4D03-8CEE-1F12A9CFB99B}" type="presParOf" srcId="{C66E99F1-5CA1-4B5A-9715-76B2C07EA144}" destId="{9F160C49-A711-4A17-B6C9-8756932C18E4}" srcOrd="0" destOrd="0" presId="urn:microsoft.com/office/officeart/2005/8/layout/hierarchy3"/>
    <dgm:cxn modelId="{99B3B2C9-8658-4BEE-B902-3F64A6BD4619}" type="presParOf" srcId="{C66E99F1-5CA1-4B5A-9715-76B2C07EA144}" destId="{0DDA46B3-6B11-43D0-9763-80F16CE1D919}" srcOrd="1" destOrd="0" presId="urn:microsoft.com/office/officeart/2005/8/layout/hierarchy3"/>
    <dgm:cxn modelId="{C932758D-9B28-483D-9624-22DF39DF7E9A}" type="presParOf" srcId="{C66E99F1-5CA1-4B5A-9715-76B2C07EA144}" destId="{C2CB8B05-D824-4D45-97F2-1F524E2F2316}" srcOrd="2" destOrd="0" presId="urn:microsoft.com/office/officeart/2005/8/layout/hierarchy3"/>
    <dgm:cxn modelId="{F1AD3929-8F02-407C-A51F-5CC61F4291E4}" type="presParOf" srcId="{C66E99F1-5CA1-4B5A-9715-76B2C07EA144}" destId="{5B708F47-893D-4CF8-8DDF-33A4E501092C}" srcOrd="3" destOrd="0" presId="urn:microsoft.com/office/officeart/2005/8/layout/hierarchy3"/>
    <dgm:cxn modelId="{2E8FB6D1-2708-4F03-8B57-C41E4AB9A2DB}" type="presParOf" srcId="{6F718029-5FA2-4BCA-9630-3CB32DAB5C12}" destId="{7B1F1E3B-288A-43A6-B0D8-B5799509A00D}" srcOrd="3" destOrd="0" presId="urn:microsoft.com/office/officeart/2005/8/layout/hierarchy3"/>
    <dgm:cxn modelId="{E021BC89-EA3B-4654-B253-F32DE3104673}" type="presParOf" srcId="{7B1F1E3B-288A-43A6-B0D8-B5799509A00D}" destId="{CB839BF3-2E0C-46FF-956B-A34F7BB440DF}" srcOrd="0" destOrd="0" presId="urn:microsoft.com/office/officeart/2005/8/layout/hierarchy3"/>
    <dgm:cxn modelId="{203A4757-CF89-46BE-8B5A-22C7B0B6ED65}" type="presParOf" srcId="{CB839BF3-2E0C-46FF-956B-A34F7BB440DF}" destId="{04F1D7DB-0F17-4A7D-BBC0-4AF7179AF7AA}" srcOrd="0" destOrd="0" presId="urn:microsoft.com/office/officeart/2005/8/layout/hierarchy3"/>
    <dgm:cxn modelId="{25CA4EAA-0B17-4A03-92AD-97DF27A64E38}" type="presParOf" srcId="{CB839BF3-2E0C-46FF-956B-A34F7BB440DF}" destId="{A45990CA-8038-46B8-A20C-F4C755C58880}" srcOrd="1" destOrd="0" presId="urn:microsoft.com/office/officeart/2005/8/layout/hierarchy3"/>
    <dgm:cxn modelId="{956519E8-34B1-4EE2-8612-8C03ABB0DE94}" type="presParOf" srcId="{7B1F1E3B-288A-43A6-B0D8-B5799509A00D}" destId="{E22EC618-9DD5-43AB-B52A-28F056F1D577}" srcOrd="1" destOrd="0" presId="urn:microsoft.com/office/officeart/2005/8/layout/hierarchy3"/>
    <dgm:cxn modelId="{25E80C7E-CB1F-432A-B734-EB42575543A1}" type="presParOf" srcId="{E22EC618-9DD5-43AB-B52A-28F056F1D577}" destId="{844C9569-7229-484B-81EA-63950E5A1D8B}" srcOrd="0" destOrd="0" presId="urn:microsoft.com/office/officeart/2005/8/layout/hierarchy3"/>
    <dgm:cxn modelId="{4697101F-E15F-4BA2-834F-7970FD69CC18}" type="presParOf" srcId="{E22EC618-9DD5-43AB-B52A-28F056F1D577}" destId="{DF8E58EF-DD38-4C80-B950-CAE9E940570D}" srcOrd="1" destOrd="0" presId="urn:microsoft.com/office/officeart/2005/8/layout/hierarchy3"/>
    <dgm:cxn modelId="{38376172-A3EA-4261-9950-82DB76E59E6D}" type="presParOf" srcId="{E22EC618-9DD5-43AB-B52A-28F056F1D577}" destId="{84AC4A31-A2CD-4AAE-BC63-7C5857795F16}" srcOrd="2" destOrd="0" presId="urn:microsoft.com/office/officeart/2005/8/layout/hierarchy3"/>
    <dgm:cxn modelId="{6EAC0EC3-802D-4BC4-997A-DA57D1824A40}" type="presParOf" srcId="{E22EC618-9DD5-43AB-B52A-28F056F1D577}" destId="{ED860F72-72C4-4FF2-951B-D2240C67BA5F}"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F26DBE-CCFA-4785-9415-305F509C392F}" type="doc">
      <dgm:prSet loTypeId="urn:microsoft.com/office/officeart/2005/8/layout/hierarchy3" loCatId="relationship" qsTypeId="urn:microsoft.com/office/officeart/2005/8/quickstyle/simple5" qsCatId="simple" csTypeId="urn:microsoft.com/office/officeart/2005/8/colors/colorful1" csCatId="colorful" phldr="1"/>
      <dgm:spPr/>
      <dgm:t>
        <a:bodyPr/>
        <a:lstStyle/>
        <a:p>
          <a:endParaRPr lang="es-ES"/>
        </a:p>
      </dgm:t>
    </dgm:pt>
    <dgm:pt modelId="{FBEB3290-D6C9-46DB-AAA3-7B7992EE6BD9}">
      <dgm:prSet phldrT="[Texto]"/>
      <dgm:spPr/>
      <dgm:t>
        <a:bodyPr/>
        <a:lstStyle/>
        <a:p>
          <a:r>
            <a:rPr lang="es-ES" dirty="0" smtClean="0">
              <a:latin typeface="Century Gothic" panose="020B0502020202020204" pitchFamily="34" charset="0"/>
            </a:rPr>
            <a:t>Peligros Psicosocial</a:t>
          </a:r>
          <a:endParaRPr lang="es-ES" dirty="0">
            <a:latin typeface="Century Gothic" panose="020B0502020202020204" pitchFamily="34" charset="0"/>
          </a:endParaRPr>
        </a:p>
      </dgm:t>
    </dgm:pt>
    <dgm:pt modelId="{0BA677CD-6E08-4593-B028-F366FF051FE0}" type="parTrans" cxnId="{F569D2B7-BDFE-4131-8BE9-199FA6DE396B}">
      <dgm:prSet/>
      <dgm:spPr/>
      <dgm:t>
        <a:bodyPr/>
        <a:lstStyle/>
        <a:p>
          <a:endParaRPr lang="es-ES">
            <a:latin typeface="Century Gothic" panose="020B0502020202020204" pitchFamily="34" charset="0"/>
          </a:endParaRPr>
        </a:p>
      </dgm:t>
    </dgm:pt>
    <dgm:pt modelId="{7430FD48-1C98-4C39-9AD9-8847A2277B92}" type="sibTrans" cxnId="{F569D2B7-BDFE-4131-8BE9-199FA6DE396B}">
      <dgm:prSet/>
      <dgm:spPr/>
      <dgm:t>
        <a:bodyPr/>
        <a:lstStyle/>
        <a:p>
          <a:endParaRPr lang="es-ES">
            <a:latin typeface="Century Gothic" panose="020B0502020202020204" pitchFamily="34" charset="0"/>
          </a:endParaRPr>
        </a:p>
      </dgm:t>
    </dgm:pt>
    <dgm:pt modelId="{F07D217F-7252-4A71-ACA2-39E1B0FA4884}">
      <dgm:prSet phldrT="[Texto]"/>
      <dgm:spPr/>
      <dgm:t>
        <a:bodyPr/>
        <a:lstStyle/>
        <a:p>
          <a:r>
            <a:rPr lang="es-ES" dirty="0" smtClean="0">
              <a:latin typeface="Century Gothic" panose="020B0502020202020204" pitchFamily="34" charset="0"/>
            </a:rPr>
            <a:t>Líneas de Mando</a:t>
          </a:r>
          <a:endParaRPr lang="es-ES" dirty="0">
            <a:latin typeface="Century Gothic" panose="020B0502020202020204" pitchFamily="34" charset="0"/>
          </a:endParaRPr>
        </a:p>
      </dgm:t>
    </dgm:pt>
    <dgm:pt modelId="{5261BBD8-C987-4445-BAA9-49F1983708FE}" type="parTrans" cxnId="{D9B87915-397C-49F9-BD87-D1FE8A7603C7}">
      <dgm:prSet/>
      <dgm:spPr/>
      <dgm:t>
        <a:bodyPr/>
        <a:lstStyle/>
        <a:p>
          <a:endParaRPr lang="es-ES">
            <a:latin typeface="Century Gothic" panose="020B0502020202020204" pitchFamily="34" charset="0"/>
          </a:endParaRPr>
        </a:p>
      </dgm:t>
    </dgm:pt>
    <dgm:pt modelId="{477E4741-F173-4998-998E-CD04B080FC3E}" type="sibTrans" cxnId="{D9B87915-397C-49F9-BD87-D1FE8A7603C7}">
      <dgm:prSet/>
      <dgm:spPr/>
      <dgm:t>
        <a:bodyPr/>
        <a:lstStyle/>
        <a:p>
          <a:endParaRPr lang="es-ES">
            <a:latin typeface="Century Gothic" panose="020B0502020202020204" pitchFamily="34" charset="0"/>
          </a:endParaRPr>
        </a:p>
      </dgm:t>
    </dgm:pt>
    <dgm:pt modelId="{CA166EA1-0453-4966-BB7F-A97EA5EBD238}">
      <dgm:prSet phldrT="[Texto]"/>
      <dgm:spPr/>
      <dgm:t>
        <a:bodyPr/>
        <a:lstStyle/>
        <a:p>
          <a:r>
            <a:rPr lang="es-ES" dirty="0" smtClean="0">
              <a:latin typeface="Century Gothic" panose="020B0502020202020204" pitchFamily="34" charset="0"/>
            </a:rPr>
            <a:t>Cargo Laboral</a:t>
          </a:r>
          <a:endParaRPr lang="es-ES" dirty="0">
            <a:latin typeface="Century Gothic" panose="020B0502020202020204" pitchFamily="34" charset="0"/>
          </a:endParaRPr>
        </a:p>
      </dgm:t>
    </dgm:pt>
    <dgm:pt modelId="{EB66B971-5D9D-4D1D-B3A6-A521459DF0DD}" type="parTrans" cxnId="{ABB330CF-68BC-4A57-8E50-033135032209}">
      <dgm:prSet/>
      <dgm:spPr/>
      <dgm:t>
        <a:bodyPr/>
        <a:lstStyle/>
        <a:p>
          <a:endParaRPr lang="es-ES">
            <a:latin typeface="Century Gothic" panose="020B0502020202020204" pitchFamily="34" charset="0"/>
          </a:endParaRPr>
        </a:p>
      </dgm:t>
    </dgm:pt>
    <dgm:pt modelId="{5440E83E-121C-49F5-AABD-D258665853AA}" type="sibTrans" cxnId="{ABB330CF-68BC-4A57-8E50-033135032209}">
      <dgm:prSet/>
      <dgm:spPr/>
      <dgm:t>
        <a:bodyPr/>
        <a:lstStyle/>
        <a:p>
          <a:endParaRPr lang="es-ES">
            <a:latin typeface="Century Gothic" panose="020B0502020202020204" pitchFamily="34" charset="0"/>
          </a:endParaRPr>
        </a:p>
      </dgm:t>
    </dgm:pt>
    <dgm:pt modelId="{34360457-7147-4B4B-BB5A-7E623664B31F}">
      <dgm:prSet phldrT="[Texto]"/>
      <dgm:spPr/>
      <dgm:t>
        <a:bodyPr/>
        <a:lstStyle/>
        <a:p>
          <a:r>
            <a:rPr lang="es-ES" dirty="0" smtClean="0">
              <a:latin typeface="Century Gothic" panose="020B0502020202020204" pitchFamily="34" charset="0"/>
            </a:rPr>
            <a:t>Peligros Biológicos</a:t>
          </a:r>
          <a:endParaRPr lang="es-ES" dirty="0">
            <a:latin typeface="Century Gothic" panose="020B0502020202020204" pitchFamily="34" charset="0"/>
          </a:endParaRPr>
        </a:p>
      </dgm:t>
    </dgm:pt>
    <dgm:pt modelId="{89BA7FFA-7B1A-4E58-985C-A0B4116552FD}" type="parTrans" cxnId="{D91485EE-7B58-4198-9330-43A461A9CF87}">
      <dgm:prSet/>
      <dgm:spPr/>
      <dgm:t>
        <a:bodyPr/>
        <a:lstStyle/>
        <a:p>
          <a:endParaRPr lang="es-ES">
            <a:latin typeface="Century Gothic" panose="020B0502020202020204" pitchFamily="34" charset="0"/>
          </a:endParaRPr>
        </a:p>
      </dgm:t>
    </dgm:pt>
    <dgm:pt modelId="{83C87CA6-B711-4ADB-B3A8-83BEA4E8F02F}" type="sibTrans" cxnId="{D91485EE-7B58-4198-9330-43A461A9CF87}">
      <dgm:prSet/>
      <dgm:spPr/>
      <dgm:t>
        <a:bodyPr/>
        <a:lstStyle/>
        <a:p>
          <a:endParaRPr lang="es-ES">
            <a:latin typeface="Century Gothic" panose="020B0502020202020204" pitchFamily="34" charset="0"/>
          </a:endParaRPr>
        </a:p>
      </dgm:t>
    </dgm:pt>
    <dgm:pt modelId="{DD48B026-722A-4F81-9145-55BFAD3E492D}">
      <dgm:prSet phldrT="[Texto]"/>
      <dgm:spPr/>
      <dgm:t>
        <a:bodyPr/>
        <a:lstStyle/>
        <a:p>
          <a:r>
            <a:rPr lang="es-ES" dirty="0" smtClean="0">
              <a:latin typeface="Century Gothic" panose="020B0502020202020204" pitchFamily="34" charset="0"/>
            </a:rPr>
            <a:t>Virus</a:t>
          </a:r>
          <a:endParaRPr lang="es-ES" dirty="0">
            <a:latin typeface="Century Gothic" panose="020B0502020202020204" pitchFamily="34" charset="0"/>
          </a:endParaRPr>
        </a:p>
      </dgm:t>
    </dgm:pt>
    <dgm:pt modelId="{D7F919B7-1D61-4711-970E-52D3394F1E25}" type="parTrans" cxnId="{39E403B5-06F0-4D3C-A0B2-00408B6C5222}">
      <dgm:prSet/>
      <dgm:spPr/>
      <dgm:t>
        <a:bodyPr/>
        <a:lstStyle/>
        <a:p>
          <a:endParaRPr lang="es-ES">
            <a:latin typeface="Century Gothic" panose="020B0502020202020204" pitchFamily="34" charset="0"/>
          </a:endParaRPr>
        </a:p>
      </dgm:t>
    </dgm:pt>
    <dgm:pt modelId="{EA689750-75DE-436A-91C5-FA55888A4EAA}" type="sibTrans" cxnId="{39E403B5-06F0-4D3C-A0B2-00408B6C5222}">
      <dgm:prSet/>
      <dgm:spPr/>
      <dgm:t>
        <a:bodyPr/>
        <a:lstStyle/>
        <a:p>
          <a:endParaRPr lang="es-ES">
            <a:latin typeface="Century Gothic" panose="020B0502020202020204" pitchFamily="34" charset="0"/>
          </a:endParaRPr>
        </a:p>
      </dgm:t>
    </dgm:pt>
    <dgm:pt modelId="{454AFADE-2E6F-4EAF-B867-89AF5D0A1090}">
      <dgm:prSet phldrT="[Texto]"/>
      <dgm:spPr/>
      <dgm:t>
        <a:bodyPr/>
        <a:lstStyle/>
        <a:p>
          <a:r>
            <a:rPr lang="es-ES" dirty="0" smtClean="0">
              <a:latin typeface="Century Gothic" panose="020B0502020202020204" pitchFamily="34" charset="0"/>
            </a:rPr>
            <a:t>Bacterias</a:t>
          </a:r>
          <a:endParaRPr lang="es-ES" dirty="0">
            <a:latin typeface="Century Gothic" panose="020B0502020202020204" pitchFamily="34" charset="0"/>
          </a:endParaRPr>
        </a:p>
      </dgm:t>
    </dgm:pt>
    <dgm:pt modelId="{5598D8B0-E20D-475E-BF11-A304744F1D2F}" type="parTrans" cxnId="{EE5F3648-A5E0-499B-B567-0671E8E925FE}">
      <dgm:prSet/>
      <dgm:spPr/>
      <dgm:t>
        <a:bodyPr/>
        <a:lstStyle/>
        <a:p>
          <a:endParaRPr lang="es-ES">
            <a:latin typeface="Century Gothic" panose="020B0502020202020204" pitchFamily="34" charset="0"/>
          </a:endParaRPr>
        </a:p>
      </dgm:t>
    </dgm:pt>
    <dgm:pt modelId="{FA37B7BE-78FF-49B3-8E45-EE8738B375AA}" type="sibTrans" cxnId="{EE5F3648-A5E0-499B-B567-0671E8E925FE}">
      <dgm:prSet/>
      <dgm:spPr/>
      <dgm:t>
        <a:bodyPr/>
        <a:lstStyle/>
        <a:p>
          <a:endParaRPr lang="es-ES">
            <a:latin typeface="Century Gothic" panose="020B0502020202020204" pitchFamily="34" charset="0"/>
          </a:endParaRPr>
        </a:p>
      </dgm:t>
    </dgm:pt>
    <dgm:pt modelId="{6CFBB8C6-B608-4BA4-ADB3-69D05E9BC09E}">
      <dgm:prSet phldrT="[Texto]"/>
      <dgm:spPr/>
      <dgm:t>
        <a:bodyPr/>
        <a:lstStyle/>
        <a:p>
          <a:r>
            <a:rPr lang="es-ES" dirty="0" smtClean="0">
              <a:latin typeface="Century Gothic" panose="020B0502020202020204" pitchFamily="34" charset="0"/>
            </a:rPr>
            <a:t>Peligros Locativos</a:t>
          </a:r>
          <a:endParaRPr lang="es-ES" dirty="0">
            <a:latin typeface="Century Gothic" panose="020B0502020202020204" pitchFamily="34" charset="0"/>
          </a:endParaRPr>
        </a:p>
      </dgm:t>
    </dgm:pt>
    <dgm:pt modelId="{15A02321-0061-4617-8729-E7AA94CC204E}" type="parTrans" cxnId="{0260A0BE-A94E-427D-8B9C-733A04597C7F}">
      <dgm:prSet/>
      <dgm:spPr/>
      <dgm:t>
        <a:bodyPr/>
        <a:lstStyle/>
        <a:p>
          <a:endParaRPr lang="es-ES">
            <a:latin typeface="Century Gothic" panose="020B0502020202020204" pitchFamily="34" charset="0"/>
          </a:endParaRPr>
        </a:p>
      </dgm:t>
    </dgm:pt>
    <dgm:pt modelId="{4ECB529E-43D3-45DB-B058-2D2066F4629C}" type="sibTrans" cxnId="{0260A0BE-A94E-427D-8B9C-733A04597C7F}">
      <dgm:prSet/>
      <dgm:spPr/>
      <dgm:t>
        <a:bodyPr/>
        <a:lstStyle/>
        <a:p>
          <a:endParaRPr lang="es-ES">
            <a:latin typeface="Century Gothic" panose="020B0502020202020204" pitchFamily="34" charset="0"/>
          </a:endParaRPr>
        </a:p>
      </dgm:t>
    </dgm:pt>
    <dgm:pt modelId="{E41E21CB-183A-4BE5-A88F-77D4315A97A2}">
      <dgm:prSet phldrT="[Texto]"/>
      <dgm:spPr/>
      <dgm:t>
        <a:bodyPr/>
        <a:lstStyle/>
        <a:p>
          <a:r>
            <a:rPr lang="es-ES" dirty="0" smtClean="0">
              <a:latin typeface="Century Gothic" panose="020B0502020202020204" pitchFamily="34" charset="0"/>
            </a:rPr>
            <a:t>Tareas de Alto Riesgo</a:t>
          </a:r>
          <a:endParaRPr lang="es-ES" dirty="0">
            <a:latin typeface="Century Gothic" panose="020B0502020202020204" pitchFamily="34" charset="0"/>
          </a:endParaRPr>
        </a:p>
      </dgm:t>
    </dgm:pt>
    <dgm:pt modelId="{796F952B-175B-4BA4-9795-1D74CE278757}" type="parTrans" cxnId="{F7C55EDF-694A-4BAE-96B8-446E0F44156A}">
      <dgm:prSet/>
      <dgm:spPr/>
      <dgm:t>
        <a:bodyPr/>
        <a:lstStyle/>
        <a:p>
          <a:endParaRPr lang="es-ES">
            <a:latin typeface="Century Gothic" panose="020B0502020202020204" pitchFamily="34" charset="0"/>
          </a:endParaRPr>
        </a:p>
      </dgm:t>
    </dgm:pt>
    <dgm:pt modelId="{28767087-CA56-4FDF-BCA8-C302E4900BF3}" type="sibTrans" cxnId="{F7C55EDF-694A-4BAE-96B8-446E0F44156A}">
      <dgm:prSet/>
      <dgm:spPr/>
      <dgm:t>
        <a:bodyPr/>
        <a:lstStyle/>
        <a:p>
          <a:endParaRPr lang="es-ES">
            <a:latin typeface="Century Gothic" panose="020B0502020202020204" pitchFamily="34" charset="0"/>
          </a:endParaRPr>
        </a:p>
      </dgm:t>
    </dgm:pt>
    <dgm:pt modelId="{1FEF2A33-C307-4664-8F40-C648302E6CE7}">
      <dgm:prSet phldrT="[Texto]"/>
      <dgm:spPr/>
      <dgm:t>
        <a:bodyPr/>
        <a:lstStyle/>
        <a:p>
          <a:r>
            <a:rPr lang="es-ES" dirty="0" smtClean="0">
              <a:latin typeface="Century Gothic" panose="020B0502020202020204" pitchFamily="34" charset="0"/>
            </a:rPr>
            <a:t>Condiciones de Seguridad</a:t>
          </a:r>
          <a:endParaRPr lang="es-ES" dirty="0">
            <a:latin typeface="Century Gothic" panose="020B0502020202020204" pitchFamily="34" charset="0"/>
          </a:endParaRPr>
        </a:p>
      </dgm:t>
    </dgm:pt>
    <dgm:pt modelId="{EF295CFB-D0A1-46CD-A8AA-0FC4EAF86086}" type="parTrans" cxnId="{D05115AC-7CE0-4EC9-B7E2-CBD17F3FFCDA}">
      <dgm:prSet/>
      <dgm:spPr/>
      <dgm:t>
        <a:bodyPr/>
        <a:lstStyle/>
        <a:p>
          <a:endParaRPr lang="es-ES">
            <a:latin typeface="Century Gothic" panose="020B0502020202020204" pitchFamily="34" charset="0"/>
          </a:endParaRPr>
        </a:p>
      </dgm:t>
    </dgm:pt>
    <dgm:pt modelId="{8A75DB7D-D58C-4656-83C2-1754AB818337}" type="sibTrans" cxnId="{D05115AC-7CE0-4EC9-B7E2-CBD17F3FFCDA}">
      <dgm:prSet/>
      <dgm:spPr/>
      <dgm:t>
        <a:bodyPr/>
        <a:lstStyle/>
        <a:p>
          <a:endParaRPr lang="es-ES">
            <a:latin typeface="Century Gothic" panose="020B0502020202020204" pitchFamily="34" charset="0"/>
          </a:endParaRPr>
        </a:p>
      </dgm:t>
    </dgm:pt>
    <dgm:pt modelId="{0C6A711D-398A-49AE-BDA7-2FAAD99D49D5}">
      <dgm:prSet phldrT="[Texto]"/>
      <dgm:spPr/>
      <dgm:t>
        <a:bodyPr/>
        <a:lstStyle/>
        <a:p>
          <a:r>
            <a:rPr lang="es-ES" dirty="0" smtClean="0">
              <a:latin typeface="Century Gothic" panose="020B0502020202020204" pitchFamily="34" charset="0"/>
            </a:rPr>
            <a:t>Superficies de trabajo</a:t>
          </a:r>
          <a:endParaRPr lang="es-ES" dirty="0">
            <a:latin typeface="Century Gothic" panose="020B0502020202020204" pitchFamily="34" charset="0"/>
          </a:endParaRPr>
        </a:p>
      </dgm:t>
    </dgm:pt>
    <dgm:pt modelId="{A5150205-AF88-4774-96EB-4D1AB4CD89CD}" type="parTrans" cxnId="{3D710EB3-E9BF-4125-9976-611486ACA4D5}">
      <dgm:prSet/>
      <dgm:spPr/>
      <dgm:t>
        <a:bodyPr/>
        <a:lstStyle/>
        <a:p>
          <a:endParaRPr lang="es-ES">
            <a:latin typeface="Century Gothic" panose="020B0502020202020204" pitchFamily="34" charset="0"/>
          </a:endParaRPr>
        </a:p>
      </dgm:t>
    </dgm:pt>
    <dgm:pt modelId="{5EDF4A28-5B2D-4B30-81D7-352A75666D74}" type="sibTrans" cxnId="{3D710EB3-E9BF-4125-9976-611486ACA4D5}">
      <dgm:prSet/>
      <dgm:spPr/>
      <dgm:t>
        <a:bodyPr/>
        <a:lstStyle/>
        <a:p>
          <a:endParaRPr lang="es-ES">
            <a:latin typeface="Century Gothic" panose="020B0502020202020204" pitchFamily="34" charset="0"/>
          </a:endParaRPr>
        </a:p>
      </dgm:t>
    </dgm:pt>
    <dgm:pt modelId="{FC9787A7-E34C-4767-ADD8-DEDE7BFA6C8C}">
      <dgm:prSet phldrT="[Texto]"/>
      <dgm:spPr/>
      <dgm:t>
        <a:bodyPr/>
        <a:lstStyle/>
        <a:p>
          <a:r>
            <a:rPr lang="es-ES" dirty="0" smtClean="0">
              <a:latin typeface="Century Gothic" panose="020B0502020202020204" pitchFamily="34" charset="0"/>
            </a:rPr>
            <a:t>Trabajo en espacios confinados</a:t>
          </a:r>
          <a:endParaRPr lang="es-ES" dirty="0">
            <a:latin typeface="Century Gothic" panose="020B0502020202020204" pitchFamily="34" charset="0"/>
          </a:endParaRPr>
        </a:p>
      </dgm:t>
    </dgm:pt>
    <dgm:pt modelId="{70D185C2-1DA2-4574-B9C9-AFE89BAECA30}" type="parTrans" cxnId="{A2867CB5-3DBE-4685-AAB8-13D148895D59}">
      <dgm:prSet/>
      <dgm:spPr/>
      <dgm:t>
        <a:bodyPr/>
        <a:lstStyle/>
        <a:p>
          <a:endParaRPr lang="es-ES">
            <a:latin typeface="Century Gothic" panose="020B0502020202020204" pitchFamily="34" charset="0"/>
          </a:endParaRPr>
        </a:p>
      </dgm:t>
    </dgm:pt>
    <dgm:pt modelId="{11B22B43-DA8E-4C05-95CF-B73AE913C0EC}" type="sibTrans" cxnId="{A2867CB5-3DBE-4685-AAB8-13D148895D59}">
      <dgm:prSet/>
      <dgm:spPr/>
      <dgm:t>
        <a:bodyPr/>
        <a:lstStyle/>
        <a:p>
          <a:endParaRPr lang="es-ES">
            <a:latin typeface="Century Gothic" panose="020B0502020202020204" pitchFamily="34" charset="0"/>
          </a:endParaRPr>
        </a:p>
      </dgm:t>
    </dgm:pt>
    <dgm:pt modelId="{6CB5E624-87E1-44FA-97A6-25651EAB3ED1}">
      <dgm:prSet phldrT="[Texto]"/>
      <dgm:spPr/>
      <dgm:t>
        <a:bodyPr/>
        <a:lstStyle/>
        <a:p>
          <a:r>
            <a:rPr lang="es-ES" dirty="0" smtClean="0">
              <a:latin typeface="Century Gothic" panose="020B0502020202020204" pitchFamily="34" charset="0"/>
            </a:rPr>
            <a:t>Trabajo en alturas</a:t>
          </a:r>
          <a:endParaRPr lang="es-ES" dirty="0">
            <a:latin typeface="Century Gothic" panose="020B0502020202020204" pitchFamily="34" charset="0"/>
          </a:endParaRPr>
        </a:p>
      </dgm:t>
    </dgm:pt>
    <dgm:pt modelId="{E8B70F88-3C23-4665-86F2-418ECD5FB51B}" type="parTrans" cxnId="{3D96BB86-2051-4CC4-87E8-9870CE1A49E3}">
      <dgm:prSet/>
      <dgm:spPr/>
      <dgm:t>
        <a:bodyPr/>
        <a:lstStyle/>
        <a:p>
          <a:endParaRPr lang="es-ES">
            <a:latin typeface="Century Gothic" panose="020B0502020202020204" pitchFamily="34" charset="0"/>
          </a:endParaRPr>
        </a:p>
      </dgm:t>
    </dgm:pt>
    <dgm:pt modelId="{218410CC-E317-4787-A828-CD18B8B00CD3}" type="sibTrans" cxnId="{3D96BB86-2051-4CC4-87E8-9870CE1A49E3}">
      <dgm:prSet/>
      <dgm:spPr/>
      <dgm:t>
        <a:bodyPr/>
        <a:lstStyle/>
        <a:p>
          <a:endParaRPr lang="es-ES">
            <a:latin typeface="Century Gothic" panose="020B0502020202020204" pitchFamily="34" charset="0"/>
          </a:endParaRPr>
        </a:p>
      </dgm:t>
    </dgm:pt>
    <dgm:pt modelId="{6F718029-5FA2-4BCA-9630-3CB32DAB5C12}" type="pres">
      <dgm:prSet presAssocID="{2EF26DBE-CCFA-4785-9415-305F509C392F}" presName="diagram" presStyleCnt="0">
        <dgm:presLayoutVars>
          <dgm:chPref val="1"/>
          <dgm:dir/>
          <dgm:animOne val="branch"/>
          <dgm:animLvl val="lvl"/>
          <dgm:resizeHandles/>
        </dgm:presLayoutVars>
      </dgm:prSet>
      <dgm:spPr/>
      <dgm:t>
        <a:bodyPr/>
        <a:lstStyle/>
        <a:p>
          <a:endParaRPr lang="es-ES"/>
        </a:p>
      </dgm:t>
    </dgm:pt>
    <dgm:pt modelId="{D8F8886A-CFBE-467E-94EF-305BDBCDE1D5}" type="pres">
      <dgm:prSet presAssocID="{FBEB3290-D6C9-46DB-AAA3-7B7992EE6BD9}" presName="root" presStyleCnt="0"/>
      <dgm:spPr/>
    </dgm:pt>
    <dgm:pt modelId="{B1803381-72B2-42B1-81FC-660DAAB7F5F1}" type="pres">
      <dgm:prSet presAssocID="{FBEB3290-D6C9-46DB-AAA3-7B7992EE6BD9}" presName="rootComposite" presStyleCnt="0"/>
      <dgm:spPr/>
    </dgm:pt>
    <dgm:pt modelId="{8B68B1C3-8CF8-4D57-9060-936A1EE38A7B}" type="pres">
      <dgm:prSet presAssocID="{FBEB3290-D6C9-46DB-AAA3-7B7992EE6BD9}" presName="rootText" presStyleLbl="node1" presStyleIdx="0" presStyleCnt="4"/>
      <dgm:spPr/>
      <dgm:t>
        <a:bodyPr/>
        <a:lstStyle/>
        <a:p>
          <a:endParaRPr lang="es-ES"/>
        </a:p>
      </dgm:t>
    </dgm:pt>
    <dgm:pt modelId="{0724D4C7-8BA8-4638-BB4C-8540A93A0BAD}" type="pres">
      <dgm:prSet presAssocID="{FBEB3290-D6C9-46DB-AAA3-7B7992EE6BD9}" presName="rootConnector" presStyleLbl="node1" presStyleIdx="0" presStyleCnt="4"/>
      <dgm:spPr/>
      <dgm:t>
        <a:bodyPr/>
        <a:lstStyle/>
        <a:p>
          <a:endParaRPr lang="es-ES"/>
        </a:p>
      </dgm:t>
    </dgm:pt>
    <dgm:pt modelId="{FF2BEAD0-622A-4AA5-91A3-43A493FE72AB}" type="pres">
      <dgm:prSet presAssocID="{FBEB3290-D6C9-46DB-AAA3-7B7992EE6BD9}" presName="childShape" presStyleCnt="0"/>
      <dgm:spPr/>
    </dgm:pt>
    <dgm:pt modelId="{2881FE87-C193-481C-8263-9231599EA374}" type="pres">
      <dgm:prSet presAssocID="{5261BBD8-C987-4445-BAA9-49F1983708FE}" presName="Name13" presStyleLbl="parChTrans1D2" presStyleIdx="0" presStyleCnt="8"/>
      <dgm:spPr/>
      <dgm:t>
        <a:bodyPr/>
        <a:lstStyle/>
        <a:p>
          <a:endParaRPr lang="es-ES"/>
        </a:p>
      </dgm:t>
    </dgm:pt>
    <dgm:pt modelId="{7765458E-B94D-47C7-9139-147E22111B86}" type="pres">
      <dgm:prSet presAssocID="{F07D217F-7252-4A71-ACA2-39E1B0FA4884}" presName="childText" presStyleLbl="bgAcc1" presStyleIdx="0" presStyleCnt="8">
        <dgm:presLayoutVars>
          <dgm:bulletEnabled val="1"/>
        </dgm:presLayoutVars>
      </dgm:prSet>
      <dgm:spPr/>
      <dgm:t>
        <a:bodyPr/>
        <a:lstStyle/>
        <a:p>
          <a:endParaRPr lang="es-ES"/>
        </a:p>
      </dgm:t>
    </dgm:pt>
    <dgm:pt modelId="{B9605822-1C59-4803-BCE6-2F96EB0D6AEE}" type="pres">
      <dgm:prSet presAssocID="{EB66B971-5D9D-4D1D-B3A6-A521459DF0DD}" presName="Name13" presStyleLbl="parChTrans1D2" presStyleIdx="1" presStyleCnt="8"/>
      <dgm:spPr/>
      <dgm:t>
        <a:bodyPr/>
        <a:lstStyle/>
        <a:p>
          <a:endParaRPr lang="es-ES"/>
        </a:p>
      </dgm:t>
    </dgm:pt>
    <dgm:pt modelId="{68272ABE-75B1-4BB1-AC01-FA4DF668CBF1}" type="pres">
      <dgm:prSet presAssocID="{CA166EA1-0453-4966-BB7F-A97EA5EBD238}" presName="childText" presStyleLbl="bgAcc1" presStyleIdx="1" presStyleCnt="8">
        <dgm:presLayoutVars>
          <dgm:bulletEnabled val="1"/>
        </dgm:presLayoutVars>
      </dgm:prSet>
      <dgm:spPr/>
      <dgm:t>
        <a:bodyPr/>
        <a:lstStyle/>
        <a:p>
          <a:endParaRPr lang="es-ES"/>
        </a:p>
      </dgm:t>
    </dgm:pt>
    <dgm:pt modelId="{D2AC4597-CBC9-427E-A9D0-88126F352271}" type="pres">
      <dgm:prSet presAssocID="{34360457-7147-4B4B-BB5A-7E623664B31F}" presName="root" presStyleCnt="0"/>
      <dgm:spPr/>
    </dgm:pt>
    <dgm:pt modelId="{2761F21C-A27B-4AF8-B0ED-38445855DB7F}" type="pres">
      <dgm:prSet presAssocID="{34360457-7147-4B4B-BB5A-7E623664B31F}" presName="rootComposite" presStyleCnt="0"/>
      <dgm:spPr/>
    </dgm:pt>
    <dgm:pt modelId="{9D9D74B5-732C-42B4-B1CF-114183496A0C}" type="pres">
      <dgm:prSet presAssocID="{34360457-7147-4B4B-BB5A-7E623664B31F}" presName="rootText" presStyleLbl="node1" presStyleIdx="1" presStyleCnt="4"/>
      <dgm:spPr/>
      <dgm:t>
        <a:bodyPr/>
        <a:lstStyle/>
        <a:p>
          <a:endParaRPr lang="es-ES"/>
        </a:p>
      </dgm:t>
    </dgm:pt>
    <dgm:pt modelId="{A38B0B36-4C0A-4914-9674-A27D9B7B4D81}" type="pres">
      <dgm:prSet presAssocID="{34360457-7147-4B4B-BB5A-7E623664B31F}" presName="rootConnector" presStyleLbl="node1" presStyleIdx="1" presStyleCnt="4"/>
      <dgm:spPr/>
      <dgm:t>
        <a:bodyPr/>
        <a:lstStyle/>
        <a:p>
          <a:endParaRPr lang="es-ES"/>
        </a:p>
      </dgm:t>
    </dgm:pt>
    <dgm:pt modelId="{51C9428F-51C4-419A-9604-1E78BA29A521}" type="pres">
      <dgm:prSet presAssocID="{34360457-7147-4B4B-BB5A-7E623664B31F}" presName="childShape" presStyleCnt="0"/>
      <dgm:spPr/>
    </dgm:pt>
    <dgm:pt modelId="{92715D7A-B941-477B-90D4-EA64B065E627}" type="pres">
      <dgm:prSet presAssocID="{D7F919B7-1D61-4711-970E-52D3394F1E25}" presName="Name13" presStyleLbl="parChTrans1D2" presStyleIdx="2" presStyleCnt="8"/>
      <dgm:spPr/>
      <dgm:t>
        <a:bodyPr/>
        <a:lstStyle/>
        <a:p>
          <a:endParaRPr lang="es-ES"/>
        </a:p>
      </dgm:t>
    </dgm:pt>
    <dgm:pt modelId="{033FD687-D55F-45B2-966C-75B507847432}" type="pres">
      <dgm:prSet presAssocID="{DD48B026-722A-4F81-9145-55BFAD3E492D}" presName="childText" presStyleLbl="bgAcc1" presStyleIdx="2" presStyleCnt="8">
        <dgm:presLayoutVars>
          <dgm:bulletEnabled val="1"/>
        </dgm:presLayoutVars>
      </dgm:prSet>
      <dgm:spPr/>
      <dgm:t>
        <a:bodyPr/>
        <a:lstStyle/>
        <a:p>
          <a:endParaRPr lang="es-ES"/>
        </a:p>
      </dgm:t>
    </dgm:pt>
    <dgm:pt modelId="{7DFD125E-DE35-4353-92A0-22D8529957F0}" type="pres">
      <dgm:prSet presAssocID="{5598D8B0-E20D-475E-BF11-A304744F1D2F}" presName="Name13" presStyleLbl="parChTrans1D2" presStyleIdx="3" presStyleCnt="8"/>
      <dgm:spPr/>
      <dgm:t>
        <a:bodyPr/>
        <a:lstStyle/>
        <a:p>
          <a:endParaRPr lang="es-ES"/>
        </a:p>
      </dgm:t>
    </dgm:pt>
    <dgm:pt modelId="{EF50F385-8BBF-4D73-871F-14902793AF54}" type="pres">
      <dgm:prSet presAssocID="{454AFADE-2E6F-4EAF-B867-89AF5D0A1090}" presName="childText" presStyleLbl="bgAcc1" presStyleIdx="3" presStyleCnt="8">
        <dgm:presLayoutVars>
          <dgm:bulletEnabled val="1"/>
        </dgm:presLayoutVars>
      </dgm:prSet>
      <dgm:spPr/>
      <dgm:t>
        <a:bodyPr/>
        <a:lstStyle/>
        <a:p>
          <a:endParaRPr lang="es-ES"/>
        </a:p>
      </dgm:t>
    </dgm:pt>
    <dgm:pt modelId="{5738330D-9786-4D8D-9968-894F872EC139}" type="pres">
      <dgm:prSet presAssocID="{6CFBB8C6-B608-4BA4-ADB3-69D05E9BC09E}" presName="root" presStyleCnt="0"/>
      <dgm:spPr/>
    </dgm:pt>
    <dgm:pt modelId="{50595693-4B19-4AB1-9A1A-E6AD50BB10F3}" type="pres">
      <dgm:prSet presAssocID="{6CFBB8C6-B608-4BA4-ADB3-69D05E9BC09E}" presName="rootComposite" presStyleCnt="0"/>
      <dgm:spPr/>
    </dgm:pt>
    <dgm:pt modelId="{0F1BD680-B8CE-47EB-9027-5B9BBFFD31E8}" type="pres">
      <dgm:prSet presAssocID="{6CFBB8C6-B608-4BA4-ADB3-69D05E9BC09E}" presName="rootText" presStyleLbl="node1" presStyleIdx="2" presStyleCnt="4"/>
      <dgm:spPr/>
      <dgm:t>
        <a:bodyPr/>
        <a:lstStyle/>
        <a:p>
          <a:endParaRPr lang="es-ES"/>
        </a:p>
      </dgm:t>
    </dgm:pt>
    <dgm:pt modelId="{4741C561-E60F-4646-BB99-5C0B08E25399}" type="pres">
      <dgm:prSet presAssocID="{6CFBB8C6-B608-4BA4-ADB3-69D05E9BC09E}" presName="rootConnector" presStyleLbl="node1" presStyleIdx="2" presStyleCnt="4"/>
      <dgm:spPr/>
      <dgm:t>
        <a:bodyPr/>
        <a:lstStyle/>
        <a:p>
          <a:endParaRPr lang="es-ES"/>
        </a:p>
      </dgm:t>
    </dgm:pt>
    <dgm:pt modelId="{C66E99F1-5CA1-4B5A-9715-76B2C07EA144}" type="pres">
      <dgm:prSet presAssocID="{6CFBB8C6-B608-4BA4-ADB3-69D05E9BC09E}" presName="childShape" presStyleCnt="0"/>
      <dgm:spPr/>
    </dgm:pt>
    <dgm:pt modelId="{9F160C49-A711-4A17-B6C9-8756932C18E4}" type="pres">
      <dgm:prSet presAssocID="{EF295CFB-D0A1-46CD-A8AA-0FC4EAF86086}" presName="Name13" presStyleLbl="parChTrans1D2" presStyleIdx="4" presStyleCnt="8"/>
      <dgm:spPr/>
      <dgm:t>
        <a:bodyPr/>
        <a:lstStyle/>
        <a:p>
          <a:endParaRPr lang="es-ES"/>
        </a:p>
      </dgm:t>
    </dgm:pt>
    <dgm:pt modelId="{0DDA46B3-6B11-43D0-9763-80F16CE1D919}" type="pres">
      <dgm:prSet presAssocID="{1FEF2A33-C307-4664-8F40-C648302E6CE7}" presName="childText" presStyleLbl="bgAcc1" presStyleIdx="4" presStyleCnt="8">
        <dgm:presLayoutVars>
          <dgm:bulletEnabled val="1"/>
        </dgm:presLayoutVars>
      </dgm:prSet>
      <dgm:spPr/>
      <dgm:t>
        <a:bodyPr/>
        <a:lstStyle/>
        <a:p>
          <a:endParaRPr lang="es-ES"/>
        </a:p>
      </dgm:t>
    </dgm:pt>
    <dgm:pt modelId="{C2CB8B05-D824-4D45-97F2-1F524E2F2316}" type="pres">
      <dgm:prSet presAssocID="{A5150205-AF88-4774-96EB-4D1AB4CD89CD}" presName="Name13" presStyleLbl="parChTrans1D2" presStyleIdx="5" presStyleCnt="8"/>
      <dgm:spPr/>
      <dgm:t>
        <a:bodyPr/>
        <a:lstStyle/>
        <a:p>
          <a:endParaRPr lang="es-ES"/>
        </a:p>
      </dgm:t>
    </dgm:pt>
    <dgm:pt modelId="{5B708F47-893D-4CF8-8DDF-33A4E501092C}" type="pres">
      <dgm:prSet presAssocID="{0C6A711D-398A-49AE-BDA7-2FAAD99D49D5}" presName="childText" presStyleLbl="bgAcc1" presStyleIdx="5" presStyleCnt="8">
        <dgm:presLayoutVars>
          <dgm:bulletEnabled val="1"/>
        </dgm:presLayoutVars>
      </dgm:prSet>
      <dgm:spPr/>
      <dgm:t>
        <a:bodyPr/>
        <a:lstStyle/>
        <a:p>
          <a:endParaRPr lang="es-ES"/>
        </a:p>
      </dgm:t>
    </dgm:pt>
    <dgm:pt modelId="{7B1F1E3B-288A-43A6-B0D8-B5799509A00D}" type="pres">
      <dgm:prSet presAssocID="{E41E21CB-183A-4BE5-A88F-77D4315A97A2}" presName="root" presStyleCnt="0"/>
      <dgm:spPr/>
    </dgm:pt>
    <dgm:pt modelId="{CB839BF3-2E0C-46FF-956B-A34F7BB440DF}" type="pres">
      <dgm:prSet presAssocID="{E41E21CB-183A-4BE5-A88F-77D4315A97A2}" presName="rootComposite" presStyleCnt="0"/>
      <dgm:spPr/>
    </dgm:pt>
    <dgm:pt modelId="{04F1D7DB-0F17-4A7D-BBC0-4AF7179AF7AA}" type="pres">
      <dgm:prSet presAssocID="{E41E21CB-183A-4BE5-A88F-77D4315A97A2}" presName="rootText" presStyleLbl="node1" presStyleIdx="3" presStyleCnt="4"/>
      <dgm:spPr/>
      <dgm:t>
        <a:bodyPr/>
        <a:lstStyle/>
        <a:p>
          <a:endParaRPr lang="es-ES"/>
        </a:p>
      </dgm:t>
    </dgm:pt>
    <dgm:pt modelId="{A45990CA-8038-46B8-A20C-F4C755C58880}" type="pres">
      <dgm:prSet presAssocID="{E41E21CB-183A-4BE5-A88F-77D4315A97A2}" presName="rootConnector" presStyleLbl="node1" presStyleIdx="3" presStyleCnt="4"/>
      <dgm:spPr/>
      <dgm:t>
        <a:bodyPr/>
        <a:lstStyle/>
        <a:p>
          <a:endParaRPr lang="es-ES"/>
        </a:p>
      </dgm:t>
    </dgm:pt>
    <dgm:pt modelId="{E22EC618-9DD5-43AB-B52A-28F056F1D577}" type="pres">
      <dgm:prSet presAssocID="{E41E21CB-183A-4BE5-A88F-77D4315A97A2}" presName="childShape" presStyleCnt="0"/>
      <dgm:spPr/>
    </dgm:pt>
    <dgm:pt modelId="{844C9569-7229-484B-81EA-63950E5A1D8B}" type="pres">
      <dgm:prSet presAssocID="{E8B70F88-3C23-4665-86F2-418ECD5FB51B}" presName="Name13" presStyleLbl="parChTrans1D2" presStyleIdx="6" presStyleCnt="8"/>
      <dgm:spPr/>
      <dgm:t>
        <a:bodyPr/>
        <a:lstStyle/>
        <a:p>
          <a:endParaRPr lang="es-ES"/>
        </a:p>
      </dgm:t>
    </dgm:pt>
    <dgm:pt modelId="{DF8E58EF-DD38-4C80-B950-CAE9E940570D}" type="pres">
      <dgm:prSet presAssocID="{6CB5E624-87E1-44FA-97A6-25651EAB3ED1}" presName="childText" presStyleLbl="bgAcc1" presStyleIdx="6" presStyleCnt="8">
        <dgm:presLayoutVars>
          <dgm:bulletEnabled val="1"/>
        </dgm:presLayoutVars>
      </dgm:prSet>
      <dgm:spPr/>
      <dgm:t>
        <a:bodyPr/>
        <a:lstStyle/>
        <a:p>
          <a:endParaRPr lang="es-ES"/>
        </a:p>
      </dgm:t>
    </dgm:pt>
    <dgm:pt modelId="{84AC4A31-A2CD-4AAE-BC63-7C5857795F16}" type="pres">
      <dgm:prSet presAssocID="{70D185C2-1DA2-4574-B9C9-AFE89BAECA30}" presName="Name13" presStyleLbl="parChTrans1D2" presStyleIdx="7" presStyleCnt="8"/>
      <dgm:spPr/>
      <dgm:t>
        <a:bodyPr/>
        <a:lstStyle/>
        <a:p>
          <a:endParaRPr lang="es-ES"/>
        </a:p>
      </dgm:t>
    </dgm:pt>
    <dgm:pt modelId="{ED860F72-72C4-4FF2-951B-D2240C67BA5F}" type="pres">
      <dgm:prSet presAssocID="{FC9787A7-E34C-4767-ADD8-DEDE7BFA6C8C}" presName="childText" presStyleLbl="bgAcc1" presStyleIdx="7" presStyleCnt="8">
        <dgm:presLayoutVars>
          <dgm:bulletEnabled val="1"/>
        </dgm:presLayoutVars>
      </dgm:prSet>
      <dgm:spPr/>
      <dgm:t>
        <a:bodyPr/>
        <a:lstStyle/>
        <a:p>
          <a:endParaRPr lang="es-ES"/>
        </a:p>
      </dgm:t>
    </dgm:pt>
  </dgm:ptLst>
  <dgm:cxnLst>
    <dgm:cxn modelId="{8F5076BD-6691-418A-9E52-DC318887366D}" type="presOf" srcId="{FC9787A7-E34C-4767-ADD8-DEDE7BFA6C8C}" destId="{ED860F72-72C4-4FF2-951B-D2240C67BA5F}" srcOrd="0" destOrd="0" presId="urn:microsoft.com/office/officeart/2005/8/layout/hierarchy3"/>
    <dgm:cxn modelId="{3FDCBF9A-9D1E-49E2-9D65-ECAC6643FEC0}" type="presOf" srcId="{EF295CFB-D0A1-46CD-A8AA-0FC4EAF86086}" destId="{9F160C49-A711-4A17-B6C9-8756932C18E4}" srcOrd="0" destOrd="0" presId="urn:microsoft.com/office/officeart/2005/8/layout/hierarchy3"/>
    <dgm:cxn modelId="{27FC86FD-BF12-4F5F-BD51-45A3A8DDD255}" type="presOf" srcId="{FBEB3290-D6C9-46DB-AAA3-7B7992EE6BD9}" destId="{8B68B1C3-8CF8-4D57-9060-936A1EE38A7B}" srcOrd="0" destOrd="0" presId="urn:microsoft.com/office/officeart/2005/8/layout/hierarchy3"/>
    <dgm:cxn modelId="{2A4FEA16-F7E1-460E-BBF7-5F9F847EBB67}" type="presOf" srcId="{5261BBD8-C987-4445-BAA9-49F1983708FE}" destId="{2881FE87-C193-481C-8263-9231599EA374}" srcOrd="0" destOrd="0" presId="urn:microsoft.com/office/officeart/2005/8/layout/hierarchy3"/>
    <dgm:cxn modelId="{3D710EB3-E9BF-4125-9976-611486ACA4D5}" srcId="{6CFBB8C6-B608-4BA4-ADB3-69D05E9BC09E}" destId="{0C6A711D-398A-49AE-BDA7-2FAAD99D49D5}" srcOrd="1" destOrd="0" parTransId="{A5150205-AF88-4774-96EB-4D1AB4CD89CD}" sibTransId="{5EDF4A28-5B2D-4B30-81D7-352A75666D74}"/>
    <dgm:cxn modelId="{F569D2B7-BDFE-4131-8BE9-199FA6DE396B}" srcId="{2EF26DBE-CCFA-4785-9415-305F509C392F}" destId="{FBEB3290-D6C9-46DB-AAA3-7B7992EE6BD9}" srcOrd="0" destOrd="0" parTransId="{0BA677CD-6E08-4593-B028-F366FF051FE0}" sibTransId="{7430FD48-1C98-4C39-9AD9-8847A2277B92}"/>
    <dgm:cxn modelId="{0260A0BE-A94E-427D-8B9C-733A04597C7F}" srcId="{2EF26DBE-CCFA-4785-9415-305F509C392F}" destId="{6CFBB8C6-B608-4BA4-ADB3-69D05E9BC09E}" srcOrd="2" destOrd="0" parTransId="{15A02321-0061-4617-8729-E7AA94CC204E}" sibTransId="{4ECB529E-43D3-45DB-B058-2D2066F4629C}"/>
    <dgm:cxn modelId="{61F703EE-02BE-4339-B474-CBA14C3EB27D}" type="presOf" srcId="{34360457-7147-4B4B-BB5A-7E623664B31F}" destId="{A38B0B36-4C0A-4914-9674-A27D9B7B4D81}" srcOrd="1" destOrd="0" presId="urn:microsoft.com/office/officeart/2005/8/layout/hierarchy3"/>
    <dgm:cxn modelId="{3D96BB86-2051-4CC4-87E8-9870CE1A49E3}" srcId="{E41E21CB-183A-4BE5-A88F-77D4315A97A2}" destId="{6CB5E624-87E1-44FA-97A6-25651EAB3ED1}" srcOrd="0" destOrd="0" parTransId="{E8B70F88-3C23-4665-86F2-418ECD5FB51B}" sibTransId="{218410CC-E317-4787-A828-CD18B8B00CD3}"/>
    <dgm:cxn modelId="{18BC30E8-79C6-46AF-9797-4411D6F09DFE}" type="presOf" srcId="{454AFADE-2E6F-4EAF-B867-89AF5D0A1090}" destId="{EF50F385-8BBF-4D73-871F-14902793AF54}" srcOrd="0" destOrd="0" presId="urn:microsoft.com/office/officeart/2005/8/layout/hierarchy3"/>
    <dgm:cxn modelId="{DB9DD978-C886-405C-AC82-2FB033A6C34D}" type="presOf" srcId="{EB66B971-5D9D-4D1D-B3A6-A521459DF0DD}" destId="{B9605822-1C59-4803-BCE6-2F96EB0D6AEE}" srcOrd="0" destOrd="0" presId="urn:microsoft.com/office/officeart/2005/8/layout/hierarchy3"/>
    <dgm:cxn modelId="{B7C18CFC-7767-41A7-9B70-A9994C4CA1BA}" type="presOf" srcId="{A5150205-AF88-4774-96EB-4D1AB4CD89CD}" destId="{C2CB8B05-D824-4D45-97F2-1F524E2F2316}" srcOrd="0" destOrd="0" presId="urn:microsoft.com/office/officeart/2005/8/layout/hierarchy3"/>
    <dgm:cxn modelId="{A9126279-C64D-4AE6-B544-5D83C962BF4B}" type="presOf" srcId="{DD48B026-722A-4F81-9145-55BFAD3E492D}" destId="{033FD687-D55F-45B2-966C-75B507847432}" srcOrd="0" destOrd="0" presId="urn:microsoft.com/office/officeart/2005/8/layout/hierarchy3"/>
    <dgm:cxn modelId="{F65D0C0D-D1AC-4E75-9967-88DF9924A4A0}" type="presOf" srcId="{CA166EA1-0453-4966-BB7F-A97EA5EBD238}" destId="{68272ABE-75B1-4BB1-AC01-FA4DF668CBF1}" srcOrd="0" destOrd="0" presId="urn:microsoft.com/office/officeart/2005/8/layout/hierarchy3"/>
    <dgm:cxn modelId="{4F54DF4D-ECF2-49AD-B138-812BD9EB1EE1}" type="presOf" srcId="{6CFBB8C6-B608-4BA4-ADB3-69D05E9BC09E}" destId="{0F1BD680-B8CE-47EB-9027-5B9BBFFD31E8}" srcOrd="0" destOrd="0" presId="urn:microsoft.com/office/officeart/2005/8/layout/hierarchy3"/>
    <dgm:cxn modelId="{4C4181E4-EC28-4688-BE2D-B8CBF77A66C0}" type="presOf" srcId="{34360457-7147-4B4B-BB5A-7E623664B31F}" destId="{9D9D74B5-732C-42B4-B1CF-114183496A0C}" srcOrd="0" destOrd="0" presId="urn:microsoft.com/office/officeart/2005/8/layout/hierarchy3"/>
    <dgm:cxn modelId="{3DAFBBCF-893C-4416-86D4-F7CD4586C9B8}" type="presOf" srcId="{6CB5E624-87E1-44FA-97A6-25651EAB3ED1}" destId="{DF8E58EF-DD38-4C80-B950-CAE9E940570D}" srcOrd="0" destOrd="0" presId="urn:microsoft.com/office/officeart/2005/8/layout/hierarchy3"/>
    <dgm:cxn modelId="{CE0C5CA0-9275-454C-87EA-51B87D76C9F2}" type="presOf" srcId="{1FEF2A33-C307-4664-8F40-C648302E6CE7}" destId="{0DDA46B3-6B11-43D0-9763-80F16CE1D919}" srcOrd="0" destOrd="0" presId="urn:microsoft.com/office/officeart/2005/8/layout/hierarchy3"/>
    <dgm:cxn modelId="{685FE4EA-CB32-4318-85C8-809C18A936B2}" type="presOf" srcId="{E41E21CB-183A-4BE5-A88F-77D4315A97A2}" destId="{A45990CA-8038-46B8-A20C-F4C755C58880}" srcOrd="1" destOrd="0" presId="urn:microsoft.com/office/officeart/2005/8/layout/hierarchy3"/>
    <dgm:cxn modelId="{04E81816-1E39-45AE-AFE7-82F84F593127}" type="presOf" srcId="{E41E21CB-183A-4BE5-A88F-77D4315A97A2}" destId="{04F1D7DB-0F17-4A7D-BBC0-4AF7179AF7AA}" srcOrd="0" destOrd="0" presId="urn:microsoft.com/office/officeart/2005/8/layout/hierarchy3"/>
    <dgm:cxn modelId="{D05115AC-7CE0-4EC9-B7E2-CBD17F3FFCDA}" srcId="{6CFBB8C6-B608-4BA4-ADB3-69D05E9BC09E}" destId="{1FEF2A33-C307-4664-8F40-C648302E6CE7}" srcOrd="0" destOrd="0" parTransId="{EF295CFB-D0A1-46CD-A8AA-0FC4EAF86086}" sibTransId="{8A75DB7D-D58C-4656-83C2-1754AB818337}"/>
    <dgm:cxn modelId="{525B829A-471B-4F62-9693-9A1E0235D0D2}" type="presOf" srcId="{6CFBB8C6-B608-4BA4-ADB3-69D05E9BC09E}" destId="{4741C561-E60F-4646-BB99-5C0B08E25399}" srcOrd="1" destOrd="0" presId="urn:microsoft.com/office/officeart/2005/8/layout/hierarchy3"/>
    <dgm:cxn modelId="{097A674C-E68B-461D-A00D-862A9AEDCC54}" type="presOf" srcId="{D7F919B7-1D61-4711-970E-52D3394F1E25}" destId="{92715D7A-B941-477B-90D4-EA64B065E627}" srcOrd="0" destOrd="0" presId="urn:microsoft.com/office/officeart/2005/8/layout/hierarchy3"/>
    <dgm:cxn modelId="{E011FD41-1845-45C2-A78B-B155A00790DA}" type="presOf" srcId="{2EF26DBE-CCFA-4785-9415-305F509C392F}" destId="{6F718029-5FA2-4BCA-9630-3CB32DAB5C12}" srcOrd="0" destOrd="0" presId="urn:microsoft.com/office/officeart/2005/8/layout/hierarchy3"/>
    <dgm:cxn modelId="{28ADF02A-836B-4CA5-B937-806D6B19BCE0}" type="presOf" srcId="{0C6A711D-398A-49AE-BDA7-2FAAD99D49D5}" destId="{5B708F47-893D-4CF8-8DDF-33A4E501092C}" srcOrd="0" destOrd="0" presId="urn:microsoft.com/office/officeart/2005/8/layout/hierarchy3"/>
    <dgm:cxn modelId="{D9B87915-397C-49F9-BD87-D1FE8A7603C7}" srcId="{FBEB3290-D6C9-46DB-AAA3-7B7992EE6BD9}" destId="{F07D217F-7252-4A71-ACA2-39E1B0FA4884}" srcOrd="0" destOrd="0" parTransId="{5261BBD8-C987-4445-BAA9-49F1983708FE}" sibTransId="{477E4741-F173-4998-998E-CD04B080FC3E}"/>
    <dgm:cxn modelId="{A2867CB5-3DBE-4685-AAB8-13D148895D59}" srcId="{E41E21CB-183A-4BE5-A88F-77D4315A97A2}" destId="{FC9787A7-E34C-4767-ADD8-DEDE7BFA6C8C}" srcOrd="1" destOrd="0" parTransId="{70D185C2-1DA2-4574-B9C9-AFE89BAECA30}" sibTransId="{11B22B43-DA8E-4C05-95CF-B73AE913C0EC}"/>
    <dgm:cxn modelId="{39E403B5-06F0-4D3C-A0B2-00408B6C5222}" srcId="{34360457-7147-4B4B-BB5A-7E623664B31F}" destId="{DD48B026-722A-4F81-9145-55BFAD3E492D}" srcOrd="0" destOrd="0" parTransId="{D7F919B7-1D61-4711-970E-52D3394F1E25}" sibTransId="{EA689750-75DE-436A-91C5-FA55888A4EAA}"/>
    <dgm:cxn modelId="{3BF0BD55-4D52-4078-8EFE-4C6F04D6DEA8}" type="presOf" srcId="{70D185C2-1DA2-4574-B9C9-AFE89BAECA30}" destId="{84AC4A31-A2CD-4AAE-BC63-7C5857795F16}" srcOrd="0" destOrd="0" presId="urn:microsoft.com/office/officeart/2005/8/layout/hierarchy3"/>
    <dgm:cxn modelId="{ABB330CF-68BC-4A57-8E50-033135032209}" srcId="{FBEB3290-D6C9-46DB-AAA3-7B7992EE6BD9}" destId="{CA166EA1-0453-4966-BB7F-A97EA5EBD238}" srcOrd="1" destOrd="0" parTransId="{EB66B971-5D9D-4D1D-B3A6-A521459DF0DD}" sibTransId="{5440E83E-121C-49F5-AABD-D258665853AA}"/>
    <dgm:cxn modelId="{B7E36A25-D766-4647-B168-73996BAA2C8C}" type="presOf" srcId="{F07D217F-7252-4A71-ACA2-39E1B0FA4884}" destId="{7765458E-B94D-47C7-9139-147E22111B86}" srcOrd="0" destOrd="0" presId="urn:microsoft.com/office/officeart/2005/8/layout/hierarchy3"/>
    <dgm:cxn modelId="{EE5F3648-A5E0-499B-B567-0671E8E925FE}" srcId="{34360457-7147-4B4B-BB5A-7E623664B31F}" destId="{454AFADE-2E6F-4EAF-B867-89AF5D0A1090}" srcOrd="1" destOrd="0" parTransId="{5598D8B0-E20D-475E-BF11-A304744F1D2F}" sibTransId="{FA37B7BE-78FF-49B3-8E45-EE8738B375AA}"/>
    <dgm:cxn modelId="{A6CC21AA-024A-4585-A358-09D05CB35485}" type="presOf" srcId="{5598D8B0-E20D-475E-BF11-A304744F1D2F}" destId="{7DFD125E-DE35-4353-92A0-22D8529957F0}" srcOrd="0" destOrd="0" presId="urn:microsoft.com/office/officeart/2005/8/layout/hierarchy3"/>
    <dgm:cxn modelId="{F7C55EDF-694A-4BAE-96B8-446E0F44156A}" srcId="{2EF26DBE-CCFA-4785-9415-305F509C392F}" destId="{E41E21CB-183A-4BE5-A88F-77D4315A97A2}" srcOrd="3" destOrd="0" parTransId="{796F952B-175B-4BA4-9795-1D74CE278757}" sibTransId="{28767087-CA56-4FDF-BCA8-C302E4900BF3}"/>
    <dgm:cxn modelId="{0D035017-60DC-4B02-803C-AD7BFC86DF5A}" type="presOf" srcId="{E8B70F88-3C23-4665-86F2-418ECD5FB51B}" destId="{844C9569-7229-484B-81EA-63950E5A1D8B}" srcOrd="0" destOrd="0" presId="urn:microsoft.com/office/officeart/2005/8/layout/hierarchy3"/>
    <dgm:cxn modelId="{D91485EE-7B58-4198-9330-43A461A9CF87}" srcId="{2EF26DBE-CCFA-4785-9415-305F509C392F}" destId="{34360457-7147-4B4B-BB5A-7E623664B31F}" srcOrd="1" destOrd="0" parTransId="{89BA7FFA-7B1A-4E58-985C-A0B4116552FD}" sibTransId="{83C87CA6-B711-4ADB-B3A8-83BEA4E8F02F}"/>
    <dgm:cxn modelId="{AF8A3897-24B7-4875-B3ED-18E14DF22314}" type="presOf" srcId="{FBEB3290-D6C9-46DB-AAA3-7B7992EE6BD9}" destId="{0724D4C7-8BA8-4638-BB4C-8540A93A0BAD}" srcOrd="1" destOrd="0" presId="urn:microsoft.com/office/officeart/2005/8/layout/hierarchy3"/>
    <dgm:cxn modelId="{E146E83D-AF36-40CC-AF4F-D057127B0E0A}" type="presParOf" srcId="{6F718029-5FA2-4BCA-9630-3CB32DAB5C12}" destId="{D8F8886A-CFBE-467E-94EF-305BDBCDE1D5}" srcOrd="0" destOrd="0" presId="urn:microsoft.com/office/officeart/2005/8/layout/hierarchy3"/>
    <dgm:cxn modelId="{119BA802-5CDF-47BC-952A-DEA427E09DE8}" type="presParOf" srcId="{D8F8886A-CFBE-467E-94EF-305BDBCDE1D5}" destId="{B1803381-72B2-42B1-81FC-660DAAB7F5F1}" srcOrd="0" destOrd="0" presId="urn:microsoft.com/office/officeart/2005/8/layout/hierarchy3"/>
    <dgm:cxn modelId="{23DB97AC-5064-4E1F-BCB8-8460C0FE6340}" type="presParOf" srcId="{B1803381-72B2-42B1-81FC-660DAAB7F5F1}" destId="{8B68B1C3-8CF8-4D57-9060-936A1EE38A7B}" srcOrd="0" destOrd="0" presId="urn:microsoft.com/office/officeart/2005/8/layout/hierarchy3"/>
    <dgm:cxn modelId="{83E7452B-CF1D-4E12-BE97-ABC8D861B103}" type="presParOf" srcId="{B1803381-72B2-42B1-81FC-660DAAB7F5F1}" destId="{0724D4C7-8BA8-4638-BB4C-8540A93A0BAD}" srcOrd="1" destOrd="0" presId="urn:microsoft.com/office/officeart/2005/8/layout/hierarchy3"/>
    <dgm:cxn modelId="{458C19F9-B316-44AF-A291-67562FE438A5}" type="presParOf" srcId="{D8F8886A-CFBE-467E-94EF-305BDBCDE1D5}" destId="{FF2BEAD0-622A-4AA5-91A3-43A493FE72AB}" srcOrd="1" destOrd="0" presId="urn:microsoft.com/office/officeart/2005/8/layout/hierarchy3"/>
    <dgm:cxn modelId="{5E0B5888-1FDF-4F2B-A921-A41580D05EA8}" type="presParOf" srcId="{FF2BEAD0-622A-4AA5-91A3-43A493FE72AB}" destId="{2881FE87-C193-481C-8263-9231599EA374}" srcOrd="0" destOrd="0" presId="urn:microsoft.com/office/officeart/2005/8/layout/hierarchy3"/>
    <dgm:cxn modelId="{80C36F00-1A77-48BB-9A32-9C4E9BD80724}" type="presParOf" srcId="{FF2BEAD0-622A-4AA5-91A3-43A493FE72AB}" destId="{7765458E-B94D-47C7-9139-147E22111B86}" srcOrd="1" destOrd="0" presId="urn:microsoft.com/office/officeart/2005/8/layout/hierarchy3"/>
    <dgm:cxn modelId="{49064B3A-735F-4B92-B323-E7835645FA0B}" type="presParOf" srcId="{FF2BEAD0-622A-4AA5-91A3-43A493FE72AB}" destId="{B9605822-1C59-4803-BCE6-2F96EB0D6AEE}" srcOrd="2" destOrd="0" presId="urn:microsoft.com/office/officeart/2005/8/layout/hierarchy3"/>
    <dgm:cxn modelId="{D2319E85-007F-4E62-B056-000AF4356FA9}" type="presParOf" srcId="{FF2BEAD0-622A-4AA5-91A3-43A493FE72AB}" destId="{68272ABE-75B1-4BB1-AC01-FA4DF668CBF1}" srcOrd="3" destOrd="0" presId="urn:microsoft.com/office/officeart/2005/8/layout/hierarchy3"/>
    <dgm:cxn modelId="{6F712EA9-AA5A-4171-B8E7-4379E23EFF46}" type="presParOf" srcId="{6F718029-5FA2-4BCA-9630-3CB32DAB5C12}" destId="{D2AC4597-CBC9-427E-A9D0-88126F352271}" srcOrd="1" destOrd="0" presId="urn:microsoft.com/office/officeart/2005/8/layout/hierarchy3"/>
    <dgm:cxn modelId="{6DE441DD-EA98-4FD4-9C06-40B220DA6CB4}" type="presParOf" srcId="{D2AC4597-CBC9-427E-A9D0-88126F352271}" destId="{2761F21C-A27B-4AF8-B0ED-38445855DB7F}" srcOrd="0" destOrd="0" presId="urn:microsoft.com/office/officeart/2005/8/layout/hierarchy3"/>
    <dgm:cxn modelId="{2E0B6FB3-1001-419D-8FF8-B742C018560B}" type="presParOf" srcId="{2761F21C-A27B-4AF8-B0ED-38445855DB7F}" destId="{9D9D74B5-732C-42B4-B1CF-114183496A0C}" srcOrd="0" destOrd="0" presId="urn:microsoft.com/office/officeart/2005/8/layout/hierarchy3"/>
    <dgm:cxn modelId="{B773AC73-1395-4DD3-9492-8A6758AC4D98}" type="presParOf" srcId="{2761F21C-A27B-4AF8-B0ED-38445855DB7F}" destId="{A38B0B36-4C0A-4914-9674-A27D9B7B4D81}" srcOrd="1" destOrd="0" presId="urn:microsoft.com/office/officeart/2005/8/layout/hierarchy3"/>
    <dgm:cxn modelId="{2A9FF717-3964-4CD7-8722-8890C587F0EB}" type="presParOf" srcId="{D2AC4597-CBC9-427E-A9D0-88126F352271}" destId="{51C9428F-51C4-419A-9604-1E78BA29A521}" srcOrd="1" destOrd="0" presId="urn:microsoft.com/office/officeart/2005/8/layout/hierarchy3"/>
    <dgm:cxn modelId="{7A29337E-FF61-4DAC-90D0-E47C53396118}" type="presParOf" srcId="{51C9428F-51C4-419A-9604-1E78BA29A521}" destId="{92715D7A-B941-477B-90D4-EA64B065E627}" srcOrd="0" destOrd="0" presId="urn:microsoft.com/office/officeart/2005/8/layout/hierarchy3"/>
    <dgm:cxn modelId="{E1346EF3-EE35-4DF6-A28A-F09C4E07D296}" type="presParOf" srcId="{51C9428F-51C4-419A-9604-1E78BA29A521}" destId="{033FD687-D55F-45B2-966C-75B507847432}" srcOrd="1" destOrd="0" presId="urn:microsoft.com/office/officeart/2005/8/layout/hierarchy3"/>
    <dgm:cxn modelId="{A015E0B7-85CA-46E1-8F8E-10F0E2D678D1}" type="presParOf" srcId="{51C9428F-51C4-419A-9604-1E78BA29A521}" destId="{7DFD125E-DE35-4353-92A0-22D8529957F0}" srcOrd="2" destOrd="0" presId="urn:microsoft.com/office/officeart/2005/8/layout/hierarchy3"/>
    <dgm:cxn modelId="{6D0005A5-8C13-4C1A-A1A8-0DAECAB054E0}" type="presParOf" srcId="{51C9428F-51C4-419A-9604-1E78BA29A521}" destId="{EF50F385-8BBF-4D73-871F-14902793AF54}" srcOrd="3" destOrd="0" presId="urn:microsoft.com/office/officeart/2005/8/layout/hierarchy3"/>
    <dgm:cxn modelId="{79CE6C3B-A24E-4E3E-97D3-B96C886A7F8B}" type="presParOf" srcId="{6F718029-5FA2-4BCA-9630-3CB32DAB5C12}" destId="{5738330D-9786-4D8D-9968-894F872EC139}" srcOrd="2" destOrd="0" presId="urn:microsoft.com/office/officeart/2005/8/layout/hierarchy3"/>
    <dgm:cxn modelId="{D4E954AE-4698-43C4-932E-CA7CDAE53204}" type="presParOf" srcId="{5738330D-9786-4D8D-9968-894F872EC139}" destId="{50595693-4B19-4AB1-9A1A-E6AD50BB10F3}" srcOrd="0" destOrd="0" presId="urn:microsoft.com/office/officeart/2005/8/layout/hierarchy3"/>
    <dgm:cxn modelId="{55FC0570-D07B-4656-BDC7-FD5EB4676840}" type="presParOf" srcId="{50595693-4B19-4AB1-9A1A-E6AD50BB10F3}" destId="{0F1BD680-B8CE-47EB-9027-5B9BBFFD31E8}" srcOrd="0" destOrd="0" presId="urn:microsoft.com/office/officeart/2005/8/layout/hierarchy3"/>
    <dgm:cxn modelId="{51F92E68-52C4-47E6-8416-B1BD78B56419}" type="presParOf" srcId="{50595693-4B19-4AB1-9A1A-E6AD50BB10F3}" destId="{4741C561-E60F-4646-BB99-5C0B08E25399}" srcOrd="1" destOrd="0" presId="urn:microsoft.com/office/officeart/2005/8/layout/hierarchy3"/>
    <dgm:cxn modelId="{46597BA0-DEB2-4BA7-A9FA-3CF49ADB4E51}" type="presParOf" srcId="{5738330D-9786-4D8D-9968-894F872EC139}" destId="{C66E99F1-5CA1-4B5A-9715-76B2C07EA144}" srcOrd="1" destOrd="0" presId="urn:microsoft.com/office/officeart/2005/8/layout/hierarchy3"/>
    <dgm:cxn modelId="{5D26559C-4D22-4D03-8CEE-1F12A9CFB99B}" type="presParOf" srcId="{C66E99F1-5CA1-4B5A-9715-76B2C07EA144}" destId="{9F160C49-A711-4A17-B6C9-8756932C18E4}" srcOrd="0" destOrd="0" presId="urn:microsoft.com/office/officeart/2005/8/layout/hierarchy3"/>
    <dgm:cxn modelId="{99B3B2C9-8658-4BEE-B902-3F64A6BD4619}" type="presParOf" srcId="{C66E99F1-5CA1-4B5A-9715-76B2C07EA144}" destId="{0DDA46B3-6B11-43D0-9763-80F16CE1D919}" srcOrd="1" destOrd="0" presId="urn:microsoft.com/office/officeart/2005/8/layout/hierarchy3"/>
    <dgm:cxn modelId="{C932758D-9B28-483D-9624-22DF39DF7E9A}" type="presParOf" srcId="{C66E99F1-5CA1-4B5A-9715-76B2C07EA144}" destId="{C2CB8B05-D824-4D45-97F2-1F524E2F2316}" srcOrd="2" destOrd="0" presId="urn:microsoft.com/office/officeart/2005/8/layout/hierarchy3"/>
    <dgm:cxn modelId="{F1AD3929-8F02-407C-A51F-5CC61F4291E4}" type="presParOf" srcId="{C66E99F1-5CA1-4B5A-9715-76B2C07EA144}" destId="{5B708F47-893D-4CF8-8DDF-33A4E501092C}" srcOrd="3" destOrd="0" presId="urn:microsoft.com/office/officeart/2005/8/layout/hierarchy3"/>
    <dgm:cxn modelId="{2E8FB6D1-2708-4F03-8B57-C41E4AB9A2DB}" type="presParOf" srcId="{6F718029-5FA2-4BCA-9630-3CB32DAB5C12}" destId="{7B1F1E3B-288A-43A6-B0D8-B5799509A00D}" srcOrd="3" destOrd="0" presId="urn:microsoft.com/office/officeart/2005/8/layout/hierarchy3"/>
    <dgm:cxn modelId="{E021BC89-EA3B-4654-B253-F32DE3104673}" type="presParOf" srcId="{7B1F1E3B-288A-43A6-B0D8-B5799509A00D}" destId="{CB839BF3-2E0C-46FF-956B-A34F7BB440DF}" srcOrd="0" destOrd="0" presId="urn:microsoft.com/office/officeart/2005/8/layout/hierarchy3"/>
    <dgm:cxn modelId="{203A4757-CF89-46BE-8B5A-22C7B0B6ED65}" type="presParOf" srcId="{CB839BF3-2E0C-46FF-956B-A34F7BB440DF}" destId="{04F1D7DB-0F17-4A7D-BBC0-4AF7179AF7AA}" srcOrd="0" destOrd="0" presId="urn:microsoft.com/office/officeart/2005/8/layout/hierarchy3"/>
    <dgm:cxn modelId="{25CA4EAA-0B17-4A03-92AD-97DF27A64E38}" type="presParOf" srcId="{CB839BF3-2E0C-46FF-956B-A34F7BB440DF}" destId="{A45990CA-8038-46B8-A20C-F4C755C58880}" srcOrd="1" destOrd="0" presId="urn:microsoft.com/office/officeart/2005/8/layout/hierarchy3"/>
    <dgm:cxn modelId="{956519E8-34B1-4EE2-8612-8C03ABB0DE94}" type="presParOf" srcId="{7B1F1E3B-288A-43A6-B0D8-B5799509A00D}" destId="{E22EC618-9DD5-43AB-B52A-28F056F1D577}" srcOrd="1" destOrd="0" presId="urn:microsoft.com/office/officeart/2005/8/layout/hierarchy3"/>
    <dgm:cxn modelId="{25E80C7E-CB1F-432A-B734-EB42575543A1}" type="presParOf" srcId="{E22EC618-9DD5-43AB-B52A-28F056F1D577}" destId="{844C9569-7229-484B-81EA-63950E5A1D8B}" srcOrd="0" destOrd="0" presId="urn:microsoft.com/office/officeart/2005/8/layout/hierarchy3"/>
    <dgm:cxn modelId="{4697101F-E15F-4BA2-834F-7970FD69CC18}" type="presParOf" srcId="{E22EC618-9DD5-43AB-B52A-28F056F1D577}" destId="{DF8E58EF-DD38-4C80-B950-CAE9E940570D}" srcOrd="1" destOrd="0" presId="urn:microsoft.com/office/officeart/2005/8/layout/hierarchy3"/>
    <dgm:cxn modelId="{38376172-A3EA-4261-9950-82DB76E59E6D}" type="presParOf" srcId="{E22EC618-9DD5-43AB-B52A-28F056F1D577}" destId="{84AC4A31-A2CD-4AAE-BC63-7C5857795F16}" srcOrd="2" destOrd="0" presId="urn:microsoft.com/office/officeart/2005/8/layout/hierarchy3"/>
    <dgm:cxn modelId="{6EAC0EC3-802D-4BC4-997A-DA57D1824A40}" type="presParOf" srcId="{E22EC618-9DD5-43AB-B52A-28F056F1D577}" destId="{ED860F72-72C4-4FF2-951B-D2240C67BA5F}"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D66BC6-B12D-4753-B424-2CB7CFB058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5E21F47-E2C8-4921-9465-DA619168EAC3}">
      <dgm:prSet phldrT="[Texto]" custT="1"/>
      <dgm:spPr>
        <a:solidFill>
          <a:schemeClr val="bg1"/>
        </a:solidFill>
        <a:ln>
          <a:solidFill>
            <a:schemeClr val="accent2"/>
          </a:solidFill>
        </a:ln>
      </dgm:spPr>
      <dgm:t>
        <a:bodyPr/>
        <a:lstStyle/>
        <a:p>
          <a:pPr rtl="0"/>
          <a:r>
            <a:rPr lang="es-MX" sz="1400" dirty="0">
              <a:solidFill>
                <a:srgbClr val="000000"/>
              </a:solidFill>
              <a:latin typeface="Arial" panose="020B0604020202020204" pitchFamily="34" charset="0"/>
              <a:ea typeface="Libre Franklin Medium"/>
              <a:cs typeface="Arial" panose="020B0604020202020204" pitchFamily="34" charset="0"/>
              <a:sym typeface="Libre Franklin Medium"/>
            </a:rPr>
            <a:t>Lograr y mantener estándares de alta calidad para los programas con fines de acreditación por primera vez o renovación</a:t>
          </a:r>
          <a:endParaRPr lang="es-ES" sz="1400" dirty="0">
            <a:latin typeface="Arial" panose="020B0604020202020204" pitchFamily="34" charset="0"/>
            <a:cs typeface="Arial" panose="020B0604020202020204" pitchFamily="34" charset="0"/>
          </a:endParaRPr>
        </a:p>
      </dgm:t>
    </dgm:pt>
    <dgm:pt modelId="{9473BF5E-0E4A-421F-9DB4-46A1785B63B9}" type="par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98171462-E559-4094-A46D-23D1F24D7124}" type="sib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C3FAAFB0-74C4-4C74-897A-2C2561D9D84D}">
      <dgm:prSet phldrT="[Texto]" custT="1"/>
      <dgm:spPr>
        <a:solidFill>
          <a:schemeClr val="bg1"/>
        </a:solidFill>
        <a:ln>
          <a:solidFill>
            <a:schemeClr val="accent3"/>
          </a:solidFill>
        </a:ln>
      </dgm:spPr>
      <dgm:t>
        <a:bodyPr/>
        <a:lstStyle/>
        <a:p>
          <a:pPr rtl="0"/>
          <a:r>
            <a:rPr lang="es-MX" sz="1400" dirty="0">
              <a:solidFill>
                <a:srgbClr val="000000"/>
              </a:solidFill>
              <a:latin typeface="Arial" panose="020B0604020202020204" pitchFamily="34" charset="0"/>
              <a:ea typeface="Libre Franklin Medium"/>
              <a:cs typeface="Arial" panose="020B0604020202020204" pitchFamily="34" charset="0"/>
              <a:sym typeface="Libre Franklin Medium"/>
            </a:rPr>
            <a:t>Optimizar la generación de ingresos y manejo del presupuesto para satisfacer las necesidades académico administrativas que permitan el fortalecimiento institucional</a:t>
          </a:r>
          <a:endParaRPr lang="es-ES" sz="1400" dirty="0">
            <a:latin typeface="Arial" panose="020B0604020202020204" pitchFamily="34" charset="0"/>
            <a:cs typeface="Arial" panose="020B0604020202020204" pitchFamily="34" charset="0"/>
          </a:endParaRPr>
        </a:p>
      </dgm:t>
    </dgm:pt>
    <dgm:pt modelId="{94B588CA-C21A-48E7-ABF6-A0D2E01FC54E}" type="par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08E320EA-38BB-438C-90C5-68A119AD00CE}" type="sib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AC75AD94-04DC-4967-B43B-A41A0001CE0B}">
      <dgm:prSet phldrT="[Texto]" custT="1"/>
      <dgm:spPr>
        <a:solidFill>
          <a:schemeClr val="bg1"/>
        </a:solidFill>
        <a:ln>
          <a:solidFill>
            <a:schemeClr val="accent4">
              <a:lumMod val="60000"/>
              <a:lumOff val="40000"/>
            </a:schemeClr>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Ampliar la oferta académica garantizando estándares de calidad en los programas, considerando las necesidades especiales de la comunidad académica</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ECE0CDA8-9675-4149-81F7-E1735D739347}" type="par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D25D8347-261B-4F63-B809-F390AC8DE55D}" type="sib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29B5D994-2C2C-4454-A4F9-324E5BBDAFC9}">
      <dgm:prSet phldrT="[Texto]" custT="1"/>
      <dgm:spPr>
        <a:solidFill>
          <a:schemeClr val="bg1"/>
        </a:solidFill>
        <a:ln>
          <a:solidFill>
            <a:schemeClr val="accent5">
              <a:lumMod val="60000"/>
              <a:lumOff val="40000"/>
            </a:schemeClr>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Ampliar la cobertura de los servicios de extensión y proyección social a los Grupos de Interés y el Sector Defensa</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8BE91447-CD0A-4D0B-8A3C-A7CFAC614918}" type="par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A51A4453-5196-457C-A810-6070CA3E356F}" type="sib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C6D123A0-5B0A-4D9A-8DDE-A904D9BA8B6D}">
      <dgm:prSet phldrT="[Texto]" custT="1"/>
      <dgm:spPr>
        <a:solidFill>
          <a:schemeClr val="bg1"/>
        </a:solidFill>
        <a:ln>
          <a:solidFill>
            <a:schemeClr val="accent5">
              <a:lumMod val="75000"/>
            </a:schemeClr>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Promover actividades que permitan el fortalecimiento de la cultura investigativa, innovadora y emprendedora en la UMNG</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FEE68D96-2D6A-439C-B75F-24EF51D1330B}" type="par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2C0441-0C27-44D1-A3A3-1E08205919C5}" type="sib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8ABD9C-F4E9-4A14-86A1-73744615E5E9}">
      <dgm:prSet phldrT="[Texto]" custT="1"/>
      <dgm:spPr>
        <a:solidFill>
          <a:schemeClr val="bg1"/>
        </a:solidFill>
        <a:ln>
          <a:solidFill>
            <a:schemeClr val="accent1"/>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Producir publicaciones de carácter editorial especializado, asociadas a la generación de conocimiento en la UMNG</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05C34FC8-6187-4E58-9C60-29605DE68BF2}" type="par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DC3DB72B-A41B-463D-A977-E940006AD076}" type="sib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B340AA8E-9DA3-49A5-89AD-1D36A3573B38}">
      <dgm:prSet phldrT="[Texto]" custT="1"/>
      <dgm:spPr>
        <a:solidFill>
          <a:schemeClr val="bg1"/>
        </a:solidFill>
        <a:ln>
          <a:solidFill>
            <a:schemeClr val="accent4">
              <a:lumMod val="60000"/>
              <a:lumOff val="40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Realizar la actualización y seguimiento periódico de los riesgos asociados a los procesos institucionales para evitar y/o disminuir los efectos negativos de su materialización</a:t>
          </a:r>
          <a:endParaRPr lang="es-ES" sz="1400" dirty="0">
            <a:latin typeface="Arial" panose="020B0604020202020204" pitchFamily="34" charset="0"/>
            <a:cs typeface="Arial" panose="020B0604020202020204" pitchFamily="34" charset="0"/>
          </a:endParaRPr>
        </a:p>
      </dgm:t>
    </dgm:pt>
    <dgm:pt modelId="{99DB2F11-39C8-43E2-BED8-D88FEE34AB9D}" type="parTrans" cxnId="{12F708B7-0E3C-4302-99A8-2E64707F8C02}">
      <dgm:prSet/>
      <dgm:spPr/>
      <dgm:t>
        <a:bodyPr/>
        <a:lstStyle/>
        <a:p>
          <a:endParaRPr lang="es-ES" sz="1400">
            <a:latin typeface="Arial" panose="020B0604020202020204" pitchFamily="34" charset="0"/>
            <a:cs typeface="Arial" panose="020B0604020202020204" pitchFamily="34" charset="0"/>
          </a:endParaRPr>
        </a:p>
      </dgm:t>
    </dgm:pt>
    <dgm:pt modelId="{53C36B30-5BAF-433E-8379-4B2CD8A008B2}" type="sibTrans" cxnId="{12F708B7-0E3C-4302-99A8-2E64707F8C02}">
      <dgm:prSet/>
      <dgm:spPr/>
      <dgm:t>
        <a:bodyPr/>
        <a:lstStyle/>
        <a:p>
          <a:endParaRPr lang="es-ES" sz="1400">
            <a:latin typeface="Arial" panose="020B0604020202020204" pitchFamily="34" charset="0"/>
            <a:cs typeface="Arial" panose="020B0604020202020204" pitchFamily="34" charset="0"/>
          </a:endParaRPr>
        </a:p>
      </dgm:t>
    </dgm:pt>
    <dgm:pt modelId="{C8F26103-51AF-4C12-8817-4B3DF68FEB3C}" type="pres">
      <dgm:prSet presAssocID="{E4D66BC6-B12D-4753-B424-2CB7CFB058A8}" presName="linear" presStyleCnt="0">
        <dgm:presLayoutVars>
          <dgm:dir/>
          <dgm:animLvl val="lvl"/>
          <dgm:resizeHandles val="exact"/>
        </dgm:presLayoutVars>
      </dgm:prSet>
      <dgm:spPr/>
      <dgm:t>
        <a:bodyPr/>
        <a:lstStyle/>
        <a:p>
          <a:endParaRPr lang="es-ES"/>
        </a:p>
      </dgm:t>
    </dgm:pt>
    <dgm:pt modelId="{D9D9BBE5-9E00-4915-AFF9-6656C5EC1A26}" type="pres">
      <dgm:prSet presAssocID="{A5E21F47-E2C8-4921-9465-DA619168EAC3}" presName="parentLin" presStyleCnt="0"/>
      <dgm:spPr/>
    </dgm:pt>
    <dgm:pt modelId="{234B94EB-BF0B-45C5-87E6-3B574889D6A9}" type="pres">
      <dgm:prSet presAssocID="{A5E21F47-E2C8-4921-9465-DA619168EAC3}" presName="parentLeftMargin" presStyleLbl="node1" presStyleIdx="0" presStyleCnt="7"/>
      <dgm:spPr/>
      <dgm:t>
        <a:bodyPr/>
        <a:lstStyle/>
        <a:p>
          <a:endParaRPr lang="es-ES"/>
        </a:p>
      </dgm:t>
    </dgm:pt>
    <dgm:pt modelId="{E192E021-29AC-43A0-A34D-1C8C67ED791B}" type="pres">
      <dgm:prSet presAssocID="{A5E21F47-E2C8-4921-9465-DA619168EAC3}" presName="parentText" presStyleLbl="node1" presStyleIdx="0" presStyleCnt="7" custScaleX="129670" custLinFactNeighborX="-6690" custLinFactNeighborY="-9992">
        <dgm:presLayoutVars>
          <dgm:chMax val="0"/>
          <dgm:bulletEnabled val="1"/>
        </dgm:presLayoutVars>
      </dgm:prSet>
      <dgm:spPr/>
      <dgm:t>
        <a:bodyPr/>
        <a:lstStyle/>
        <a:p>
          <a:endParaRPr lang="es-ES"/>
        </a:p>
      </dgm:t>
    </dgm:pt>
    <dgm:pt modelId="{399304EA-5E0B-4B9C-98D0-4EF32315494F}" type="pres">
      <dgm:prSet presAssocID="{A5E21F47-E2C8-4921-9465-DA619168EAC3}" presName="negativeSpace" presStyleCnt="0"/>
      <dgm:spPr/>
    </dgm:pt>
    <dgm:pt modelId="{3FBDC872-5C28-4E96-83AC-3D4246F5FBB2}" type="pres">
      <dgm:prSet presAssocID="{A5E21F47-E2C8-4921-9465-DA619168EAC3}" presName="childText" presStyleLbl="conFgAcc1" presStyleIdx="0" presStyleCnt="7">
        <dgm:presLayoutVars>
          <dgm:bulletEnabled val="1"/>
        </dgm:presLayoutVars>
      </dgm:prSet>
      <dgm:spPr/>
    </dgm:pt>
    <dgm:pt modelId="{8925613F-FF23-4732-AFFD-D6D7B8138C77}" type="pres">
      <dgm:prSet presAssocID="{98171462-E559-4094-A46D-23D1F24D7124}" presName="spaceBetweenRectangles" presStyleCnt="0"/>
      <dgm:spPr/>
    </dgm:pt>
    <dgm:pt modelId="{EC2DAF61-96D0-4A3F-A22C-9C823A10025C}" type="pres">
      <dgm:prSet presAssocID="{C3FAAFB0-74C4-4C74-897A-2C2561D9D84D}" presName="parentLin" presStyleCnt="0"/>
      <dgm:spPr/>
    </dgm:pt>
    <dgm:pt modelId="{89BDFF91-7BB6-476F-AB5A-2A6AF75DB4EE}" type="pres">
      <dgm:prSet presAssocID="{C3FAAFB0-74C4-4C74-897A-2C2561D9D84D}" presName="parentLeftMargin" presStyleLbl="node1" presStyleIdx="0" presStyleCnt="7"/>
      <dgm:spPr/>
      <dgm:t>
        <a:bodyPr/>
        <a:lstStyle/>
        <a:p>
          <a:endParaRPr lang="es-ES"/>
        </a:p>
      </dgm:t>
    </dgm:pt>
    <dgm:pt modelId="{F9A744DB-492E-4660-A7AB-91E6C56039CF}" type="pres">
      <dgm:prSet presAssocID="{C3FAAFB0-74C4-4C74-897A-2C2561D9D84D}" presName="parentText" presStyleLbl="node1" presStyleIdx="1" presStyleCnt="7" custScaleX="129670" custScaleY="118993" custLinFactNeighborX="-6690" custLinFactNeighborY="-9992">
        <dgm:presLayoutVars>
          <dgm:chMax val="0"/>
          <dgm:bulletEnabled val="1"/>
        </dgm:presLayoutVars>
      </dgm:prSet>
      <dgm:spPr/>
      <dgm:t>
        <a:bodyPr/>
        <a:lstStyle/>
        <a:p>
          <a:endParaRPr lang="es-ES"/>
        </a:p>
      </dgm:t>
    </dgm:pt>
    <dgm:pt modelId="{09C01E5F-1314-4588-9B0A-E13665F15CE4}" type="pres">
      <dgm:prSet presAssocID="{C3FAAFB0-74C4-4C74-897A-2C2561D9D84D}" presName="negativeSpace" presStyleCnt="0"/>
      <dgm:spPr/>
    </dgm:pt>
    <dgm:pt modelId="{F99C6D3E-EAF7-4912-BB28-54F76F8A2B0C}" type="pres">
      <dgm:prSet presAssocID="{C3FAAFB0-74C4-4C74-897A-2C2561D9D84D}" presName="childText" presStyleLbl="conFgAcc1" presStyleIdx="1" presStyleCnt="7">
        <dgm:presLayoutVars>
          <dgm:bulletEnabled val="1"/>
        </dgm:presLayoutVars>
      </dgm:prSet>
      <dgm:spPr/>
    </dgm:pt>
    <dgm:pt modelId="{7E7FF5BF-8491-4C36-A1BE-5F21C4EB96F6}" type="pres">
      <dgm:prSet presAssocID="{08E320EA-38BB-438C-90C5-68A119AD00CE}" presName="spaceBetweenRectangles" presStyleCnt="0"/>
      <dgm:spPr/>
    </dgm:pt>
    <dgm:pt modelId="{DF7C5F7C-4B60-4CC1-9771-889D356531E4}" type="pres">
      <dgm:prSet presAssocID="{AC75AD94-04DC-4967-B43B-A41A0001CE0B}" presName="parentLin" presStyleCnt="0"/>
      <dgm:spPr/>
    </dgm:pt>
    <dgm:pt modelId="{6C7F67DF-4ADA-45E4-82CE-657D129A58BA}" type="pres">
      <dgm:prSet presAssocID="{AC75AD94-04DC-4967-B43B-A41A0001CE0B}" presName="parentLeftMargin" presStyleLbl="node1" presStyleIdx="1" presStyleCnt="7"/>
      <dgm:spPr/>
      <dgm:t>
        <a:bodyPr/>
        <a:lstStyle/>
        <a:p>
          <a:endParaRPr lang="es-ES"/>
        </a:p>
      </dgm:t>
    </dgm:pt>
    <dgm:pt modelId="{775FA25B-E684-42F9-968E-DDF8321D3C1E}" type="pres">
      <dgm:prSet presAssocID="{AC75AD94-04DC-4967-B43B-A41A0001CE0B}" presName="parentText" presStyleLbl="node1" presStyleIdx="2" presStyleCnt="7" custScaleX="129670" custLinFactNeighborX="-6690" custLinFactNeighborY="-9992">
        <dgm:presLayoutVars>
          <dgm:chMax val="0"/>
          <dgm:bulletEnabled val="1"/>
        </dgm:presLayoutVars>
      </dgm:prSet>
      <dgm:spPr/>
      <dgm:t>
        <a:bodyPr/>
        <a:lstStyle/>
        <a:p>
          <a:endParaRPr lang="es-ES"/>
        </a:p>
      </dgm:t>
    </dgm:pt>
    <dgm:pt modelId="{7FA1373D-DF46-49FE-A705-F992580A84F3}" type="pres">
      <dgm:prSet presAssocID="{AC75AD94-04DC-4967-B43B-A41A0001CE0B}" presName="negativeSpace" presStyleCnt="0"/>
      <dgm:spPr/>
    </dgm:pt>
    <dgm:pt modelId="{467A9951-2A40-41B6-A0ED-0F4771AF057A}" type="pres">
      <dgm:prSet presAssocID="{AC75AD94-04DC-4967-B43B-A41A0001CE0B}" presName="childText" presStyleLbl="conFgAcc1" presStyleIdx="2" presStyleCnt="7">
        <dgm:presLayoutVars>
          <dgm:bulletEnabled val="1"/>
        </dgm:presLayoutVars>
      </dgm:prSet>
      <dgm:spPr/>
    </dgm:pt>
    <dgm:pt modelId="{871EF49C-09FF-4F89-8430-5351C3236D0E}" type="pres">
      <dgm:prSet presAssocID="{D25D8347-261B-4F63-B809-F390AC8DE55D}" presName="spaceBetweenRectangles" presStyleCnt="0"/>
      <dgm:spPr/>
    </dgm:pt>
    <dgm:pt modelId="{34129797-5C81-4BA7-A6AA-A922E8687934}" type="pres">
      <dgm:prSet presAssocID="{29B5D994-2C2C-4454-A4F9-324E5BBDAFC9}" presName="parentLin" presStyleCnt="0"/>
      <dgm:spPr/>
    </dgm:pt>
    <dgm:pt modelId="{CFACC20F-8E21-4771-BFB4-984918E7B7F6}" type="pres">
      <dgm:prSet presAssocID="{29B5D994-2C2C-4454-A4F9-324E5BBDAFC9}" presName="parentLeftMargin" presStyleLbl="node1" presStyleIdx="2" presStyleCnt="7"/>
      <dgm:spPr/>
      <dgm:t>
        <a:bodyPr/>
        <a:lstStyle/>
        <a:p>
          <a:endParaRPr lang="es-ES"/>
        </a:p>
      </dgm:t>
    </dgm:pt>
    <dgm:pt modelId="{F85A069F-6BE6-4518-B4FA-67F25B7A5BAF}" type="pres">
      <dgm:prSet presAssocID="{29B5D994-2C2C-4454-A4F9-324E5BBDAFC9}" presName="parentText" presStyleLbl="node1" presStyleIdx="3" presStyleCnt="7" custScaleX="129670" custLinFactNeighborX="574" custLinFactNeighborY="-9245">
        <dgm:presLayoutVars>
          <dgm:chMax val="0"/>
          <dgm:bulletEnabled val="1"/>
        </dgm:presLayoutVars>
      </dgm:prSet>
      <dgm:spPr/>
      <dgm:t>
        <a:bodyPr/>
        <a:lstStyle/>
        <a:p>
          <a:endParaRPr lang="es-ES"/>
        </a:p>
      </dgm:t>
    </dgm:pt>
    <dgm:pt modelId="{2F376630-29AB-4462-A171-9F041A216220}" type="pres">
      <dgm:prSet presAssocID="{29B5D994-2C2C-4454-A4F9-324E5BBDAFC9}" presName="negativeSpace" presStyleCnt="0"/>
      <dgm:spPr/>
    </dgm:pt>
    <dgm:pt modelId="{8A20A222-9B01-4134-84E5-D71F5E4C5FF8}" type="pres">
      <dgm:prSet presAssocID="{29B5D994-2C2C-4454-A4F9-324E5BBDAFC9}" presName="childText" presStyleLbl="conFgAcc1" presStyleIdx="3" presStyleCnt="7">
        <dgm:presLayoutVars>
          <dgm:bulletEnabled val="1"/>
        </dgm:presLayoutVars>
      </dgm:prSet>
      <dgm:spPr/>
    </dgm:pt>
    <dgm:pt modelId="{FCD2C2B6-72ED-4AC2-A557-311566B9899A}" type="pres">
      <dgm:prSet presAssocID="{A51A4453-5196-457C-A810-6070CA3E356F}" presName="spaceBetweenRectangles" presStyleCnt="0"/>
      <dgm:spPr/>
    </dgm:pt>
    <dgm:pt modelId="{AFD0B279-A2EC-4CD9-B452-309BE720A6FA}" type="pres">
      <dgm:prSet presAssocID="{C6D123A0-5B0A-4D9A-8DDE-A904D9BA8B6D}" presName="parentLin" presStyleCnt="0"/>
      <dgm:spPr/>
    </dgm:pt>
    <dgm:pt modelId="{C0638AD9-03E1-4582-A857-99A26EB9936A}" type="pres">
      <dgm:prSet presAssocID="{C6D123A0-5B0A-4D9A-8DDE-A904D9BA8B6D}" presName="parentLeftMargin" presStyleLbl="node1" presStyleIdx="3" presStyleCnt="7"/>
      <dgm:spPr/>
      <dgm:t>
        <a:bodyPr/>
        <a:lstStyle/>
        <a:p>
          <a:endParaRPr lang="es-ES"/>
        </a:p>
      </dgm:t>
    </dgm:pt>
    <dgm:pt modelId="{4E48366B-570E-4D87-8249-972016A69EB5}" type="pres">
      <dgm:prSet presAssocID="{C6D123A0-5B0A-4D9A-8DDE-A904D9BA8B6D}" presName="parentText" presStyleLbl="node1" presStyleIdx="4" presStyleCnt="7" custScaleX="129670" custLinFactNeighborX="-6690" custLinFactNeighborY="-9992">
        <dgm:presLayoutVars>
          <dgm:chMax val="0"/>
          <dgm:bulletEnabled val="1"/>
        </dgm:presLayoutVars>
      </dgm:prSet>
      <dgm:spPr/>
      <dgm:t>
        <a:bodyPr/>
        <a:lstStyle/>
        <a:p>
          <a:endParaRPr lang="es-ES"/>
        </a:p>
      </dgm:t>
    </dgm:pt>
    <dgm:pt modelId="{2F6AED13-99D1-425C-8BE5-77CDED578767}" type="pres">
      <dgm:prSet presAssocID="{C6D123A0-5B0A-4D9A-8DDE-A904D9BA8B6D}" presName="negativeSpace" presStyleCnt="0"/>
      <dgm:spPr/>
    </dgm:pt>
    <dgm:pt modelId="{0B52A3FD-7B0E-43F6-AEF9-02447B906074}" type="pres">
      <dgm:prSet presAssocID="{C6D123A0-5B0A-4D9A-8DDE-A904D9BA8B6D}" presName="childText" presStyleLbl="conFgAcc1" presStyleIdx="4" presStyleCnt="7">
        <dgm:presLayoutVars>
          <dgm:bulletEnabled val="1"/>
        </dgm:presLayoutVars>
      </dgm:prSet>
      <dgm:spPr/>
    </dgm:pt>
    <dgm:pt modelId="{8EC8238E-2319-4E27-9AC7-F74CB2AEF39D}" type="pres">
      <dgm:prSet presAssocID="{8C2C0441-0C27-44D1-A3A3-1E08205919C5}" presName="spaceBetweenRectangles" presStyleCnt="0"/>
      <dgm:spPr/>
    </dgm:pt>
    <dgm:pt modelId="{CFF89A95-912D-41D2-BD92-98428629ED8A}" type="pres">
      <dgm:prSet presAssocID="{8C8ABD9C-F4E9-4A14-86A1-73744615E5E9}" presName="parentLin" presStyleCnt="0"/>
      <dgm:spPr/>
    </dgm:pt>
    <dgm:pt modelId="{4D763135-2E85-4D50-AB17-ACB2872122F3}" type="pres">
      <dgm:prSet presAssocID="{8C8ABD9C-F4E9-4A14-86A1-73744615E5E9}" presName="parentLeftMargin" presStyleLbl="node1" presStyleIdx="4" presStyleCnt="7"/>
      <dgm:spPr/>
      <dgm:t>
        <a:bodyPr/>
        <a:lstStyle/>
        <a:p>
          <a:endParaRPr lang="es-ES"/>
        </a:p>
      </dgm:t>
    </dgm:pt>
    <dgm:pt modelId="{1A9BF345-FD9F-436A-84A4-FE741FBF93A1}" type="pres">
      <dgm:prSet presAssocID="{8C8ABD9C-F4E9-4A14-86A1-73744615E5E9}" presName="parentText" presStyleLbl="node1" presStyleIdx="5" presStyleCnt="7" custScaleX="129670" custScaleY="114891" custLinFactNeighborY="-9992">
        <dgm:presLayoutVars>
          <dgm:chMax val="0"/>
          <dgm:bulletEnabled val="1"/>
        </dgm:presLayoutVars>
      </dgm:prSet>
      <dgm:spPr/>
      <dgm:t>
        <a:bodyPr/>
        <a:lstStyle/>
        <a:p>
          <a:endParaRPr lang="es-ES"/>
        </a:p>
      </dgm:t>
    </dgm:pt>
    <dgm:pt modelId="{BCBFB60F-A03F-4FCC-A8F5-6BDD506468BF}" type="pres">
      <dgm:prSet presAssocID="{8C8ABD9C-F4E9-4A14-86A1-73744615E5E9}" presName="negativeSpace" presStyleCnt="0"/>
      <dgm:spPr/>
    </dgm:pt>
    <dgm:pt modelId="{8C9D55F4-6347-4B86-8E63-9251EB5A759A}" type="pres">
      <dgm:prSet presAssocID="{8C8ABD9C-F4E9-4A14-86A1-73744615E5E9}" presName="childText" presStyleLbl="conFgAcc1" presStyleIdx="5" presStyleCnt="7">
        <dgm:presLayoutVars>
          <dgm:bulletEnabled val="1"/>
        </dgm:presLayoutVars>
      </dgm:prSet>
      <dgm:spPr/>
    </dgm:pt>
    <dgm:pt modelId="{221C5395-48AD-485D-B1FD-4E76790966C1}" type="pres">
      <dgm:prSet presAssocID="{DC3DB72B-A41B-463D-A977-E940006AD076}" presName="spaceBetweenRectangles" presStyleCnt="0"/>
      <dgm:spPr/>
    </dgm:pt>
    <dgm:pt modelId="{DA103E07-0E6C-4182-8BCB-0DF0E99B8D15}" type="pres">
      <dgm:prSet presAssocID="{B340AA8E-9DA3-49A5-89AD-1D36A3573B38}" presName="parentLin" presStyleCnt="0"/>
      <dgm:spPr/>
    </dgm:pt>
    <dgm:pt modelId="{AC4ABDF1-1FE2-412F-B1BF-2D649CD75956}" type="pres">
      <dgm:prSet presAssocID="{B340AA8E-9DA3-49A5-89AD-1D36A3573B38}" presName="parentLeftMargin" presStyleLbl="node1" presStyleIdx="5" presStyleCnt="7"/>
      <dgm:spPr/>
      <dgm:t>
        <a:bodyPr/>
        <a:lstStyle/>
        <a:p>
          <a:endParaRPr lang="es-ES"/>
        </a:p>
      </dgm:t>
    </dgm:pt>
    <dgm:pt modelId="{D168FBC9-1296-4A31-A2AD-B23059233394}" type="pres">
      <dgm:prSet presAssocID="{B340AA8E-9DA3-49A5-89AD-1D36A3573B38}" presName="parentText" presStyleLbl="node1" presStyleIdx="6" presStyleCnt="7" custScaleX="129670" custLinFactNeighborY="3722">
        <dgm:presLayoutVars>
          <dgm:chMax val="0"/>
          <dgm:bulletEnabled val="1"/>
        </dgm:presLayoutVars>
      </dgm:prSet>
      <dgm:spPr/>
      <dgm:t>
        <a:bodyPr/>
        <a:lstStyle/>
        <a:p>
          <a:endParaRPr lang="es-ES"/>
        </a:p>
      </dgm:t>
    </dgm:pt>
    <dgm:pt modelId="{FC2EA51D-7CBB-4643-B1E3-E39BAFD735AF}" type="pres">
      <dgm:prSet presAssocID="{B340AA8E-9DA3-49A5-89AD-1D36A3573B38}" presName="negativeSpace" presStyleCnt="0"/>
      <dgm:spPr/>
    </dgm:pt>
    <dgm:pt modelId="{A9975386-C936-4264-9D97-6E8CAD44A6CF}" type="pres">
      <dgm:prSet presAssocID="{B340AA8E-9DA3-49A5-89AD-1D36A3573B38}" presName="childText" presStyleLbl="conFgAcc1" presStyleIdx="6" presStyleCnt="7">
        <dgm:presLayoutVars>
          <dgm:bulletEnabled val="1"/>
        </dgm:presLayoutVars>
      </dgm:prSet>
      <dgm:spPr/>
    </dgm:pt>
  </dgm:ptLst>
  <dgm:cxnLst>
    <dgm:cxn modelId="{91B7AE81-32C3-41B9-A6EA-31E2955DA3C4}" type="presOf" srcId="{8C8ABD9C-F4E9-4A14-86A1-73744615E5E9}" destId="{4D763135-2E85-4D50-AB17-ACB2872122F3}" srcOrd="0" destOrd="0" presId="urn:microsoft.com/office/officeart/2005/8/layout/list1"/>
    <dgm:cxn modelId="{F31AC07B-DF6B-40B2-AB82-CFD192BC35D6}" type="presOf" srcId="{A5E21F47-E2C8-4921-9465-DA619168EAC3}" destId="{E192E021-29AC-43A0-A34D-1C8C67ED791B}" srcOrd="1" destOrd="0" presId="urn:microsoft.com/office/officeart/2005/8/layout/list1"/>
    <dgm:cxn modelId="{434AF02A-7060-4DC8-9E53-094315377A3B}" type="presOf" srcId="{29B5D994-2C2C-4454-A4F9-324E5BBDAFC9}" destId="{CFACC20F-8E21-4771-BFB4-984918E7B7F6}" srcOrd="0" destOrd="0" presId="urn:microsoft.com/office/officeart/2005/8/layout/list1"/>
    <dgm:cxn modelId="{F8A35395-F957-4EEC-A00B-1187ABCA046B}" srcId="{E4D66BC6-B12D-4753-B424-2CB7CFB058A8}" destId="{8C8ABD9C-F4E9-4A14-86A1-73744615E5E9}" srcOrd="5" destOrd="0" parTransId="{05C34FC8-6187-4E58-9C60-29605DE68BF2}" sibTransId="{DC3DB72B-A41B-463D-A977-E940006AD076}"/>
    <dgm:cxn modelId="{A4355D34-217B-4A8A-9109-8FFBD27223D7}" type="presOf" srcId="{B340AA8E-9DA3-49A5-89AD-1D36A3573B38}" destId="{AC4ABDF1-1FE2-412F-B1BF-2D649CD75956}" srcOrd="0" destOrd="0" presId="urn:microsoft.com/office/officeart/2005/8/layout/list1"/>
    <dgm:cxn modelId="{76F32939-733D-4EAB-81C6-4BD9CC5E5383}" type="presOf" srcId="{C6D123A0-5B0A-4D9A-8DDE-A904D9BA8B6D}" destId="{4E48366B-570E-4D87-8249-972016A69EB5}" srcOrd="1" destOrd="0" presId="urn:microsoft.com/office/officeart/2005/8/layout/list1"/>
    <dgm:cxn modelId="{67BF5D3C-3B88-4F9E-BD93-BA36C5B943C4}" srcId="{E4D66BC6-B12D-4753-B424-2CB7CFB058A8}" destId="{AC75AD94-04DC-4967-B43B-A41A0001CE0B}" srcOrd="2" destOrd="0" parTransId="{ECE0CDA8-9675-4149-81F7-E1735D739347}" sibTransId="{D25D8347-261B-4F63-B809-F390AC8DE55D}"/>
    <dgm:cxn modelId="{18EF1066-57F1-41B1-B846-3D2EA4DF61A1}" type="presOf" srcId="{C6D123A0-5B0A-4D9A-8DDE-A904D9BA8B6D}" destId="{C0638AD9-03E1-4582-A857-99A26EB9936A}" srcOrd="0" destOrd="0" presId="urn:microsoft.com/office/officeart/2005/8/layout/list1"/>
    <dgm:cxn modelId="{4E440A82-44DC-42C8-AB40-C9BB0D4F8A5D}" type="presOf" srcId="{C3FAAFB0-74C4-4C74-897A-2C2561D9D84D}" destId="{F9A744DB-492E-4660-A7AB-91E6C56039CF}" srcOrd="1" destOrd="0" presId="urn:microsoft.com/office/officeart/2005/8/layout/list1"/>
    <dgm:cxn modelId="{12F708B7-0E3C-4302-99A8-2E64707F8C02}" srcId="{E4D66BC6-B12D-4753-B424-2CB7CFB058A8}" destId="{B340AA8E-9DA3-49A5-89AD-1D36A3573B38}" srcOrd="6" destOrd="0" parTransId="{99DB2F11-39C8-43E2-BED8-D88FEE34AB9D}" sibTransId="{53C36B30-5BAF-433E-8379-4B2CD8A008B2}"/>
    <dgm:cxn modelId="{0355A496-D79B-49BC-81C9-6A29C50E6AFF}" type="presOf" srcId="{29B5D994-2C2C-4454-A4F9-324E5BBDAFC9}" destId="{F85A069F-6BE6-4518-B4FA-67F25B7A5BAF}" srcOrd="1" destOrd="0" presId="urn:microsoft.com/office/officeart/2005/8/layout/list1"/>
    <dgm:cxn modelId="{164D8545-9229-400A-96B0-CC83EB99D8DF}" type="presOf" srcId="{8C8ABD9C-F4E9-4A14-86A1-73744615E5E9}" destId="{1A9BF345-FD9F-436A-84A4-FE741FBF93A1}" srcOrd="1" destOrd="0" presId="urn:microsoft.com/office/officeart/2005/8/layout/list1"/>
    <dgm:cxn modelId="{41DFDA46-A132-4D8B-B773-9E3584E93DB5}" type="presOf" srcId="{B340AA8E-9DA3-49A5-89AD-1D36A3573B38}" destId="{D168FBC9-1296-4A31-A2AD-B23059233394}" srcOrd="1" destOrd="0" presId="urn:microsoft.com/office/officeart/2005/8/layout/list1"/>
    <dgm:cxn modelId="{0B19B9E3-A931-4CCD-9806-853629534F7D}" type="presOf" srcId="{AC75AD94-04DC-4967-B43B-A41A0001CE0B}" destId="{6C7F67DF-4ADA-45E4-82CE-657D129A58BA}" srcOrd="0" destOrd="0" presId="urn:microsoft.com/office/officeart/2005/8/layout/list1"/>
    <dgm:cxn modelId="{58402B1E-8B13-4C01-8577-F3CDC200AE9E}" srcId="{E4D66BC6-B12D-4753-B424-2CB7CFB058A8}" destId="{29B5D994-2C2C-4454-A4F9-324E5BBDAFC9}" srcOrd="3" destOrd="0" parTransId="{8BE91447-CD0A-4D0B-8A3C-A7CFAC614918}" sibTransId="{A51A4453-5196-457C-A810-6070CA3E356F}"/>
    <dgm:cxn modelId="{9598D626-DC37-4C49-94C5-B21CE5D7EEC9}" type="presOf" srcId="{AC75AD94-04DC-4967-B43B-A41A0001CE0B}" destId="{775FA25B-E684-42F9-968E-DDF8321D3C1E}" srcOrd="1" destOrd="0" presId="urn:microsoft.com/office/officeart/2005/8/layout/list1"/>
    <dgm:cxn modelId="{EAC4E4B0-6488-43BB-A7BF-DCABCC2B96AF}" srcId="{E4D66BC6-B12D-4753-B424-2CB7CFB058A8}" destId="{C3FAAFB0-74C4-4C74-897A-2C2561D9D84D}" srcOrd="1" destOrd="0" parTransId="{94B588CA-C21A-48E7-ABF6-A0D2E01FC54E}" sibTransId="{08E320EA-38BB-438C-90C5-68A119AD00CE}"/>
    <dgm:cxn modelId="{04E9D439-06C8-44B4-968D-6AFDFE54D0AA}" srcId="{E4D66BC6-B12D-4753-B424-2CB7CFB058A8}" destId="{A5E21F47-E2C8-4921-9465-DA619168EAC3}" srcOrd="0" destOrd="0" parTransId="{9473BF5E-0E4A-421F-9DB4-46A1785B63B9}" sibTransId="{98171462-E559-4094-A46D-23D1F24D7124}"/>
    <dgm:cxn modelId="{219C4796-3957-45FD-895C-95CFC2F4B107}" type="presOf" srcId="{A5E21F47-E2C8-4921-9465-DA619168EAC3}" destId="{234B94EB-BF0B-45C5-87E6-3B574889D6A9}" srcOrd="0" destOrd="0" presId="urn:microsoft.com/office/officeart/2005/8/layout/list1"/>
    <dgm:cxn modelId="{4E9A439C-BBB4-4281-877C-6F94772C27D0}" srcId="{E4D66BC6-B12D-4753-B424-2CB7CFB058A8}" destId="{C6D123A0-5B0A-4D9A-8DDE-A904D9BA8B6D}" srcOrd="4" destOrd="0" parTransId="{FEE68D96-2D6A-439C-B75F-24EF51D1330B}" sibTransId="{8C2C0441-0C27-44D1-A3A3-1E08205919C5}"/>
    <dgm:cxn modelId="{0712AE60-8349-412B-8891-7C60A7EF07E0}" type="presOf" srcId="{E4D66BC6-B12D-4753-B424-2CB7CFB058A8}" destId="{C8F26103-51AF-4C12-8817-4B3DF68FEB3C}" srcOrd="0" destOrd="0" presId="urn:microsoft.com/office/officeart/2005/8/layout/list1"/>
    <dgm:cxn modelId="{F9B2D097-7DE9-4A1C-A6F7-1EE31B4B4D95}" type="presOf" srcId="{C3FAAFB0-74C4-4C74-897A-2C2561D9D84D}" destId="{89BDFF91-7BB6-476F-AB5A-2A6AF75DB4EE}" srcOrd="0" destOrd="0" presId="urn:microsoft.com/office/officeart/2005/8/layout/list1"/>
    <dgm:cxn modelId="{D329C882-9738-4B5F-A62C-A398AB047617}" type="presParOf" srcId="{C8F26103-51AF-4C12-8817-4B3DF68FEB3C}" destId="{D9D9BBE5-9E00-4915-AFF9-6656C5EC1A26}" srcOrd="0" destOrd="0" presId="urn:microsoft.com/office/officeart/2005/8/layout/list1"/>
    <dgm:cxn modelId="{9F9DBF62-A095-459E-9BB5-DA02A522D13D}" type="presParOf" srcId="{D9D9BBE5-9E00-4915-AFF9-6656C5EC1A26}" destId="{234B94EB-BF0B-45C5-87E6-3B574889D6A9}" srcOrd="0" destOrd="0" presId="urn:microsoft.com/office/officeart/2005/8/layout/list1"/>
    <dgm:cxn modelId="{8A1D4E2D-0DAF-4EA0-9D8A-F063E260C879}" type="presParOf" srcId="{D9D9BBE5-9E00-4915-AFF9-6656C5EC1A26}" destId="{E192E021-29AC-43A0-A34D-1C8C67ED791B}" srcOrd="1" destOrd="0" presId="urn:microsoft.com/office/officeart/2005/8/layout/list1"/>
    <dgm:cxn modelId="{85102564-9916-40B9-A332-08FAF0534067}" type="presParOf" srcId="{C8F26103-51AF-4C12-8817-4B3DF68FEB3C}" destId="{399304EA-5E0B-4B9C-98D0-4EF32315494F}" srcOrd="1" destOrd="0" presId="urn:microsoft.com/office/officeart/2005/8/layout/list1"/>
    <dgm:cxn modelId="{91805169-9D7A-4CA2-B446-F7DE57692FD9}" type="presParOf" srcId="{C8F26103-51AF-4C12-8817-4B3DF68FEB3C}" destId="{3FBDC872-5C28-4E96-83AC-3D4246F5FBB2}" srcOrd="2" destOrd="0" presId="urn:microsoft.com/office/officeart/2005/8/layout/list1"/>
    <dgm:cxn modelId="{77C07C2A-847E-4629-9459-214589554CE7}" type="presParOf" srcId="{C8F26103-51AF-4C12-8817-4B3DF68FEB3C}" destId="{8925613F-FF23-4732-AFFD-D6D7B8138C77}" srcOrd="3" destOrd="0" presId="urn:microsoft.com/office/officeart/2005/8/layout/list1"/>
    <dgm:cxn modelId="{DCA69B1F-523A-4575-8560-935E02A8C9F0}" type="presParOf" srcId="{C8F26103-51AF-4C12-8817-4B3DF68FEB3C}" destId="{EC2DAF61-96D0-4A3F-A22C-9C823A10025C}" srcOrd="4" destOrd="0" presId="urn:microsoft.com/office/officeart/2005/8/layout/list1"/>
    <dgm:cxn modelId="{F4CD747D-E7CE-45B7-8F1E-D5F812CF3047}" type="presParOf" srcId="{EC2DAF61-96D0-4A3F-A22C-9C823A10025C}" destId="{89BDFF91-7BB6-476F-AB5A-2A6AF75DB4EE}" srcOrd="0" destOrd="0" presId="urn:microsoft.com/office/officeart/2005/8/layout/list1"/>
    <dgm:cxn modelId="{D8A258F8-4D10-463B-BCC2-CF7B5DCF4D41}" type="presParOf" srcId="{EC2DAF61-96D0-4A3F-A22C-9C823A10025C}" destId="{F9A744DB-492E-4660-A7AB-91E6C56039CF}" srcOrd="1" destOrd="0" presId="urn:microsoft.com/office/officeart/2005/8/layout/list1"/>
    <dgm:cxn modelId="{8125BE34-CDD5-4730-8E92-649F1E46271E}" type="presParOf" srcId="{C8F26103-51AF-4C12-8817-4B3DF68FEB3C}" destId="{09C01E5F-1314-4588-9B0A-E13665F15CE4}" srcOrd="5" destOrd="0" presId="urn:microsoft.com/office/officeart/2005/8/layout/list1"/>
    <dgm:cxn modelId="{0C93B47F-8D46-4013-AC31-D7BE80614AF3}" type="presParOf" srcId="{C8F26103-51AF-4C12-8817-4B3DF68FEB3C}" destId="{F99C6D3E-EAF7-4912-BB28-54F76F8A2B0C}" srcOrd="6" destOrd="0" presId="urn:microsoft.com/office/officeart/2005/8/layout/list1"/>
    <dgm:cxn modelId="{99C515AF-1D01-4827-A175-32A2BFD9B52C}" type="presParOf" srcId="{C8F26103-51AF-4C12-8817-4B3DF68FEB3C}" destId="{7E7FF5BF-8491-4C36-A1BE-5F21C4EB96F6}" srcOrd="7" destOrd="0" presId="urn:microsoft.com/office/officeart/2005/8/layout/list1"/>
    <dgm:cxn modelId="{052E4B63-6183-44BD-8875-71C54744405C}" type="presParOf" srcId="{C8F26103-51AF-4C12-8817-4B3DF68FEB3C}" destId="{DF7C5F7C-4B60-4CC1-9771-889D356531E4}" srcOrd="8" destOrd="0" presId="urn:microsoft.com/office/officeart/2005/8/layout/list1"/>
    <dgm:cxn modelId="{45A6C979-1557-42E5-B2F8-8BF729E52787}" type="presParOf" srcId="{DF7C5F7C-4B60-4CC1-9771-889D356531E4}" destId="{6C7F67DF-4ADA-45E4-82CE-657D129A58BA}" srcOrd="0" destOrd="0" presId="urn:microsoft.com/office/officeart/2005/8/layout/list1"/>
    <dgm:cxn modelId="{920FEDB1-8626-477C-8E93-4B56C4751AF7}" type="presParOf" srcId="{DF7C5F7C-4B60-4CC1-9771-889D356531E4}" destId="{775FA25B-E684-42F9-968E-DDF8321D3C1E}" srcOrd="1" destOrd="0" presId="urn:microsoft.com/office/officeart/2005/8/layout/list1"/>
    <dgm:cxn modelId="{79A27263-1967-4417-AF8B-0075808CBE53}" type="presParOf" srcId="{C8F26103-51AF-4C12-8817-4B3DF68FEB3C}" destId="{7FA1373D-DF46-49FE-A705-F992580A84F3}" srcOrd="9" destOrd="0" presId="urn:microsoft.com/office/officeart/2005/8/layout/list1"/>
    <dgm:cxn modelId="{486C26AE-14A8-47AF-8FC3-39253DE141BE}" type="presParOf" srcId="{C8F26103-51AF-4C12-8817-4B3DF68FEB3C}" destId="{467A9951-2A40-41B6-A0ED-0F4771AF057A}" srcOrd="10" destOrd="0" presId="urn:microsoft.com/office/officeart/2005/8/layout/list1"/>
    <dgm:cxn modelId="{78D4832A-E5D2-4FAA-B62F-2D20C08B22BE}" type="presParOf" srcId="{C8F26103-51AF-4C12-8817-4B3DF68FEB3C}" destId="{871EF49C-09FF-4F89-8430-5351C3236D0E}" srcOrd="11" destOrd="0" presId="urn:microsoft.com/office/officeart/2005/8/layout/list1"/>
    <dgm:cxn modelId="{CB5A66C5-D429-473D-AC1C-23DC9160799B}" type="presParOf" srcId="{C8F26103-51AF-4C12-8817-4B3DF68FEB3C}" destId="{34129797-5C81-4BA7-A6AA-A922E8687934}" srcOrd="12" destOrd="0" presId="urn:microsoft.com/office/officeart/2005/8/layout/list1"/>
    <dgm:cxn modelId="{F7E2AFD3-F332-4C2E-A158-ADA9745F836C}" type="presParOf" srcId="{34129797-5C81-4BA7-A6AA-A922E8687934}" destId="{CFACC20F-8E21-4771-BFB4-984918E7B7F6}" srcOrd="0" destOrd="0" presId="urn:microsoft.com/office/officeart/2005/8/layout/list1"/>
    <dgm:cxn modelId="{50D62F1D-1A36-4AE4-B37E-B3A512D33DDF}" type="presParOf" srcId="{34129797-5C81-4BA7-A6AA-A922E8687934}" destId="{F85A069F-6BE6-4518-B4FA-67F25B7A5BAF}" srcOrd="1" destOrd="0" presId="urn:microsoft.com/office/officeart/2005/8/layout/list1"/>
    <dgm:cxn modelId="{125A84BC-F048-4B0F-9863-BB1A9CF3B590}" type="presParOf" srcId="{C8F26103-51AF-4C12-8817-4B3DF68FEB3C}" destId="{2F376630-29AB-4462-A171-9F041A216220}" srcOrd="13" destOrd="0" presId="urn:microsoft.com/office/officeart/2005/8/layout/list1"/>
    <dgm:cxn modelId="{D5094E86-9E85-47C9-94EF-A0BD937B4FA6}" type="presParOf" srcId="{C8F26103-51AF-4C12-8817-4B3DF68FEB3C}" destId="{8A20A222-9B01-4134-84E5-D71F5E4C5FF8}" srcOrd="14" destOrd="0" presId="urn:microsoft.com/office/officeart/2005/8/layout/list1"/>
    <dgm:cxn modelId="{8E8B392A-BC7E-412D-AA41-FD4436FE3B5F}" type="presParOf" srcId="{C8F26103-51AF-4C12-8817-4B3DF68FEB3C}" destId="{FCD2C2B6-72ED-4AC2-A557-311566B9899A}" srcOrd="15" destOrd="0" presId="urn:microsoft.com/office/officeart/2005/8/layout/list1"/>
    <dgm:cxn modelId="{8F67A2FD-5BEE-4E42-AA1E-991AD7A38B18}" type="presParOf" srcId="{C8F26103-51AF-4C12-8817-4B3DF68FEB3C}" destId="{AFD0B279-A2EC-4CD9-B452-309BE720A6FA}" srcOrd="16" destOrd="0" presId="urn:microsoft.com/office/officeart/2005/8/layout/list1"/>
    <dgm:cxn modelId="{38977650-0B74-46FF-A14A-683F1B3C9361}" type="presParOf" srcId="{AFD0B279-A2EC-4CD9-B452-309BE720A6FA}" destId="{C0638AD9-03E1-4582-A857-99A26EB9936A}" srcOrd="0" destOrd="0" presId="urn:microsoft.com/office/officeart/2005/8/layout/list1"/>
    <dgm:cxn modelId="{879017C1-0E36-4049-B801-11B0CE87ECFD}" type="presParOf" srcId="{AFD0B279-A2EC-4CD9-B452-309BE720A6FA}" destId="{4E48366B-570E-4D87-8249-972016A69EB5}" srcOrd="1" destOrd="0" presId="urn:microsoft.com/office/officeart/2005/8/layout/list1"/>
    <dgm:cxn modelId="{71435713-BF6A-465E-BD4B-5A736E780A96}" type="presParOf" srcId="{C8F26103-51AF-4C12-8817-4B3DF68FEB3C}" destId="{2F6AED13-99D1-425C-8BE5-77CDED578767}" srcOrd="17" destOrd="0" presId="urn:microsoft.com/office/officeart/2005/8/layout/list1"/>
    <dgm:cxn modelId="{72F8B3DB-973C-4A19-9BB2-04366B32DA7A}" type="presParOf" srcId="{C8F26103-51AF-4C12-8817-4B3DF68FEB3C}" destId="{0B52A3FD-7B0E-43F6-AEF9-02447B906074}" srcOrd="18" destOrd="0" presId="urn:microsoft.com/office/officeart/2005/8/layout/list1"/>
    <dgm:cxn modelId="{CEEBB551-6BFB-455F-84BF-4BD14FCBC93B}" type="presParOf" srcId="{C8F26103-51AF-4C12-8817-4B3DF68FEB3C}" destId="{8EC8238E-2319-4E27-9AC7-F74CB2AEF39D}" srcOrd="19" destOrd="0" presId="urn:microsoft.com/office/officeart/2005/8/layout/list1"/>
    <dgm:cxn modelId="{6096164C-0A99-4EEB-84A0-1A1F18864458}" type="presParOf" srcId="{C8F26103-51AF-4C12-8817-4B3DF68FEB3C}" destId="{CFF89A95-912D-41D2-BD92-98428629ED8A}" srcOrd="20" destOrd="0" presId="urn:microsoft.com/office/officeart/2005/8/layout/list1"/>
    <dgm:cxn modelId="{09DBCD11-4599-47D5-B966-E46C64D30CD2}" type="presParOf" srcId="{CFF89A95-912D-41D2-BD92-98428629ED8A}" destId="{4D763135-2E85-4D50-AB17-ACB2872122F3}" srcOrd="0" destOrd="0" presId="urn:microsoft.com/office/officeart/2005/8/layout/list1"/>
    <dgm:cxn modelId="{20AFDBDB-DF97-4607-9857-F7FC13FBB504}" type="presParOf" srcId="{CFF89A95-912D-41D2-BD92-98428629ED8A}" destId="{1A9BF345-FD9F-436A-84A4-FE741FBF93A1}" srcOrd="1" destOrd="0" presId="urn:microsoft.com/office/officeart/2005/8/layout/list1"/>
    <dgm:cxn modelId="{A6FB858D-5B06-4957-91A7-B634BE193A21}" type="presParOf" srcId="{C8F26103-51AF-4C12-8817-4B3DF68FEB3C}" destId="{BCBFB60F-A03F-4FCC-A8F5-6BDD506468BF}" srcOrd="21" destOrd="0" presId="urn:microsoft.com/office/officeart/2005/8/layout/list1"/>
    <dgm:cxn modelId="{EA8B71D7-F587-4010-962B-C3DEEB964B24}" type="presParOf" srcId="{C8F26103-51AF-4C12-8817-4B3DF68FEB3C}" destId="{8C9D55F4-6347-4B86-8E63-9251EB5A759A}" srcOrd="22" destOrd="0" presId="urn:microsoft.com/office/officeart/2005/8/layout/list1"/>
    <dgm:cxn modelId="{71E12346-5C75-4F2C-BFE5-02603D0A1271}" type="presParOf" srcId="{C8F26103-51AF-4C12-8817-4B3DF68FEB3C}" destId="{221C5395-48AD-485D-B1FD-4E76790966C1}" srcOrd="23" destOrd="0" presId="urn:microsoft.com/office/officeart/2005/8/layout/list1"/>
    <dgm:cxn modelId="{0743ED51-C93B-45B4-8F65-B9458AC3D3BA}" type="presParOf" srcId="{C8F26103-51AF-4C12-8817-4B3DF68FEB3C}" destId="{DA103E07-0E6C-4182-8BCB-0DF0E99B8D15}" srcOrd="24" destOrd="0" presId="urn:microsoft.com/office/officeart/2005/8/layout/list1"/>
    <dgm:cxn modelId="{66B8DF9C-A268-4BBA-BF29-60EA4415B8AD}" type="presParOf" srcId="{DA103E07-0E6C-4182-8BCB-0DF0E99B8D15}" destId="{AC4ABDF1-1FE2-412F-B1BF-2D649CD75956}" srcOrd="0" destOrd="0" presId="urn:microsoft.com/office/officeart/2005/8/layout/list1"/>
    <dgm:cxn modelId="{98A14F41-24F4-4B7E-B10E-557B7D38A1E8}" type="presParOf" srcId="{DA103E07-0E6C-4182-8BCB-0DF0E99B8D15}" destId="{D168FBC9-1296-4A31-A2AD-B23059233394}" srcOrd="1" destOrd="0" presId="urn:microsoft.com/office/officeart/2005/8/layout/list1"/>
    <dgm:cxn modelId="{DDA01EE0-7716-449D-A1A9-F64F1BC6AD8C}" type="presParOf" srcId="{C8F26103-51AF-4C12-8817-4B3DF68FEB3C}" destId="{FC2EA51D-7CBB-4643-B1E3-E39BAFD735AF}" srcOrd="25" destOrd="0" presId="urn:microsoft.com/office/officeart/2005/8/layout/list1"/>
    <dgm:cxn modelId="{A1DF5E54-E165-4ECF-B5F5-3EDA717C1982}" type="presParOf" srcId="{C8F26103-51AF-4C12-8817-4B3DF68FEB3C}" destId="{A9975386-C936-4264-9D97-6E8CAD44A6CF}"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D66BC6-B12D-4753-B424-2CB7CFB058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5E21F47-E2C8-4921-9465-DA619168EAC3}">
      <dgm:prSet phldrT="[Texto]" custT="1"/>
      <dgm:spPr>
        <a:solidFill>
          <a:schemeClr val="bg2"/>
        </a:solidFill>
        <a:ln>
          <a:solidFill>
            <a:schemeClr val="accent1"/>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Desarrollar la internacionalización en las funciones sustantivas de la Institución</a:t>
          </a:r>
          <a:endParaRPr lang="es-ES" sz="1400" dirty="0">
            <a:latin typeface="Arial" panose="020B0604020202020204" pitchFamily="34" charset="0"/>
            <a:cs typeface="Arial" panose="020B0604020202020204" pitchFamily="34" charset="0"/>
          </a:endParaRPr>
        </a:p>
      </dgm:t>
    </dgm:pt>
    <dgm:pt modelId="{9473BF5E-0E4A-421F-9DB4-46A1785B63B9}" type="par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98171462-E559-4094-A46D-23D1F24D7124}" type="sib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C3FAAFB0-74C4-4C74-897A-2C2561D9D84D}">
      <dgm:prSet phldrT="[Texto]" custT="1"/>
      <dgm:spPr>
        <a:solidFill>
          <a:schemeClr val="bg2"/>
        </a:solidFill>
        <a:ln>
          <a:solidFill>
            <a:schemeClr val="accent3"/>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Desarrollar las actividades del Sistema Institucional de acreditación y aseguramiento de la calidad SIAAC para proponer acciones de mejoramiento continuo en aras de proyectar las fortalezas, superar las debilidades e innovar en las funciones sustantivas de la Universidad</a:t>
          </a:r>
          <a:endParaRPr lang="es-ES" sz="1400" dirty="0">
            <a:latin typeface="Arial" panose="020B0604020202020204" pitchFamily="34" charset="0"/>
            <a:cs typeface="Arial" panose="020B0604020202020204" pitchFamily="34" charset="0"/>
          </a:endParaRPr>
        </a:p>
      </dgm:t>
    </dgm:pt>
    <dgm:pt modelId="{94B588CA-C21A-48E7-ABF6-A0D2E01FC54E}" type="par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08E320EA-38BB-438C-90C5-68A119AD00CE}" type="sib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AC75AD94-04DC-4967-B43B-A41A0001CE0B}">
      <dgm:prSet phldrT="[Texto]" custT="1"/>
      <dgm:spPr>
        <a:solidFill>
          <a:schemeClr val="bg2"/>
        </a:solidFill>
        <a:ln>
          <a:solidFill>
            <a:schemeClr val="accent4">
              <a:lumMod val="50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Fortalecer el bienestar institucional</a:t>
          </a:r>
          <a:endParaRPr lang="es-ES" sz="1400" dirty="0">
            <a:latin typeface="Arial" panose="020B0604020202020204" pitchFamily="34" charset="0"/>
            <a:cs typeface="Arial" panose="020B0604020202020204" pitchFamily="34" charset="0"/>
          </a:endParaRPr>
        </a:p>
      </dgm:t>
    </dgm:pt>
    <dgm:pt modelId="{ECE0CDA8-9675-4149-81F7-E1735D739347}" type="par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D25D8347-261B-4F63-B809-F390AC8DE55D}" type="sib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29B5D994-2C2C-4454-A4F9-324E5BBDAFC9}">
      <dgm:prSet phldrT="[Texto]" custT="1"/>
      <dgm:spPr>
        <a:solidFill>
          <a:schemeClr val="bg2"/>
        </a:solidFill>
        <a:ln>
          <a:solidFill>
            <a:schemeClr val="accent5">
              <a:lumMod val="75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Mantener y fortalecer el vínculo con los egresados como miembros activos de la vida institucional</a:t>
          </a:r>
          <a:endParaRPr lang="es-ES" sz="1400" dirty="0">
            <a:latin typeface="Arial" panose="020B0604020202020204" pitchFamily="34" charset="0"/>
            <a:cs typeface="Arial" panose="020B0604020202020204" pitchFamily="34" charset="0"/>
          </a:endParaRPr>
        </a:p>
      </dgm:t>
    </dgm:pt>
    <dgm:pt modelId="{8BE91447-CD0A-4D0B-8A3C-A7CFAC614918}" type="par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A51A4453-5196-457C-A810-6070CA3E356F}" type="sib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C6D123A0-5B0A-4D9A-8DDE-A904D9BA8B6D}">
      <dgm:prSet phldrT="[Texto]" custT="1"/>
      <dgm:spPr>
        <a:solidFill>
          <a:schemeClr val="bg2"/>
        </a:solidFill>
        <a:ln>
          <a:solidFill>
            <a:schemeClr val="accent5">
              <a:lumMod val="60000"/>
              <a:lumOff val="40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Controlar la materialización de incidentes y prevenir enfermedades laborales en la comunidad neogranadina, fomentando una cultura de autocuidado</a:t>
          </a:r>
          <a:endParaRPr lang="es-ES" sz="1400" dirty="0">
            <a:latin typeface="Arial" panose="020B0604020202020204" pitchFamily="34" charset="0"/>
            <a:cs typeface="Arial" panose="020B0604020202020204" pitchFamily="34" charset="0"/>
          </a:endParaRPr>
        </a:p>
      </dgm:t>
    </dgm:pt>
    <dgm:pt modelId="{FEE68D96-2D6A-439C-B75F-24EF51D1330B}" type="par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2C0441-0C27-44D1-A3A3-1E08205919C5}" type="sib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8ABD9C-F4E9-4A14-86A1-73744615E5E9}">
      <dgm:prSet phldrT="[Texto]" custT="1"/>
      <dgm:spPr>
        <a:solidFill>
          <a:schemeClr val="bg2"/>
        </a:solidFill>
        <a:ln>
          <a:solidFill>
            <a:schemeClr val="accent1"/>
          </a:solidFill>
        </a:ln>
      </dgm:spPr>
      <dgm:t>
        <a:bodyPr/>
        <a:lstStyle/>
        <a:p>
          <a:pPr rtl="0"/>
          <a:r>
            <a:rPr lang="es-ES" sz="1400" b="0" dirty="0">
              <a:solidFill>
                <a:schemeClr val="tx1">
                  <a:lumMod val="50000"/>
                </a:schemeClr>
              </a:solidFill>
              <a:latin typeface="Arial" panose="020B0604020202020204" pitchFamily="34" charset="0"/>
              <a:cs typeface="Arial" panose="020B0604020202020204" pitchFamily="34" charset="0"/>
              <a:sym typeface="Libre Franklin Medium"/>
            </a:rPr>
            <a:t>Prevenir, mitigar  y atender la materialización de impactos  ambientales negativos y potenciar los impactos ambientales positivos con el fin de fomentar la sostenibilidad ambiental</a:t>
          </a:r>
          <a:endParaRPr lang="es-ES" sz="1400" b="0" dirty="0">
            <a:solidFill>
              <a:schemeClr val="tx1">
                <a:lumMod val="50000"/>
              </a:schemeClr>
            </a:solidFill>
            <a:latin typeface="Arial" panose="020B0604020202020204" pitchFamily="34" charset="0"/>
            <a:cs typeface="Arial" panose="020B0604020202020204" pitchFamily="34" charset="0"/>
          </a:endParaRPr>
        </a:p>
      </dgm:t>
    </dgm:pt>
    <dgm:pt modelId="{05C34FC8-6187-4E58-9C60-29605DE68BF2}" type="par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DC3DB72B-A41B-463D-A977-E940006AD076}" type="sib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DE0E5D3B-B1D4-4333-B508-1263B4ED5BCA}">
      <dgm:prSet phldrT="[Texto]" custT="1"/>
      <dgm:spPr>
        <a:solidFill>
          <a:schemeClr val="bg2"/>
        </a:solidFill>
        <a:ln>
          <a:solidFill>
            <a:schemeClr val="accent4">
              <a:lumMod val="60000"/>
              <a:lumOff val="40000"/>
            </a:schemeClr>
          </a:solidFill>
        </a:ln>
      </dgm:spPr>
      <dgm:t>
        <a:bodyPr/>
        <a:lstStyle/>
        <a:p>
          <a:pPr rtl="0"/>
          <a:r>
            <a:rPr lang="es-ES" sz="1400" dirty="0">
              <a:solidFill>
                <a:schemeClr val="tx1">
                  <a:lumMod val="50000"/>
                </a:schemeClr>
              </a:solidFill>
              <a:latin typeface="Arial" panose="020B0604020202020204" pitchFamily="34" charset="0"/>
              <a:cs typeface="Arial" panose="020B0604020202020204" pitchFamily="34" charset="0"/>
              <a:sym typeface="Libre Franklin Medium"/>
            </a:rPr>
            <a:t>Medir el cumplimiento de los requisitos de los grupos de interés internos y externos de la UMNG</a:t>
          </a:r>
          <a:endParaRPr lang="es-ES" sz="1400" dirty="0">
            <a:solidFill>
              <a:schemeClr val="tx1">
                <a:lumMod val="50000"/>
              </a:schemeClr>
            </a:solidFill>
            <a:latin typeface="Arial" panose="020B0604020202020204" pitchFamily="34" charset="0"/>
            <a:cs typeface="Arial" panose="020B0604020202020204" pitchFamily="34" charset="0"/>
          </a:endParaRPr>
        </a:p>
      </dgm:t>
    </dgm:pt>
    <dgm:pt modelId="{3C0BD4B9-4183-483E-97ED-3FACF11A40D8}" type="parTrans" cxnId="{BD359B75-9FA2-4C6D-9051-FF8E91CEB2F0}">
      <dgm:prSet/>
      <dgm:spPr/>
      <dgm:t>
        <a:bodyPr/>
        <a:lstStyle/>
        <a:p>
          <a:endParaRPr lang="es-ES" sz="1400">
            <a:latin typeface="Arial" panose="020B0604020202020204" pitchFamily="34" charset="0"/>
            <a:cs typeface="Arial" panose="020B0604020202020204" pitchFamily="34" charset="0"/>
          </a:endParaRPr>
        </a:p>
      </dgm:t>
    </dgm:pt>
    <dgm:pt modelId="{AD23FBF7-1AF3-40BF-B80F-40231933D565}" type="sibTrans" cxnId="{BD359B75-9FA2-4C6D-9051-FF8E91CEB2F0}">
      <dgm:prSet/>
      <dgm:spPr/>
      <dgm:t>
        <a:bodyPr/>
        <a:lstStyle/>
        <a:p>
          <a:endParaRPr lang="es-ES" sz="1400">
            <a:latin typeface="Arial" panose="020B0604020202020204" pitchFamily="34" charset="0"/>
            <a:cs typeface="Arial" panose="020B0604020202020204" pitchFamily="34" charset="0"/>
          </a:endParaRPr>
        </a:p>
      </dgm:t>
    </dgm:pt>
    <dgm:pt modelId="{C8F26103-51AF-4C12-8817-4B3DF68FEB3C}" type="pres">
      <dgm:prSet presAssocID="{E4D66BC6-B12D-4753-B424-2CB7CFB058A8}" presName="linear" presStyleCnt="0">
        <dgm:presLayoutVars>
          <dgm:dir/>
          <dgm:animLvl val="lvl"/>
          <dgm:resizeHandles val="exact"/>
        </dgm:presLayoutVars>
      </dgm:prSet>
      <dgm:spPr/>
      <dgm:t>
        <a:bodyPr/>
        <a:lstStyle/>
        <a:p>
          <a:endParaRPr lang="es-ES"/>
        </a:p>
      </dgm:t>
    </dgm:pt>
    <dgm:pt modelId="{D9D9BBE5-9E00-4915-AFF9-6656C5EC1A26}" type="pres">
      <dgm:prSet presAssocID="{A5E21F47-E2C8-4921-9465-DA619168EAC3}" presName="parentLin" presStyleCnt="0"/>
      <dgm:spPr/>
    </dgm:pt>
    <dgm:pt modelId="{234B94EB-BF0B-45C5-87E6-3B574889D6A9}" type="pres">
      <dgm:prSet presAssocID="{A5E21F47-E2C8-4921-9465-DA619168EAC3}" presName="parentLeftMargin" presStyleLbl="node1" presStyleIdx="0" presStyleCnt="7"/>
      <dgm:spPr/>
      <dgm:t>
        <a:bodyPr/>
        <a:lstStyle/>
        <a:p>
          <a:endParaRPr lang="es-ES"/>
        </a:p>
      </dgm:t>
    </dgm:pt>
    <dgm:pt modelId="{E192E021-29AC-43A0-A34D-1C8C67ED791B}" type="pres">
      <dgm:prSet presAssocID="{A5E21F47-E2C8-4921-9465-DA619168EAC3}" presName="parentText" presStyleLbl="node1" presStyleIdx="0" presStyleCnt="7" custScaleX="128859" custScaleY="88039">
        <dgm:presLayoutVars>
          <dgm:chMax val="0"/>
          <dgm:bulletEnabled val="1"/>
        </dgm:presLayoutVars>
      </dgm:prSet>
      <dgm:spPr/>
      <dgm:t>
        <a:bodyPr/>
        <a:lstStyle/>
        <a:p>
          <a:endParaRPr lang="es-ES"/>
        </a:p>
      </dgm:t>
    </dgm:pt>
    <dgm:pt modelId="{399304EA-5E0B-4B9C-98D0-4EF32315494F}" type="pres">
      <dgm:prSet presAssocID="{A5E21F47-E2C8-4921-9465-DA619168EAC3}" presName="negativeSpace" presStyleCnt="0"/>
      <dgm:spPr/>
    </dgm:pt>
    <dgm:pt modelId="{3FBDC872-5C28-4E96-83AC-3D4246F5FBB2}" type="pres">
      <dgm:prSet presAssocID="{A5E21F47-E2C8-4921-9465-DA619168EAC3}" presName="childText" presStyleLbl="conFgAcc1" presStyleIdx="0" presStyleCnt="7">
        <dgm:presLayoutVars>
          <dgm:bulletEnabled val="1"/>
        </dgm:presLayoutVars>
      </dgm:prSet>
      <dgm:spPr/>
    </dgm:pt>
    <dgm:pt modelId="{8925613F-FF23-4732-AFFD-D6D7B8138C77}" type="pres">
      <dgm:prSet presAssocID="{98171462-E559-4094-A46D-23D1F24D7124}" presName="spaceBetweenRectangles" presStyleCnt="0"/>
      <dgm:spPr/>
    </dgm:pt>
    <dgm:pt modelId="{EC2DAF61-96D0-4A3F-A22C-9C823A10025C}" type="pres">
      <dgm:prSet presAssocID="{C3FAAFB0-74C4-4C74-897A-2C2561D9D84D}" presName="parentLin" presStyleCnt="0"/>
      <dgm:spPr/>
    </dgm:pt>
    <dgm:pt modelId="{89BDFF91-7BB6-476F-AB5A-2A6AF75DB4EE}" type="pres">
      <dgm:prSet presAssocID="{C3FAAFB0-74C4-4C74-897A-2C2561D9D84D}" presName="parentLeftMargin" presStyleLbl="node1" presStyleIdx="0" presStyleCnt="7"/>
      <dgm:spPr/>
      <dgm:t>
        <a:bodyPr/>
        <a:lstStyle/>
        <a:p>
          <a:endParaRPr lang="es-ES"/>
        </a:p>
      </dgm:t>
    </dgm:pt>
    <dgm:pt modelId="{F9A744DB-492E-4660-A7AB-91E6C56039CF}" type="pres">
      <dgm:prSet presAssocID="{C3FAAFB0-74C4-4C74-897A-2C2561D9D84D}" presName="parentText" presStyleLbl="node1" presStyleIdx="1" presStyleCnt="7" custScaleX="128467" custScaleY="153888" custLinFactNeighborX="262" custLinFactNeighborY="-24768">
        <dgm:presLayoutVars>
          <dgm:chMax val="0"/>
          <dgm:bulletEnabled val="1"/>
        </dgm:presLayoutVars>
      </dgm:prSet>
      <dgm:spPr/>
      <dgm:t>
        <a:bodyPr/>
        <a:lstStyle/>
        <a:p>
          <a:endParaRPr lang="es-ES"/>
        </a:p>
      </dgm:t>
    </dgm:pt>
    <dgm:pt modelId="{09C01E5F-1314-4588-9B0A-E13665F15CE4}" type="pres">
      <dgm:prSet presAssocID="{C3FAAFB0-74C4-4C74-897A-2C2561D9D84D}" presName="negativeSpace" presStyleCnt="0"/>
      <dgm:spPr/>
    </dgm:pt>
    <dgm:pt modelId="{F99C6D3E-EAF7-4912-BB28-54F76F8A2B0C}" type="pres">
      <dgm:prSet presAssocID="{C3FAAFB0-74C4-4C74-897A-2C2561D9D84D}" presName="childText" presStyleLbl="conFgAcc1" presStyleIdx="1" presStyleCnt="7" custLinFactY="-39016" custLinFactNeighborX="360" custLinFactNeighborY="-100000">
        <dgm:presLayoutVars>
          <dgm:bulletEnabled val="1"/>
        </dgm:presLayoutVars>
      </dgm:prSet>
      <dgm:spPr/>
    </dgm:pt>
    <dgm:pt modelId="{7E7FF5BF-8491-4C36-A1BE-5F21C4EB96F6}" type="pres">
      <dgm:prSet presAssocID="{08E320EA-38BB-438C-90C5-68A119AD00CE}" presName="spaceBetweenRectangles" presStyleCnt="0"/>
      <dgm:spPr/>
    </dgm:pt>
    <dgm:pt modelId="{DF7C5F7C-4B60-4CC1-9771-889D356531E4}" type="pres">
      <dgm:prSet presAssocID="{AC75AD94-04DC-4967-B43B-A41A0001CE0B}" presName="parentLin" presStyleCnt="0"/>
      <dgm:spPr/>
    </dgm:pt>
    <dgm:pt modelId="{6C7F67DF-4ADA-45E4-82CE-657D129A58BA}" type="pres">
      <dgm:prSet presAssocID="{AC75AD94-04DC-4967-B43B-A41A0001CE0B}" presName="parentLeftMargin" presStyleLbl="node1" presStyleIdx="1" presStyleCnt="7"/>
      <dgm:spPr/>
      <dgm:t>
        <a:bodyPr/>
        <a:lstStyle/>
        <a:p>
          <a:endParaRPr lang="es-ES"/>
        </a:p>
      </dgm:t>
    </dgm:pt>
    <dgm:pt modelId="{775FA25B-E684-42F9-968E-DDF8321D3C1E}" type="pres">
      <dgm:prSet presAssocID="{AC75AD94-04DC-4967-B43B-A41A0001CE0B}" presName="parentText" presStyleLbl="node1" presStyleIdx="2" presStyleCnt="7" custScaleX="128467" custLinFactNeighborX="5356" custLinFactNeighborY="-41770">
        <dgm:presLayoutVars>
          <dgm:chMax val="0"/>
          <dgm:bulletEnabled val="1"/>
        </dgm:presLayoutVars>
      </dgm:prSet>
      <dgm:spPr/>
      <dgm:t>
        <a:bodyPr/>
        <a:lstStyle/>
        <a:p>
          <a:endParaRPr lang="es-ES"/>
        </a:p>
      </dgm:t>
    </dgm:pt>
    <dgm:pt modelId="{7FA1373D-DF46-49FE-A705-F992580A84F3}" type="pres">
      <dgm:prSet presAssocID="{AC75AD94-04DC-4967-B43B-A41A0001CE0B}" presName="negativeSpace" presStyleCnt="0"/>
      <dgm:spPr/>
    </dgm:pt>
    <dgm:pt modelId="{467A9951-2A40-41B6-A0ED-0F4771AF057A}" type="pres">
      <dgm:prSet presAssocID="{AC75AD94-04DC-4967-B43B-A41A0001CE0B}" presName="childText" presStyleLbl="conFgAcc1" presStyleIdx="2" presStyleCnt="7" custLinFactY="-47415" custLinFactNeighborX="360" custLinFactNeighborY="-100000">
        <dgm:presLayoutVars>
          <dgm:bulletEnabled val="1"/>
        </dgm:presLayoutVars>
      </dgm:prSet>
      <dgm:spPr/>
    </dgm:pt>
    <dgm:pt modelId="{871EF49C-09FF-4F89-8430-5351C3236D0E}" type="pres">
      <dgm:prSet presAssocID="{D25D8347-261B-4F63-B809-F390AC8DE55D}" presName="spaceBetweenRectangles" presStyleCnt="0"/>
      <dgm:spPr/>
    </dgm:pt>
    <dgm:pt modelId="{34129797-5C81-4BA7-A6AA-A922E8687934}" type="pres">
      <dgm:prSet presAssocID="{29B5D994-2C2C-4454-A4F9-324E5BBDAFC9}" presName="parentLin" presStyleCnt="0"/>
      <dgm:spPr/>
    </dgm:pt>
    <dgm:pt modelId="{CFACC20F-8E21-4771-BFB4-984918E7B7F6}" type="pres">
      <dgm:prSet presAssocID="{29B5D994-2C2C-4454-A4F9-324E5BBDAFC9}" presName="parentLeftMargin" presStyleLbl="node1" presStyleIdx="2" presStyleCnt="7"/>
      <dgm:spPr/>
      <dgm:t>
        <a:bodyPr/>
        <a:lstStyle/>
        <a:p>
          <a:endParaRPr lang="es-ES"/>
        </a:p>
      </dgm:t>
    </dgm:pt>
    <dgm:pt modelId="{F85A069F-6BE6-4518-B4FA-67F25B7A5BAF}" type="pres">
      <dgm:prSet presAssocID="{29B5D994-2C2C-4454-A4F9-324E5BBDAFC9}" presName="parentText" presStyleLbl="node1" presStyleIdx="3" presStyleCnt="7" custScaleX="128467" custScaleY="97428" custLinFactNeighborX="4011" custLinFactNeighborY="-32705">
        <dgm:presLayoutVars>
          <dgm:chMax val="0"/>
          <dgm:bulletEnabled val="1"/>
        </dgm:presLayoutVars>
      </dgm:prSet>
      <dgm:spPr/>
      <dgm:t>
        <a:bodyPr/>
        <a:lstStyle/>
        <a:p>
          <a:endParaRPr lang="es-ES"/>
        </a:p>
      </dgm:t>
    </dgm:pt>
    <dgm:pt modelId="{2F376630-29AB-4462-A171-9F041A216220}" type="pres">
      <dgm:prSet presAssocID="{29B5D994-2C2C-4454-A4F9-324E5BBDAFC9}" presName="negativeSpace" presStyleCnt="0"/>
      <dgm:spPr/>
    </dgm:pt>
    <dgm:pt modelId="{8A20A222-9B01-4134-84E5-D71F5E4C5FF8}" type="pres">
      <dgm:prSet presAssocID="{29B5D994-2C2C-4454-A4F9-324E5BBDAFC9}" presName="childText" presStyleLbl="conFgAcc1" presStyleIdx="3" presStyleCnt="7" custLinFactY="-8799" custLinFactNeighborX="-276" custLinFactNeighborY="-100000">
        <dgm:presLayoutVars>
          <dgm:bulletEnabled val="1"/>
        </dgm:presLayoutVars>
      </dgm:prSet>
      <dgm:spPr/>
    </dgm:pt>
    <dgm:pt modelId="{FCD2C2B6-72ED-4AC2-A557-311566B9899A}" type="pres">
      <dgm:prSet presAssocID="{A51A4453-5196-457C-A810-6070CA3E356F}" presName="spaceBetweenRectangles" presStyleCnt="0"/>
      <dgm:spPr/>
    </dgm:pt>
    <dgm:pt modelId="{AFD0B279-A2EC-4CD9-B452-309BE720A6FA}" type="pres">
      <dgm:prSet presAssocID="{C6D123A0-5B0A-4D9A-8DDE-A904D9BA8B6D}" presName="parentLin" presStyleCnt="0"/>
      <dgm:spPr/>
    </dgm:pt>
    <dgm:pt modelId="{C0638AD9-03E1-4582-A857-99A26EB9936A}" type="pres">
      <dgm:prSet presAssocID="{C6D123A0-5B0A-4D9A-8DDE-A904D9BA8B6D}" presName="parentLeftMargin" presStyleLbl="node1" presStyleIdx="3" presStyleCnt="7"/>
      <dgm:spPr/>
      <dgm:t>
        <a:bodyPr/>
        <a:lstStyle/>
        <a:p>
          <a:endParaRPr lang="es-ES"/>
        </a:p>
      </dgm:t>
    </dgm:pt>
    <dgm:pt modelId="{4E48366B-570E-4D87-8249-972016A69EB5}" type="pres">
      <dgm:prSet presAssocID="{C6D123A0-5B0A-4D9A-8DDE-A904D9BA8B6D}" presName="parentText" presStyleLbl="node1" presStyleIdx="4" presStyleCnt="7" custScaleX="128467" custScaleY="101618" custLinFactNeighborX="-8382" custLinFactNeighborY="5741">
        <dgm:presLayoutVars>
          <dgm:chMax val="0"/>
          <dgm:bulletEnabled val="1"/>
        </dgm:presLayoutVars>
      </dgm:prSet>
      <dgm:spPr/>
      <dgm:t>
        <a:bodyPr/>
        <a:lstStyle/>
        <a:p>
          <a:endParaRPr lang="es-ES"/>
        </a:p>
      </dgm:t>
    </dgm:pt>
    <dgm:pt modelId="{2F6AED13-99D1-425C-8BE5-77CDED578767}" type="pres">
      <dgm:prSet presAssocID="{C6D123A0-5B0A-4D9A-8DDE-A904D9BA8B6D}" presName="negativeSpace" presStyleCnt="0"/>
      <dgm:spPr/>
    </dgm:pt>
    <dgm:pt modelId="{0B52A3FD-7B0E-43F6-AEF9-02447B906074}" type="pres">
      <dgm:prSet presAssocID="{C6D123A0-5B0A-4D9A-8DDE-A904D9BA8B6D}" presName="childText" presStyleLbl="conFgAcc1" presStyleIdx="4" presStyleCnt="7" custLinFactNeighborX="313" custLinFactNeighborY="64188">
        <dgm:presLayoutVars>
          <dgm:bulletEnabled val="1"/>
        </dgm:presLayoutVars>
      </dgm:prSet>
      <dgm:spPr/>
    </dgm:pt>
    <dgm:pt modelId="{8EC8238E-2319-4E27-9AC7-F74CB2AEF39D}" type="pres">
      <dgm:prSet presAssocID="{8C2C0441-0C27-44D1-A3A3-1E08205919C5}" presName="spaceBetweenRectangles" presStyleCnt="0"/>
      <dgm:spPr/>
    </dgm:pt>
    <dgm:pt modelId="{CFF89A95-912D-41D2-BD92-98428629ED8A}" type="pres">
      <dgm:prSet presAssocID="{8C8ABD9C-F4E9-4A14-86A1-73744615E5E9}" presName="parentLin" presStyleCnt="0"/>
      <dgm:spPr/>
    </dgm:pt>
    <dgm:pt modelId="{4D763135-2E85-4D50-AB17-ACB2872122F3}" type="pres">
      <dgm:prSet presAssocID="{8C8ABD9C-F4E9-4A14-86A1-73744615E5E9}" presName="parentLeftMargin" presStyleLbl="node1" presStyleIdx="4" presStyleCnt="7"/>
      <dgm:spPr/>
      <dgm:t>
        <a:bodyPr/>
        <a:lstStyle/>
        <a:p>
          <a:endParaRPr lang="es-ES"/>
        </a:p>
      </dgm:t>
    </dgm:pt>
    <dgm:pt modelId="{1A9BF345-FD9F-436A-84A4-FE741FBF93A1}" type="pres">
      <dgm:prSet presAssocID="{8C8ABD9C-F4E9-4A14-86A1-73744615E5E9}" presName="parentText" presStyleLbl="node1" presStyleIdx="5" presStyleCnt="7" custScaleX="128467" custScaleY="120133" custLinFactNeighborX="-8382" custLinFactNeighborY="22726">
        <dgm:presLayoutVars>
          <dgm:chMax val="0"/>
          <dgm:bulletEnabled val="1"/>
        </dgm:presLayoutVars>
      </dgm:prSet>
      <dgm:spPr/>
      <dgm:t>
        <a:bodyPr/>
        <a:lstStyle/>
        <a:p>
          <a:endParaRPr lang="es-ES"/>
        </a:p>
      </dgm:t>
    </dgm:pt>
    <dgm:pt modelId="{BCBFB60F-A03F-4FCC-A8F5-6BDD506468BF}" type="pres">
      <dgm:prSet presAssocID="{8C8ABD9C-F4E9-4A14-86A1-73744615E5E9}" presName="negativeSpace" presStyleCnt="0"/>
      <dgm:spPr/>
    </dgm:pt>
    <dgm:pt modelId="{8C9D55F4-6347-4B86-8E63-9251EB5A759A}" type="pres">
      <dgm:prSet presAssocID="{8C8ABD9C-F4E9-4A14-86A1-73744615E5E9}" presName="childText" presStyleLbl="conFgAcc1" presStyleIdx="5" presStyleCnt="7" custLinFactNeighborX="199" custLinFactNeighborY="4954">
        <dgm:presLayoutVars>
          <dgm:bulletEnabled val="1"/>
        </dgm:presLayoutVars>
      </dgm:prSet>
      <dgm:spPr/>
    </dgm:pt>
    <dgm:pt modelId="{11D0824F-9591-4FFA-9CC3-1404E9FB803B}" type="pres">
      <dgm:prSet presAssocID="{DC3DB72B-A41B-463D-A977-E940006AD076}" presName="spaceBetweenRectangles" presStyleCnt="0"/>
      <dgm:spPr/>
    </dgm:pt>
    <dgm:pt modelId="{D517C979-267F-4591-A684-F9424ABF67AF}" type="pres">
      <dgm:prSet presAssocID="{DE0E5D3B-B1D4-4333-B508-1263B4ED5BCA}" presName="parentLin" presStyleCnt="0"/>
      <dgm:spPr/>
    </dgm:pt>
    <dgm:pt modelId="{9CA88627-9ECC-46EF-8DF6-18AAEDC5964A}" type="pres">
      <dgm:prSet presAssocID="{DE0E5D3B-B1D4-4333-B508-1263B4ED5BCA}" presName="parentLeftMargin" presStyleLbl="node1" presStyleIdx="5" presStyleCnt="7" custLinFactNeighborX="262" custLinFactNeighborY="-5197"/>
      <dgm:spPr/>
      <dgm:t>
        <a:bodyPr/>
        <a:lstStyle/>
        <a:p>
          <a:endParaRPr lang="es-ES"/>
        </a:p>
      </dgm:t>
    </dgm:pt>
    <dgm:pt modelId="{D7FF4DC3-9BFE-4FC6-93D9-4FB7630ED563}" type="pres">
      <dgm:prSet presAssocID="{DE0E5D3B-B1D4-4333-B508-1263B4ED5BCA}" presName="parentText" presStyleLbl="node1" presStyleIdx="6" presStyleCnt="7" custScaleX="128467" custScaleY="73579" custLinFactNeighborX="6664" custLinFactNeighborY="4382">
        <dgm:presLayoutVars>
          <dgm:chMax val="0"/>
          <dgm:bulletEnabled val="1"/>
        </dgm:presLayoutVars>
      </dgm:prSet>
      <dgm:spPr/>
      <dgm:t>
        <a:bodyPr/>
        <a:lstStyle/>
        <a:p>
          <a:endParaRPr lang="es-ES"/>
        </a:p>
      </dgm:t>
    </dgm:pt>
    <dgm:pt modelId="{5968AF5E-6AE9-4932-B404-756E21E4E6AB}" type="pres">
      <dgm:prSet presAssocID="{DE0E5D3B-B1D4-4333-B508-1263B4ED5BCA}" presName="negativeSpace" presStyleCnt="0"/>
      <dgm:spPr/>
    </dgm:pt>
    <dgm:pt modelId="{AECFB64C-11C2-4397-8DC6-709C68C66FB4}" type="pres">
      <dgm:prSet presAssocID="{DE0E5D3B-B1D4-4333-B508-1263B4ED5BCA}" presName="childText" presStyleLbl="conFgAcc1" presStyleIdx="6" presStyleCnt="7" custLinFactNeighborX="-441" custLinFactNeighborY="38559">
        <dgm:presLayoutVars>
          <dgm:bulletEnabled val="1"/>
        </dgm:presLayoutVars>
      </dgm:prSet>
      <dgm:spPr/>
    </dgm:pt>
  </dgm:ptLst>
  <dgm:cxnLst>
    <dgm:cxn modelId="{EAC4E4B0-6488-43BB-A7BF-DCABCC2B96AF}" srcId="{E4D66BC6-B12D-4753-B424-2CB7CFB058A8}" destId="{C3FAAFB0-74C4-4C74-897A-2C2561D9D84D}" srcOrd="1" destOrd="0" parTransId="{94B588CA-C21A-48E7-ABF6-A0D2E01FC54E}" sibTransId="{08E320EA-38BB-438C-90C5-68A119AD00CE}"/>
    <dgm:cxn modelId="{4E9A439C-BBB4-4281-877C-6F94772C27D0}" srcId="{E4D66BC6-B12D-4753-B424-2CB7CFB058A8}" destId="{C6D123A0-5B0A-4D9A-8DDE-A904D9BA8B6D}" srcOrd="4" destOrd="0" parTransId="{FEE68D96-2D6A-439C-B75F-24EF51D1330B}" sibTransId="{8C2C0441-0C27-44D1-A3A3-1E08205919C5}"/>
    <dgm:cxn modelId="{F9B2D097-7DE9-4A1C-A6F7-1EE31B4B4D95}" type="presOf" srcId="{C3FAAFB0-74C4-4C74-897A-2C2561D9D84D}" destId="{89BDFF91-7BB6-476F-AB5A-2A6AF75DB4EE}" srcOrd="0" destOrd="0" presId="urn:microsoft.com/office/officeart/2005/8/layout/list1"/>
    <dgm:cxn modelId="{58402B1E-8B13-4C01-8577-F3CDC200AE9E}" srcId="{E4D66BC6-B12D-4753-B424-2CB7CFB058A8}" destId="{29B5D994-2C2C-4454-A4F9-324E5BBDAFC9}" srcOrd="3" destOrd="0" parTransId="{8BE91447-CD0A-4D0B-8A3C-A7CFAC614918}" sibTransId="{A51A4453-5196-457C-A810-6070CA3E356F}"/>
    <dgm:cxn modelId="{0F5034D1-46A4-41A8-95C4-7DFCBE5EFD8A}" type="presOf" srcId="{DE0E5D3B-B1D4-4333-B508-1263B4ED5BCA}" destId="{9CA88627-9ECC-46EF-8DF6-18AAEDC5964A}" srcOrd="0" destOrd="0" presId="urn:microsoft.com/office/officeart/2005/8/layout/list1"/>
    <dgm:cxn modelId="{BD359B75-9FA2-4C6D-9051-FF8E91CEB2F0}" srcId="{E4D66BC6-B12D-4753-B424-2CB7CFB058A8}" destId="{DE0E5D3B-B1D4-4333-B508-1263B4ED5BCA}" srcOrd="6" destOrd="0" parTransId="{3C0BD4B9-4183-483E-97ED-3FACF11A40D8}" sibTransId="{AD23FBF7-1AF3-40BF-B80F-40231933D565}"/>
    <dgm:cxn modelId="{0712AE60-8349-412B-8891-7C60A7EF07E0}" type="presOf" srcId="{E4D66BC6-B12D-4753-B424-2CB7CFB058A8}" destId="{C8F26103-51AF-4C12-8817-4B3DF68FEB3C}" srcOrd="0" destOrd="0" presId="urn:microsoft.com/office/officeart/2005/8/layout/list1"/>
    <dgm:cxn modelId="{9598D626-DC37-4C49-94C5-B21CE5D7EEC9}" type="presOf" srcId="{AC75AD94-04DC-4967-B43B-A41A0001CE0B}" destId="{775FA25B-E684-42F9-968E-DDF8321D3C1E}" srcOrd="1" destOrd="0" presId="urn:microsoft.com/office/officeart/2005/8/layout/list1"/>
    <dgm:cxn modelId="{0B19B9E3-A931-4CCD-9806-853629534F7D}" type="presOf" srcId="{AC75AD94-04DC-4967-B43B-A41A0001CE0B}" destId="{6C7F67DF-4ADA-45E4-82CE-657D129A58BA}" srcOrd="0" destOrd="0" presId="urn:microsoft.com/office/officeart/2005/8/layout/list1"/>
    <dgm:cxn modelId="{76F32939-733D-4EAB-81C6-4BD9CC5E5383}" type="presOf" srcId="{C6D123A0-5B0A-4D9A-8DDE-A904D9BA8B6D}" destId="{4E48366B-570E-4D87-8249-972016A69EB5}" srcOrd="1" destOrd="0" presId="urn:microsoft.com/office/officeart/2005/8/layout/list1"/>
    <dgm:cxn modelId="{04E9D439-06C8-44B4-968D-6AFDFE54D0AA}" srcId="{E4D66BC6-B12D-4753-B424-2CB7CFB058A8}" destId="{A5E21F47-E2C8-4921-9465-DA619168EAC3}" srcOrd="0" destOrd="0" parTransId="{9473BF5E-0E4A-421F-9DB4-46A1785B63B9}" sibTransId="{98171462-E559-4094-A46D-23D1F24D7124}"/>
    <dgm:cxn modelId="{869F2D88-599E-4E11-A054-F08195493445}" type="presOf" srcId="{DE0E5D3B-B1D4-4333-B508-1263B4ED5BCA}" destId="{D7FF4DC3-9BFE-4FC6-93D9-4FB7630ED563}" srcOrd="1" destOrd="0" presId="urn:microsoft.com/office/officeart/2005/8/layout/list1"/>
    <dgm:cxn modelId="{67BF5D3C-3B88-4F9E-BD93-BA36C5B943C4}" srcId="{E4D66BC6-B12D-4753-B424-2CB7CFB058A8}" destId="{AC75AD94-04DC-4967-B43B-A41A0001CE0B}" srcOrd="2" destOrd="0" parTransId="{ECE0CDA8-9675-4149-81F7-E1735D739347}" sibTransId="{D25D8347-261B-4F63-B809-F390AC8DE55D}"/>
    <dgm:cxn modelId="{91B7AE81-32C3-41B9-A6EA-31E2955DA3C4}" type="presOf" srcId="{8C8ABD9C-F4E9-4A14-86A1-73744615E5E9}" destId="{4D763135-2E85-4D50-AB17-ACB2872122F3}" srcOrd="0" destOrd="0" presId="urn:microsoft.com/office/officeart/2005/8/layout/list1"/>
    <dgm:cxn modelId="{0355A496-D79B-49BC-81C9-6A29C50E6AFF}" type="presOf" srcId="{29B5D994-2C2C-4454-A4F9-324E5BBDAFC9}" destId="{F85A069F-6BE6-4518-B4FA-67F25B7A5BAF}" srcOrd="1" destOrd="0" presId="urn:microsoft.com/office/officeart/2005/8/layout/list1"/>
    <dgm:cxn modelId="{4E440A82-44DC-42C8-AB40-C9BB0D4F8A5D}" type="presOf" srcId="{C3FAAFB0-74C4-4C74-897A-2C2561D9D84D}" destId="{F9A744DB-492E-4660-A7AB-91E6C56039CF}" srcOrd="1" destOrd="0" presId="urn:microsoft.com/office/officeart/2005/8/layout/list1"/>
    <dgm:cxn modelId="{F31AC07B-DF6B-40B2-AB82-CFD192BC35D6}" type="presOf" srcId="{A5E21F47-E2C8-4921-9465-DA619168EAC3}" destId="{E192E021-29AC-43A0-A34D-1C8C67ED791B}" srcOrd="1" destOrd="0" presId="urn:microsoft.com/office/officeart/2005/8/layout/list1"/>
    <dgm:cxn modelId="{219C4796-3957-45FD-895C-95CFC2F4B107}" type="presOf" srcId="{A5E21F47-E2C8-4921-9465-DA619168EAC3}" destId="{234B94EB-BF0B-45C5-87E6-3B574889D6A9}" srcOrd="0" destOrd="0" presId="urn:microsoft.com/office/officeart/2005/8/layout/list1"/>
    <dgm:cxn modelId="{164D8545-9229-400A-96B0-CC83EB99D8DF}" type="presOf" srcId="{8C8ABD9C-F4E9-4A14-86A1-73744615E5E9}" destId="{1A9BF345-FD9F-436A-84A4-FE741FBF93A1}" srcOrd="1" destOrd="0" presId="urn:microsoft.com/office/officeart/2005/8/layout/list1"/>
    <dgm:cxn modelId="{434AF02A-7060-4DC8-9E53-094315377A3B}" type="presOf" srcId="{29B5D994-2C2C-4454-A4F9-324E5BBDAFC9}" destId="{CFACC20F-8E21-4771-BFB4-984918E7B7F6}" srcOrd="0" destOrd="0" presId="urn:microsoft.com/office/officeart/2005/8/layout/list1"/>
    <dgm:cxn modelId="{18EF1066-57F1-41B1-B846-3D2EA4DF61A1}" type="presOf" srcId="{C6D123A0-5B0A-4D9A-8DDE-A904D9BA8B6D}" destId="{C0638AD9-03E1-4582-A857-99A26EB9936A}" srcOrd="0" destOrd="0" presId="urn:microsoft.com/office/officeart/2005/8/layout/list1"/>
    <dgm:cxn modelId="{F8A35395-F957-4EEC-A00B-1187ABCA046B}" srcId="{E4D66BC6-B12D-4753-B424-2CB7CFB058A8}" destId="{8C8ABD9C-F4E9-4A14-86A1-73744615E5E9}" srcOrd="5" destOrd="0" parTransId="{05C34FC8-6187-4E58-9C60-29605DE68BF2}" sibTransId="{DC3DB72B-A41B-463D-A977-E940006AD076}"/>
    <dgm:cxn modelId="{D329C882-9738-4B5F-A62C-A398AB047617}" type="presParOf" srcId="{C8F26103-51AF-4C12-8817-4B3DF68FEB3C}" destId="{D9D9BBE5-9E00-4915-AFF9-6656C5EC1A26}" srcOrd="0" destOrd="0" presId="urn:microsoft.com/office/officeart/2005/8/layout/list1"/>
    <dgm:cxn modelId="{9F9DBF62-A095-459E-9BB5-DA02A522D13D}" type="presParOf" srcId="{D9D9BBE5-9E00-4915-AFF9-6656C5EC1A26}" destId="{234B94EB-BF0B-45C5-87E6-3B574889D6A9}" srcOrd="0" destOrd="0" presId="urn:microsoft.com/office/officeart/2005/8/layout/list1"/>
    <dgm:cxn modelId="{8A1D4E2D-0DAF-4EA0-9D8A-F063E260C879}" type="presParOf" srcId="{D9D9BBE5-9E00-4915-AFF9-6656C5EC1A26}" destId="{E192E021-29AC-43A0-A34D-1C8C67ED791B}" srcOrd="1" destOrd="0" presId="urn:microsoft.com/office/officeart/2005/8/layout/list1"/>
    <dgm:cxn modelId="{85102564-9916-40B9-A332-08FAF0534067}" type="presParOf" srcId="{C8F26103-51AF-4C12-8817-4B3DF68FEB3C}" destId="{399304EA-5E0B-4B9C-98D0-4EF32315494F}" srcOrd="1" destOrd="0" presId="urn:microsoft.com/office/officeart/2005/8/layout/list1"/>
    <dgm:cxn modelId="{91805169-9D7A-4CA2-B446-F7DE57692FD9}" type="presParOf" srcId="{C8F26103-51AF-4C12-8817-4B3DF68FEB3C}" destId="{3FBDC872-5C28-4E96-83AC-3D4246F5FBB2}" srcOrd="2" destOrd="0" presId="urn:microsoft.com/office/officeart/2005/8/layout/list1"/>
    <dgm:cxn modelId="{77C07C2A-847E-4629-9459-214589554CE7}" type="presParOf" srcId="{C8F26103-51AF-4C12-8817-4B3DF68FEB3C}" destId="{8925613F-FF23-4732-AFFD-D6D7B8138C77}" srcOrd="3" destOrd="0" presId="urn:microsoft.com/office/officeart/2005/8/layout/list1"/>
    <dgm:cxn modelId="{DCA69B1F-523A-4575-8560-935E02A8C9F0}" type="presParOf" srcId="{C8F26103-51AF-4C12-8817-4B3DF68FEB3C}" destId="{EC2DAF61-96D0-4A3F-A22C-9C823A10025C}" srcOrd="4" destOrd="0" presId="urn:microsoft.com/office/officeart/2005/8/layout/list1"/>
    <dgm:cxn modelId="{F4CD747D-E7CE-45B7-8F1E-D5F812CF3047}" type="presParOf" srcId="{EC2DAF61-96D0-4A3F-A22C-9C823A10025C}" destId="{89BDFF91-7BB6-476F-AB5A-2A6AF75DB4EE}" srcOrd="0" destOrd="0" presId="urn:microsoft.com/office/officeart/2005/8/layout/list1"/>
    <dgm:cxn modelId="{D8A258F8-4D10-463B-BCC2-CF7B5DCF4D41}" type="presParOf" srcId="{EC2DAF61-96D0-4A3F-A22C-9C823A10025C}" destId="{F9A744DB-492E-4660-A7AB-91E6C56039CF}" srcOrd="1" destOrd="0" presId="urn:microsoft.com/office/officeart/2005/8/layout/list1"/>
    <dgm:cxn modelId="{8125BE34-CDD5-4730-8E92-649F1E46271E}" type="presParOf" srcId="{C8F26103-51AF-4C12-8817-4B3DF68FEB3C}" destId="{09C01E5F-1314-4588-9B0A-E13665F15CE4}" srcOrd="5" destOrd="0" presId="urn:microsoft.com/office/officeart/2005/8/layout/list1"/>
    <dgm:cxn modelId="{0C93B47F-8D46-4013-AC31-D7BE80614AF3}" type="presParOf" srcId="{C8F26103-51AF-4C12-8817-4B3DF68FEB3C}" destId="{F99C6D3E-EAF7-4912-BB28-54F76F8A2B0C}" srcOrd="6" destOrd="0" presId="urn:microsoft.com/office/officeart/2005/8/layout/list1"/>
    <dgm:cxn modelId="{99C515AF-1D01-4827-A175-32A2BFD9B52C}" type="presParOf" srcId="{C8F26103-51AF-4C12-8817-4B3DF68FEB3C}" destId="{7E7FF5BF-8491-4C36-A1BE-5F21C4EB96F6}" srcOrd="7" destOrd="0" presId="urn:microsoft.com/office/officeart/2005/8/layout/list1"/>
    <dgm:cxn modelId="{052E4B63-6183-44BD-8875-71C54744405C}" type="presParOf" srcId="{C8F26103-51AF-4C12-8817-4B3DF68FEB3C}" destId="{DF7C5F7C-4B60-4CC1-9771-889D356531E4}" srcOrd="8" destOrd="0" presId="urn:microsoft.com/office/officeart/2005/8/layout/list1"/>
    <dgm:cxn modelId="{45A6C979-1557-42E5-B2F8-8BF729E52787}" type="presParOf" srcId="{DF7C5F7C-4B60-4CC1-9771-889D356531E4}" destId="{6C7F67DF-4ADA-45E4-82CE-657D129A58BA}" srcOrd="0" destOrd="0" presId="urn:microsoft.com/office/officeart/2005/8/layout/list1"/>
    <dgm:cxn modelId="{920FEDB1-8626-477C-8E93-4B56C4751AF7}" type="presParOf" srcId="{DF7C5F7C-4B60-4CC1-9771-889D356531E4}" destId="{775FA25B-E684-42F9-968E-DDF8321D3C1E}" srcOrd="1" destOrd="0" presId="urn:microsoft.com/office/officeart/2005/8/layout/list1"/>
    <dgm:cxn modelId="{79A27263-1967-4417-AF8B-0075808CBE53}" type="presParOf" srcId="{C8F26103-51AF-4C12-8817-4B3DF68FEB3C}" destId="{7FA1373D-DF46-49FE-A705-F992580A84F3}" srcOrd="9" destOrd="0" presId="urn:microsoft.com/office/officeart/2005/8/layout/list1"/>
    <dgm:cxn modelId="{486C26AE-14A8-47AF-8FC3-39253DE141BE}" type="presParOf" srcId="{C8F26103-51AF-4C12-8817-4B3DF68FEB3C}" destId="{467A9951-2A40-41B6-A0ED-0F4771AF057A}" srcOrd="10" destOrd="0" presId="urn:microsoft.com/office/officeart/2005/8/layout/list1"/>
    <dgm:cxn modelId="{78D4832A-E5D2-4FAA-B62F-2D20C08B22BE}" type="presParOf" srcId="{C8F26103-51AF-4C12-8817-4B3DF68FEB3C}" destId="{871EF49C-09FF-4F89-8430-5351C3236D0E}" srcOrd="11" destOrd="0" presId="urn:microsoft.com/office/officeart/2005/8/layout/list1"/>
    <dgm:cxn modelId="{CB5A66C5-D429-473D-AC1C-23DC9160799B}" type="presParOf" srcId="{C8F26103-51AF-4C12-8817-4B3DF68FEB3C}" destId="{34129797-5C81-4BA7-A6AA-A922E8687934}" srcOrd="12" destOrd="0" presId="urn:microsoft.com/office/officeart/2005/8/layout/list1"/>
    <dgm:cxn modelId="{F7E2AFD3-F332-4C2E-A158-ADA9745F836C}" type="presParOf" srcId="{34129797-5C81-4BA7-A6AA-A922E8687934}" destId="{CFACC20F-8E21-4771-BFB4-984918E7B7F6}" srcOrd="0" destOrd="0" presId="urn:microsoft.com/office/officeart/2005/8/layout/list1"/>
    <dgm:cxn modelId="{50D62F1D-1A36-4AE4-B37E-B3A512D33DDF}" type="presParOf" srcId="{34129797-5C81-4BA7-A6AA-A922E8687934}" destId="{F85A069F-6BE6-4518-B4FA-67F25B7A5BAF}" srcOrd="1" destOrd="0" presId="urn:microsoft.com/office/officeart/2005/8/layout/list1"/>
    <dgm:cxn modelId="{125A84BC-F048-4B0F-9863-BB1A9CF3B590}" type="presParOf" srcId="{C8F26103-51AF-4C12-8817-4B3DF68FEB3C}" destId="{2F376630-29AB-4462-A171-9F041A216220}" srcOrd="13" destOrd="0" presId="urn:microsoft.com/office/officeart/2005/8/layout/list1"/>
    <dgm:cxn modelId="{D5094E86-9E85-47C9-94EF-A0BD937B4FA6}" type="presParOf" srcId="{C8F26103-51AF-4C12-8817-4B3DF68FEB3C}" destId="{8A20A222-9B01-4134-84E5-D71F5E4C5FF8}" srcOrd="14" destOrd="0" presId="urn:microsoft.com/office/officeart/2005/8/layout/list1"/>
    <dgm:cxn modelId="{8E8B392A-BC7E-412D-AA41-FD4436FE3B5F}" type="presParOf" srcId="{C8F26103-51AF-4C12-8817-4B3DF68FEB3C}" destId="{FCD2C2B6-72ED-4AC2-A557-311566B9899A}" srcOrd="15" destOrd="0" presId="urn:microsoft.com/office/officeart/2005/8/layout/list1"/>
    <dgm:cxn modelId="{8F67A2FD-5BEE-4E42-AA1E-991AD7A38B18}" type="presParOf" srcId="{C8F26103-51AF-4C12-8817-4B3DF68FEB3C}" destId="{AFD0B279-A2EC-4CD9-B452-309BE720A6FA}" srcOrd="16" destOrd="0" presId="urn:microsoft.com/office/officeart/2005/8/layout/list1"/>
    <dgm:cxn modelId="{38977650-0B74-46FF-A14A-683F1B3C9361}" type="presParOf" srcId="{AFD0B279-A2EC-4CD9-B452-309BE720A6FA}" destId="{C0638AD9-03E1-4582-A857-99A26EB9936A}" srcOrd="0" destOrd="0" presId="urn:microsoft.com/office/officeart/2005/8/layout/list1"/>
    <dgm:cxn modelId="{879017C1-0E36-4049-B801-11B0CE87ECFD}" type="presParOf" srcId="{AFD0B279-A2EC-4CD9-B452-309BE720A6FA}" destId="{4E48366B-570E-4D87-8249-972016A69EB5}" srcOrd="1" destOrd="0" presId="urn:microsoft.com/office/officeart/2005/8/layout/list1"/>
    <dgm:cxn modelId="{71435713-BF6A-465E-BD4B-5A736E780A96}" type="presParOf" srcId="{C8F26103-51AF-4C12-8817-4B3DF68FEB3C}" destId="{2F6AED13-99D1-425C-8BE5-77CDED578767}" srcOrd="17" destOrd="0" presId="urn:microsoft.com/office/officeart/2005/8/layout/list1"/>
    <dgm:cxn modelId="{72F8B3DB-973C-4A19-9BB2-04366B32DA7A}" type="presParOf" srcId="{C8F26103-51AF-4C12-8817-4B3DF68FEB3C}" destId="{0B52A3FD-7B0E-43F6-AEF9-02447B906074}" srcOrd="18" destOrd="0" presId="urn:microsoft.com/office/officeart/2005/8/layout/list1"/>
    <dgm:cxn modelId="{CEEBB551-6BFB-455F-84BF-4BD14FCBC93B}" type="presParOf" srcId="{C8F26103-51AF-4C12-8817-4B3DF68FEB3C}" destId="{8EC8238E-2319-4E27-9AC7-F74CB2AEF39D}" srcOrd="19" destOrd="0" presId="urn:microsoft.com/office/officeart/2005/8/layout/list1"/>
    <dgm:cxn modelId="{6096164C-0A99-4EEB-84A0-1A1F18864458}" type="presParOf" srcId="{C8F26103-51AF-4C12-8817-4B3DF68FEB3C}" destId="{CFF89A95-912D-41D2-BD92-98428629ED8A}" srcOrd="20" destOrd="0" presId="urn:microsoft.com/office/officeart/2005/8/layout/list1"/>
    <dgm:cxn modelId="{09DBCD11-4599-47D5-B966-E46C64D30CD2}" type="presParOf" srcId="{CFF89A95-912D-41D2-BD92-98428629ED8A}" destId="{4D763135-2E85-4D50-AB17-ACB2872122F3}" srcOrd="0" destOrd="0" presId="urn:microsoft.com/office/officeart/2005/8/layout/list1"/>
    <dgm:cxn modelId="{20AFDBDB-DF97-4607-9857-F7FC13FBB504}" type="presParOf" srcId="{CFF89A95-912D-41D2-BD92-98428629ED8A}" destId="{1A9BF345-FD9F-436A-84A4-FE741FBF93A1}" srcOrd="1" destOrd="0" presId="urn:microsoft.com/office/officeart/2005/8/layout/list1"/>
    <dgm:cxn modelId="{A6FB858D-5B06-4957-91A7-B634BE193A21}" type="presParOf" srcId="{C8F26103-51AF-4C12-8817-4B3DF68FEB3C}" destId="{BCBFB60F-A03F-4FCC-A8F5-6BDD506468BF}" srcOrd="21" destOrd="0" presId="urn:microsoft.com/office/officeart/2005/8/layout/list1"/>
    <dgm:cxn modelId="{EA8B71D7-F587-4010-962B-C3DEEB964B24}" type="presParOf" srcId="{C8F26103-51AF-4C12-8817-4B3DF68FEB3C}" destId="{8C9D55F4-6347-4B86-8E63-9251EB5A759A}" srcOrd="22" destOrd="0" presId="urn:microsoft.com/office/officeart/2005/8/layout/list1"/>
    <dgm:cxn modelId="{4BDDAEBF-132E-4DC2-98DA-148C19825419}" type="presParOf" srcId="{C8F26103-51AF-4C12-8817-4B3DF68FEB3C}" destId="{11D0824F-9591-4FFA-9CC3-1404E9FB803B}" srcOrd="23" destOrd="0" presId="urn:microsoft.com/office/officeart/2005/8/layout/list1"/>
    <dgm:cxn modelId="{25BA110C-3CA6-4EA4-867E-83A38B757F2E}" type="presParOf" srcId="{C8F26103-51AF-4C12-8817-4B3DF68FEB3C}" destId="{D517C979-267F-4591-A684-F9424ABF67AF}" srcOrd="24" destOrd="0" presId="urn:microsoft.com/office/officeart/2005/8/layout/list1"/>
    <dgm:cxn modelId="{35D620B9-E2F2-4615-886F-75899463A105}" type="presParOf" srcId="{D517C979-267F-4591-A684-F9424ABF67AF}" destId="{9CA88627-9ECC-46EF-8DF6-18AAEDC5964A}" srcOrd="0" destOrd="0" presId="urn:microsoft.com/office/officeart/2005/8/layout/list1"/>
    <dgm:cxn modelId="{28AFC8B7-8D4F-4F11-8646-DBBE4849FEE4}" type="presParOf" srcId="{D517C979-267F-4591-A684-F9424ABF67AF}" destId="{D7FF4DC3-9BFE-4FC6-93D9-4FB7630ED563}" srcOrd="1" destOrd="0" presId="urn:microsoft.com/office/officeart/2005/8/layout/list1"/>
    <dgm:cxn modelId="{2743DE1F-38E9-445D-BC7B-366EF22BBDE0}" type="presParOf" srcId="{C8F26103-51AF-4C12-8817-4B3DF68FEB3C}" destId="{5968AF5E-6AE9-4932-B404-756E21E4E6AB}" srcOrd="25" destOrd="0" presId="urn:microsoft.com/office/officeart/2005/8/layout/list1"/>
    <dgm:cxn modelId="{09195DAB-4F1D-4A35-BD6E-E83BBEE01286}" type="presParOf" srcId="{C8F26103-51AF-4C12-8817-4B3DF68FEB3C}" destId="{AECFB64C-11C2-4397-8DC6-709C68C66FB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5F4C50-F7D3-41C1-B901-22C08CB239C4}" type="doc">
      <dgm:prSet loTypeId="urn:microsoft.com/office/officeart/2008/layout/BendingPictureCaptionList" loCatId="picture" qsTypeId="urn:microsoft.com/office/officeart/2005/8/quickstyle/3d1" qsCatId="3D" csTypeId="urn:microsoft.com/office/officeart/2005/8/colors/accent3_1" csCatId="accent3" phldr="1"/>
      <dgm:spPr/>
      <dgm:t>
        <a:bodyPr/>
        <a:lstStyle/>
        <a:p>
          <a:endParaRPr lang="es-ES"/>
        </a:p>
      </dgm:t>
    </dgm:pt>
    <dgm:pt modelId="{CA37EF42-402D-4542-B2BD-39A97E69E128}">
      <dgm:prSet phldrT="[Texto]" custT="1"/>
      <dgm:spPr/>
      <dgm:t>
        <a:bodyPr/>
        <a:lstStyle/>
        <a:p>
          <a:pPr algn="ctr"/>
          <a:r>
            <a:rPr lang="es-ES" sz="1100" b="0" i="0" dirty="0" smtClean="0">
              <a:latin typeface="Arial" panose="020B0604020202020204" pitchFamily="34" charset="0"/>
              <a:cs typeface="Arial" panose="020B0604020202020204" pitchFamily="34" charset="0"/>
            </a:rPr>
            <a:t>Esta norma está específicamente diseñada para mejorar la calidad en las organizaciones educativas, asegurando que se cumplan las necesidades y expectativas de los estudiantes y otras partes interesadas.</a:t>
          </a:r>
          <a:endParaRPr lang="es-ES" sz="1100" dirty="0">
            <a:latin typeface="Arial" panose="020B0604020202020204" pitchFamily="34" charset="0"/>
            <a:cs typeface="Arial" panose="020B0604020202020204" pitchFamily="34" charset="0"/>
          </a:endParaRPr>
        </a:p>
      </dgm:t>
    </dgm:pt>
    <dgm:pt modelId="{DE0A4639-C765-451D-9A46-4D90077E3F43}" type="parTrans" cxnId="{66719231-86B1-4597-A804-0A02EC4991CB}">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E67E63EC-FCD0-4E6D-A57C-7FFEB46B3694}" type="sibTrans" cxnId="{66719231-86B1-4597-A804-0A02EC4991CB}">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32821A34-F670-4B74-A489-325C3F48EAA6}">
      <dgm:prSet phldrT="[Texto]" custT="1"/>
      <dgm:spPr/>
      <dgm:t>
        <a:bodyPr/>
        <a:lstStyle/>
        <a:p>
          <a:pPr algn="ctr"/>
          <a:r>
            <a:rPr lang="es-ES" sz="1100" b="0" i="0" dirty="0" smtClean="0">
              <a:latin typeface="Arial" panose="020B0604020202020204" pitchFamily="34" charset="0"/>
              <a:cs typeface="Arial" panose="020B0604020202020204" pitchFamily="34" charset="0"/>
            </a:rPr>
            <a:t>Al implementar un enfoque centrado en el estudiante y promover la inclusión, las organizaciones educativas pueden ayudar a reducir las desigualdades en el acceso a la educación.</a:t>
          </a:r>
          <a:endParaRPr lang="es-ES" sz="1100" dirty="0">
            <a:latin typeface="Arial" panose="020B0604020202020204" pitchFamily="34" charset="0"/>
            <a:cs typeface="Arial" panose="020B0604020202020204" pitchFamily="34" charset="0"/>
          </a:endParaRPr>
        </a:p>
      </dgm:t>
    </dgm:pt>
    <dgm:pt modelId="{B2AD61E6-42DA-4830-806D-DFBA014D1AA6}" type="parTrans" cxnId="{11160FBC-EC3B-4578-A320-A137A825678C}">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6CFFE39E-EACF-46E9-8057-576CF2587451}" type="sibTrans" cxnId="{11160FBC-EC3B-4578-A320-A137A825678C}">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B169508E-5B3E-4817-BD80-54DEDD693C2A}">
      <dgm:prSet phldrT="[Texto]" custT="1"/>
      <dgm:spPr/>
      <dgm:t>
        <a:bodyPr/>
        <a:lstStyle/>
        <a:p>
          <a:pPr algn="ctr"/>
          <a:r>
            <a:rPr lang="es-ES" sz="1100" b="0" i="0" dirty="0" smtClean="0">
              <a:latin typeface="Arial" panose="020B0604020202020204" pitchFamily="34" charset="0"/>
              <a:cs typeface="Arial" panose="020B0604020202020204" pitchFamily="34" charset="0"/>
            </a:rPr>
            <a:t>Fomenta la colaboración entre diferentes partes interesadas (gobiernos, instituciones educativas, empresas) para mejorar la calidad educativa..</a:t>
          </a:r>
          <a:endParaRPr lang="es-ES" sz="1100" dirty="0">
            <a:latin typeface="Arial" panose="020B0604020202020204" pitchFamily="34" charset="0"/>
            <a:cs typeface="Arial" panose="020B0604020202020204" pitchFamily="34" charset="0"/>
          </a:endParaRPr>
        </a:p>
      </dgm:t>
    </dgm:pt>
    <dgm:pt modelId="{41117308-6474-4EBA-946C-85933BB2B949}" type="parTrans" cxnId="{03285D8D-8F90-4075-91FA-23370B6904DA}">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D0A3BD27-E293-4D55-AD7A-7F570E6C4AA5}" type="sibTrans" cxnId="{03285D8D-8F90-4075-91FA-23370B6904DA}">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B58CE8F1-B51B-4FAA-ACAC-48FF7C31D963}" type="pres">
      <dgm:prSet presAssocID="{745F4C50-F7D3-41C1-B901-22C08CB239C4}" presName="Name0" presStyleCnt="0">
        <dgm:presLayoutVars>
          <dgm:dir/>
          <dgm:resizeHandles val="exact"/>
        </dgm:presLayoutVars>
      </dgm:prSet>
      <dgm:spPr/>
    </dgm:pt>
    <dgm:pt modelId="{8847290A-3FF8-45EA-99F7-A0EE26E78ACF}" type="pres">
      <dgm:prSet presAssocID="{CA37EF42-402D-4542-B2BD-39A97E69E128}" presName="composite" presStyleCnt="0"/>
      <dgm:spPr/>
    </dgm:pt>
    <dgm:pt modelId="{4940AADB-72F3-4CD2-8E12-346A1D03242B}" type="pres">
      <dgm:prSet presAssocID="{CA37EF42-402D-4542-B2BD-39A97E69E128}" presName="rect1" presStyleLbl="bgImgPlace1" presStyleIdx="0" presStyleCnt="3" custScaleY="105677"/>
      <dgm:spPr>
        <a:blipFill rotWithShape="1">
          <a:blip xmlns:r="http://schemas.openxmlformats.org/officeDocument/2006/relationships" r:embed="rId1"/>
          <a:stretch>
            <a:fillRect/>
          </a:stretch>
        </a:blipFill>
      </dgm:spPr>
    </dgm:pt>
    <dgm:pt modelId="{8795F4F8-5583-48A3-85D2-6FD6192D7764}" type="pres">
      <dgm:prSet presAssocID="{CA37EF42-402D-4542-B2BD-39A97E69E128}" presName="wedgeRectCallout1" presStyleLbl="node1" presStyleIdx="0" presStyleCnt="3">
        <dgm:presLayoutVars>
          <dgm:bulletEnabled val="1"/>
        </dgm:presLayoutVars>
      </dgm:prSet>
      <dgm:spPr/>
    </dgm:pt>
    <dgm:pt modelId="{42E35FCF-2553-4DB0-B9ED-87F81C3DF6FD}" type="pres">
      <dgm:prSet presAssocID="{E67E63EC-FCD0-4E6D-A57C-7FFEB46B3694}" presName="sibTrans" presStyleCnt="0"/>
      <dgm:spPr/>
    </dgm:pt>
    <dgm:pt modelId="{94B1BD48-9506-4810-B5C0-43E8D5BDD125}" type="pres">
      <dgm:prSet presAssocID="{32821A34-F670-4B74-A489-325C3F48EAA6}" presName="composite" presStyleCnt="0"/>
      <dgm:spPr/>
    </dgm:pt>
    <dgm:pt modelId="{BEA16211-4794-4082-BACD-E410EAC878A7}" type="pres">
      <dgm:prSet presAssocID="{32821A34-F670-4B74-A489-325C3F48EAA6}" presName="rect1" presStyleLbl="bgImgPlace1" presStyleIdx="1" presStyleCnt="3" custScaleY="105677"/>
      <dgm:spPr>
        <a:blipFill rotWithShape="1">
          <a:blip xmlns:r="http://schemas.openxmlformats.org/officeDocument/2006/relationships" r:embed="rId2"/>
          <a:stretch>
            <a:fillRect/>
          </a:stretch>
        </a:blipFill>
      </dgm:spPr>
    </dgm:pt>
    <dgm:pt modelId="{034BAD13-DC5B-4C3F-9671-ECCDA2CAC313}" type="pres">
      <dgm:prSet presAssocID="{32821A34-F670-4B74-A489-325C3F48EAA6}" presName="wedgeRectCallout1" presStyleLbl="node1" presStyleIdx="1" presStyleCnt="3">
        <dgm:presLayoutVars>
          <dgm:bulletEnabled val="1"/>
        </dgm:presLayoutVars>
      </dgm:prSet>
      <dgm:spPr/>
    </dgm:pt>
    <dgm:pt modelId="{02774759-67F0-451D-985A-F4FF43684A3D}" type="pres">
      <dgm:prSet presAssocID="{6CFFE39E-EACF-46E9-8057-576CF2587451}" presName="sibTrans" presStyleCnt="0"/>
      <dgm:spPr/>
    </dgm:pt>
    <dgm:pt modelId="{39D9BE65-219E-41D7-80E6-E99F99340BD5}" type="pres">
      <dgm:prSet presAssocID="{B169508E-5B3E-4817-BD80-54DEDD693C2A}" presName="composite" presStyleCnt="0"/>
      <dgm:spPr/>
    </dgm:pt>
    <dgm:pt modelId="{5CDDB101-BF13-4521-92AD-69E99478105D}" type="pres">
      <dgm:prSet presAssocID="{B169508E-5B3E-4817-BD80-54DEDD693C2A}" presName="rect1" presStyleLbl="bgImgPlace1" presStyleIdx="2" presStyleCnt="3" custScaleY="105677"/>
      <dgm:spPr>
        <a:blipFill rotWithShape="1">
          <a:blip xmlns:r="http://schemas.openxmlformats.org/officeDocument/2006/relationships" r:embed="rId3"/>
          <a:stretch>
            <a:fillRect/>
          </a:stretch>
        </a:blipFill>
      </dgm:spPr>
    </dgm:pt>
    <dgm:pt modelId="{5159AFCC-E3DF-461C-99C6-9BC0EEEFF26F}" type="pres">
      <dgm:prSet presAssocID="{B169508E-5B3E-4817-BD80-54DEDD693C2A}" presName="wedgeRectCallout1" presStyleLbl="node1" presStyleIdx="2" presStyleCnt="3">
        <dgm:presLayoutVars>
          <dgm:bulletEnabled val="1"/>
        </dgm:presLayoutVars>
      </dgm:prSet>
      <dgm:spPr/>
    </dgm:pt>
  </dgm:ptLst>
  <dgm:cxnLst>
    <dgm:cxn modelId="{0FC97B4D-07A2-4DD6-9A3D-CA505CD1F25B}" type="presOf" srcId="{CA37EF42-402D-4542-B2BD-39A97E69E128}" destId="{8795F4F8-5583-48A3-85D2-6FD6192D7764}" srcOrd="0" destOrd="0" presId="urn:microsoft.com/office/officeart/2008/layout/BendingPictureCaptionList"/>
    <dgm:cxn modelId="{66719231-86B1-4597-A804-0A02EC4991CB}" srcId="{745F4C50-F7D3-41C1-B901-22C08CB239C4}" destId="{CA37EF42-402D-4542-B2BD-39A97E69E128}" srcOrd="0" destOrd="0" parTransId="{DE0A4639-C765-451D-9A46-4D90077E3F43}" sibTransId="{E67E63EC-FCD0-4E6D-A57C-7FFEB46B3694}"/>
    <dgm:cxn modelId="{03285D8D-8F90-4075-91FA-23370B6904DA}" srcId="{745F4C50-F7D3-41C1-B901-22C08CB239C4}" destId="{B169508E-5B3E-4817-BD80-54DEDD693C2A}" srcOrd="2" destOrd="0" parTransId="{41117308-6474-4EBA-946C-85933BB2B949}" sibTransId="{D0A3BD27-E293-4D55-AD7A-7F570E6C4AA5}"/>
    <dgm:cxn modelId="{1FEE2AB2-AD2C-478D-920F-8630277ADCD8}" type="presOf" srcId="{745F4C50-F7D3-41C1-B901-22C08CB239C4}" destId="{B58CE8F1-B51B-4FAA-ACAC-48FF7C31D963}" srcOrd="0" destOrd="0" presId="urn:microsoft.com/office/officeart/2008/layout/BendingPictureCaptionList"/>
    <dgm:cxn modelId="{11160FBC-EC3B-4578-A320-A137A825678C}" srcId="{745F4C50-F7D3-41C1-B901-22C08CB239C4}" destId="{32821A34-F670-4B74-A489-325C3F48EAA6}" srcOrd="1" destOrd="0" parTransId="{B2AD61E6-42DA-4830-806D-DFBA014D1AA6}" sibTransId="{6CFFE39E-EACF-46E9-8057-576CF2587451}"/>
    <dgm:cxn modelId="{1B18F97B-45AA-43CA-BD33-F60320FFF82C}" type="presOf" srcId="{32821A34-F670-4B74-A489-325C3F48EAA6}" destId="{034BAD13-DC5B-4C3F-9671-ECCDA2CAC313}" srcOrd="0" destOrd="0" presId="urn:microsoft.com/office/officeart/2008/layout/BendingPictureCaptionList"/>
    <dgm:cxn modelId="{9F004D68-743A-477B-A281-25FED59B2D82}" type="presOf" srcId="{B169508E-5B3E-4817-BD80-54DEDD693C2A}" destId="{5159AFCC-E3DF-461C-99C6-9BC0EEEFF26F}" srcOrd="0" destOrd="0" presId="urn:microsoft.com/office/officeart/2008/layout/BendingPictureCaptionList"/>
    <dgm:cxn modelId="{BD25C122-4330-4DBF-8092-16D0A38662FC}" type="presParOf" srcId="{B58CE8F1-B51B-4FAA-ACAC-48FF7C31D963}" destId="{8847290A-3FF8-45EA-99F7-A0EE26E78ACF}" srcOrd="0" destOrd="0" presId="urn:microsoft.com/office/officeart/2008/layout/BendingPictureCaptionList"/>
    <dgm:cxn modelId="{D50FCA4C-BF5C-4F70-83D7-CE441877EB78}" type="presParOf" srcId="{8847290A-3FF8-45EA-99F7-A0EE26E78ACF}" destId="{4940AADB-72F3-4CD2-8E12-346A1D03242B}" srcOrd="0" destOrd="0" presId="urn:microsoft.com/office/officeart/2008/layout/BendingPictureCaptionList"/>
    <dgm:cxn modelId="{325C334C-F09D-4951-9E86-8E15DCE8BC61}" type="presParOf" srcId="{8847290A-3FF8-45EA-99F7-A0EE26E78ACF}" destId="{8795F4F8-5583-48A3-85D2-6FD6192D7764}" srcOrd="1" destOrd="0" presId="urn:microsoft.com/office/officeart/2008/layout/BendingPictureCaptionList"/>
    <dgm:cxn modelId="{62BC0EBB-60B9-43E8-972B-DF9EE4F9BE18}" type="presParOf" srcId="{B58CE8F1-B51B-4FAA-ACAC-48FF7C31D963}" destId="{42E35FCF-2553-4DB0-B9ED-87F81C3DF6FD}" srcOrd="1" destOrd="0" presId="urn:microsoft.com/office/officeart/2008/layout/BendingPictureCaptionList"/>
    <dgm:cxn modelId="{9D5725BB-6245-48AC-8A44-69A43278E494}" type="presParOf" srcId="{B58CE8F1-B51B-4FAA-ACAC-48FF7C31D963}" destId="{94B1BD48-9506-4810-B5C0-43E8D5BDD125}" srcOrd="2" destOrd="0" presId="urn:microsoft.com/office/officeart/2008/layout/BendingPictureCaptionList"/>
    <dgm:cxn modelId="{B9843E55-4A6A-41AA-B411-B64336C1A245}" type="presParOf" srcId="{94B1BD48-9506-4810-B5C0-43E8D5BDD125}" destId="{BEA16211-4794-4082-BACD-E410EAC878A7}" srcOrd="0" destOrd="0" presId="urn:microsoft.com/office/officeart/2008/layout/BendingPictureCaptionList"/>
    <dgm:cxn modelId="{21375A31-D44C-4A1B-8E74-7A13D37BD9AB}" type="presParOf" srcId="{94B1BD48-9506-4810-B5C0-43E8D5BDD125}" destId="{034BAD13-DC5B-4C3F-9671-ECCDA2CAC313}" srcOrd="1" destOrd="0" presId="urn:microsoft.com/office/officeart/2008/layout/BendingPictureCaptionList"/>
    <dgm:cxn modelId="{AA7031EE-2525-4703-AB33-1BCE5882D7E1}" type="presParOf" srcId="{B58CE8F1-B51B-4FAA-ACAC-48FF7C31D963}" destId="{02774759-67F0-451D-985A-F4FF43684A3D}" srcOrd="3" destOrd="0" presId="urn:microsoft.com/office/officeart/2008/layout/BendingPictureCaptionList"/>
    <dgm:cxn modelId="{EE6E9865-EDEA-49CB-AD8B-53F7394EC821}" type="presParOf" srcId="{B58CE8F1-B51B-4FAA-ACAC-48FF7C31D963}" destId="{39D9BE65-219E-41D7-80E6-E99F99340BD5}" srcOrd="4" destOrd="0" presId="urn:microsoft.com/office/officeart/2008/layout/BendingPictureCaptionList"/>
    <dgm:cxn modelId="{8E1B8A4B-D26E-4005-94C4-6AD0C2F77B4D}" type="presParOf" srcId="{39D9BE65-219E-41D7-80E6-E99F99340BD5}" destId="{5CDDB101-BF13-4521-92AD-69E99478105D}" srcOrd="0" destOrd="0" presId="urn:microsoft.com/office/officeart/2008/layout/BendingPictureCaptionList"/>
    <dgm:cxn modelId="{D899FFAB-980B-441A-B53D-2268DD5F3C94}" type="presParOf" srcId="{39D9BE65-219E-41D7-80E6-E99F99340BD5}" destId="{5159AFCC-E3DF-461C-99C6-9BC0EEEFF26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14E7C51-2F86-4E87-B4C4-D33F9142A169}"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s-ES"/>
        </a:p>
      </dgm:t>
    </dgm:pt>
    <dgm:pt modelId="{3E31D227-ED91-4DD9-A907-B64A852B0B6C}">
      <dgm:prSet phldrT="[Texto]" custT="1"/>
      <dgm:spPr/>
      <dgm:t>
        <a:bodyPr/>
        <a:lstStyle/>
        <a:p>
          <a:pPr rtl="0"/>
          <a:r>
            <a:rPr lang="es-MX" sz="1100" b="1" dirty="0">
              <a:solidFill>
                <a:srgbClr val="000000"/>
              </a:solidFill>
              <a:latin typeface="Arial" panose="020B0604020202020204" pitchFamily="34" charset="0"/>
              <a:ea typeface="Quattrocento Sans"/>
              <a:cs typeface="Arial" panose="020B0604020202020204" pitchFamily="34" charset="0"/>
              <a:sym typeface="Quattrocento Sans"/>
            </a:rPr>
            <a:t>Evidenciar su compromiso y liderazgo con el SIG, promoviendo y participando en actividades, campañas, capacitaciones, protegiendo el ambiente y fomentando el autocuidado.</a:t>
          </a:r>
          <a:endParaRPr lang="es-ES" sz="1100" b="1" dirty="0">
            <a:solidFill>
              <a:srgbClr val="000000"/>
            </a:solidFill>
            <a:latin typeface="Arial" panose="020B0604020202020204" pitchFamily="34" charset="0"/>
            <a:cs typeface="Arial" panose="020B0604020202020204" pitchFamily="34" charset="0"/>
          </a:endParaRPr>
        </a:p>
      </dgm:t>
    </dgm:pt>
    <dgm:pt modelId="{1267F938-A9A5-483E-A0A2-F89B064AE0F5}" type="parTrans" cxnId="{22F8AF93-2AAD-4BFF-BC13-1F292A6F67A5}">
      <dgm:prSet/>
      <dgm:spPr/>
      <dgm:t>
        <a:bodyPr/>
        <a:lstStyle/>
        <a:p>
          <a:endParaRPr lang="es-ES" sz="2800" b="1">
            <a:solidFill>
              <a:srgbClr val="00245E"/>
            </a:solidFill>
            <a:latin typeface="+mj-lt"/>
          </a:endParaRPr>
        </a:p>
      </dgm:t>
    </dgm:pt>
    <dgm:pt modelId="{23B8C197-73D6-4FC5-87B2-E744B1B2DA4F}" type="sibTrans" cxnId="{22F8AF93-2AAD-4BFF-BC13-1F292A6F67A5}">
      <dgm:prSet/>
      <dgm:spPr/>
      <dgm:t>
        <a:bodyPr/>
        <a:lstStyle/>
        <a:p>
          <a:endParaRPr lang="es-ES" sz="2800" b="1">
            <a:solidFill>
              <a:srgbClr val="00245E"/>
            </a:solidFill>
            <a:latin typeface="+mj-lt"/>
          </a:endParaRPr>
        </a:p>
      </dgm:t>
    </dgm:pt>
    <dgm:pt modelId="{0D8A3AC9-C25C-48DF-B5DC-1B53B557226F}">
      <dgm:prSet phldrT="[Texto]" custT="1"/>
      <dgm:spPr/>
      <dgm:t>
        <a:bodyPr/>
        <a:lstStyle/>
        <a:p>
          <a:pPr rtl="0"/>
          <a:r>
            <a:rPr lang="es-MX" sz="1100" b="1" dirty="0">
              <a:solidFill>
                <a:srgbClr val="000000"/>
              </a:solidFill>
              <a:latin typeface="Arial" panose="020B0604020202020204" pitchFamily="34" charset="0"/>
              <a:ea typeface="Quattrocento Sans"/>
              <a:cs typeface="Arial" panose="020B0604020202020204" pitchFamily="34" charset="0"/>
              <a:sym typeface="Quattrocento Sans"/>
            </a:rPr>
            <a:t>Gestionar los riesgos de tu proceso: prevenir o reducir los efectos indeseados y potencializar efectos deseados.</a:t>
          </a:r>
          <a:endParaRPr lang="es-ES" sz="1100" b="1" dirty="0">
            <a:solidFill>
              <a:srgbClr val="000000"/>
            </a:solidFill>
            <a:latin typeface="Arial" panose="020B0604020202020204" pitchFamily="34" charset="0"/>
            <a:cs typeface="Arial" panose="020B0604020202020204" pitchFamily="34" charset="0"/>
          </a:endParaRPr>
        </a:p>
      </dgm:t>
    </dgm:pt>
    <dgm:pt modelId="{4157303D-8914-4988-A744-AB94C3BD4A91}" type="parTrans" cxnId="{339EDF3A-AFEC-4A7A-9B75-87D3BC933266}">
      <dgm:prSet/>
      <dgm:spPr/>
      <dgm:t>
        <a:bodyPr/>
        <a:lstStyle/>
        <a:p>
          <a:endParaRPr lang="es-ES" sz="2800" b="1">
            <a:solidFill>
              <a:srgbClr val="00245E"/>
            </a:solidFill>
            <a:latin typeface="+mj-lt"/>
          </a:endParaRPr>
        </a:p>
      </dgm:t>
    </dgm:pt>
    <dgm:pt modelId="{1EF04078-6FEB-47D6-AFCB-49E1E7E97652}" type="sibTrans" cxnId="{339EDF3A-AFEC-4A7A-9B75-87D3BC933266}">
      <dgm:prSet/>
      <dgm:spPr/>
      <dgm:t>
        <a:bodyPr/>
        <a:lstStyle/>
        <a:p>
          <a:endParaRPr lang="es-ES" sz="2800" b="1">
            <a:solidFill>
              <a:srgbClr val="00245E"/>
            </a:solidFill>
            <a:latin typeface="+mj-lt"/>
          </a:endParaRPr>
        </a:p>
      </dgm:t>
    </dgm:pt>
    <dgm:pt modelId="{0F9439DA-94D4-4144-97D5-6846A34E2BDF}">
      <dgm:prSet phldrT="[Texto]" custT="1"/>
      <dgm:spPr/>
      <dgm:t>
        <a:bodyPr/>
        <a:lstStyle/>
        <a:p>
          <a:pPr rtl="0"/>
          <a:r>
            <a:rPr lang="es-MX" sz="1100" b="1" dirty="0">
              <a:solidFill>
                <a:srgbClr val="000000"/>
              </a:solidFill>
              <a:latin typeface="Arial" panose="020B0604020202020204" pitchFamily="34" charset="0"/>
              <a:ea typeface="Quattrocento Sans"/>
              <a:cs typeface="Arial" panose="020B0604020202020204" pitchFamily="34" charset="0"/>
              <a:sym typeface="Quattrocento Sans"/>
            </a:rPr>
            <a:t>Gestionar el cambio: Planificar los cambios, considerando el propósito de los cambios, las consecuencias, disponibilidad de recursos y la asignación y reasignación de responsabilidades y autoridades.</a:t>
          </a:r>
          <a:endParaRPr lang="es-ES" sz="1100" b="1" dirty="0">
            <a:solidFill>
              <a:srgbClr val="000000"/>
            </a:solidFill>
            <a:latin typeface="Arial" panose="020B0604020202020204" pitchFamily="34" charset="0"/>
            <a:cs typeface="Arial" panose="020B0604020202020204" pitchFamily="34" charset="0"/>
          </a:endParaRPr>
        </a:p>
      </dgm:t>
    </dgm:pt>
    <dgm:pt modelId="{7F9ECF5C-E373-4B5D-841E-7980B0A1C06D}" type="parTrans" cxnId="{6E22A264-BD28-4506-A54F-79CF143A49DA}">
      <dgm:prSet/>
      <dgm:spPr/>
      <dgm:t>
        <a:bodyPr/>
        <a:lstStyle/>
        <a:p>
          <a:endParaRPr lang="es-ES" sz="2800" b="1">
            <a:solidFill>
              <a:srgbClr val="00245E"/>
            </a:solidFill>
            <a:latin typeface="+mj-lt"/>
          </a:endParaRPr>
        </a:p>
      </dgm:t>
    </dgm:pt>
    <dgm:pt modelId="{1C8E43CE-4C49-4F08-9C93-869013795E9F}" type="sibTrans" cxnId="{6E22A264-BD28-4506-A54F-79CF143A49DA}">
      <dgm:prSet/>
      <dgm:spPr/>
      <dgm:t>
        <a:bodyPr/>
        <a:lstStyle/>
        <a:p>
          <a:endParaRPr lang="es-ES" sz="2800" b="1">
            <a:solidFill>
              <a:srgbClr val="00245E"/>
            </a:solidFill>
            <a:latin typeface="+mj-lt"/>
          </a:endParaRPr>
        </a:p>
      </dgm:t>
    </dgm:pt>
    <dgm:pt modelId="{DE9A67A7-9EB0-4A4C-9D28-94C356E4FDC3}">
      <dgm:prSet phldrT="[Texto]" custT="1"/>
      <dgm:spPr/>
      <dgm:t>
        <a:bodyPr/>
        <a:lstStyle/>
        <a:p>
          <a:pPr rtl="0"/>
          <a:r>
            <a:rPr lang="es-MX" sz="1100" b="1" dirty="0">
              <a:solidFill>
                <a:srgbClr val="000000"/>
              </a:solidFill>
              <a:latin typeface="Arial" panose="020B0604020202020204" pitchFamily="34" charset="0"/>
              <a:ea typeface="Calibri"/>
              <a:cs typeface="Arial" panose="020B0604020202020204" pitchFamily="34" charset="0"/>
              <a:sym typeface="Calibri"/>
            </a:rPr>
            <a:t>Gestionar el conocimiento: Identificar, crear o adquirir, organizar, desarrollar, compartir/transferir, utilizar y retener el conocimiento.</a:t>
          </a:r>
          <a:endParaRPr lang="es-ES" sz="1100" b="1" dirty="0">
            <a:solidFill>
              <a:srgbClr val="000000"/>
            </a:solidFill>
            <a:latin typeface="Arial" panose="020B0604020202020204" pitchFamily="34" charset="0"/>
            <a:cs typeface="Arial" panose="020B0604020202020204" pitchFamily="34" charset="0"/>
          </a:endParaRPr>
        </a:p>
      </dgm:t>
    </dgm:pt>
    <dgm:pt modelId="{8F6F24FB-2874-4C86-BA7D-711AAFBD5930}" type="parTrans" cxnId="{594278EE-7F3B-4D5E-9EDC-2C1ED9A49907}">
      <dgm:prSet/>
      <dgm:spPr/>
      <dgm:t>
        <a:bodyPr/>
        <a:lstStyle/>
        <a:p>
          <a:endParaRPr lang="es-ES" sz="2800" b="1">
            <a:solidFill>
              <a:srgbClr val="00245E"/>
            </a:solidFill>
            <a:latin typeface="+mj-lt"/>
          </a:endParaRPr>
        </a:p>
      </dgm:t>
    </dgm:pt>
    <dgm:pt modelId="{2A2A8211-0ADE-4FB2-946C-E8A599C12923}" type="sibTrans" cxnId="{594278EE-7F3B-4D5E-9EDC-2C1ED9A49907}">
      <dgm:prSet/>
      <dgm:spPr/>
      <dgm:t>
        <a:bodyPr/>
        <a:lstStyle/>
        <a:p>
          <a:endParaRPr lang="es-ES" sz="2800" b="1">
            <a:solidFill>
              <a:srgbClr val="00245E"/>
            </a:solidFill>
            <a:latin typeface="+mj-lt"/>
          </a:endParaRPr>
        </a:p>
      </dgm:t>
    </dgm:pt>
    <dgm:pt modelId="{2C8D46DB-D1F4-4B73-90D3-875A47B36CC6}" type="pres">
      <dgm:prSet presAssocID="{A14E7C51-2F86-4E87-B4C4-D33F9142A169}" presName="outerComposite" presStyleCnt="0">
        <dgm:presLayoutVars>
          <dgm:chMax val="5"/>
          <dgm:dir/>
          <dgm:resizeHandles val="exact"/>
        </dgm:presLayoutVars>
      </dgm:prSet>
      <dgm:spPr/>
      <dgm:t>
        <a:bodyPr/>
        <a:lstStyle/>
        <a:p>
          <a:endParaRPr lang="es-ES"/>
        </a:p>
      </dgm:t>
    </dgm:pt>
    <dgm:pt modelId="{AC68C3BF-1B04-4744-A07C-B20925036802}" type="pres">
      <dgm:prSet presAssocID="{A14E7C51-2F86-4E87-B4C4-D33F9142A169}" presName="dummyMaxCanvas" presStyleCnt="0">
        <dgm:presLayoutVars/>
      </dgm:prSet>
      <dgm:spPr/>
    </dgm:pt>
    <dgm:pt modelId="{F346AB7D-8562-4C77-A1A3-D91578A1EDB9}" type="pres">
      <dgm:prSet presAssocID="{A14E7C51-2F86-4E87-B4C4-D33F9142A169}" presName="FourNodes_1" presStyleLbl="node1" presStyleIdx="0" presStyleCnt="4">
        <dgm:presLayoutVars>
          <dgm:bulletEnabled val="1"/>
        </dgm:presLayoutVars>
      </dgm:prSet>
      <dgm:spPr/>
      <dgm:t>
        <a:bodyPr/>
        <a:lstStyle/>
        <a:p>
          <a:endParaRPr lang="es-ES"/>
        </a:p>
      </dgm:t>
    </dgm:pt>
    <dgm:pt modelId="{A9FD8C5B-31C2-4754-B9A8-686675E4E8A0}" type="pres">
      <dgm:prSet presAssocID="{A14E7C51-2F86-4E87-B4C4-D33F9142A169}" presName="FourNodes_2" presStyleLbl="node1" presStyleIdx="1" presStyleCnt="4">
        <dgm:presLayoutVars>
          <dgm:bulletEnabled val="1"/>
        </dgm:presLayoutVars>
      </dgm:prSet>
      <dgm:spPr/>
      <dgm:t>
        <a:bodyPr/>
        <a:lstStyle/>
        <a:p>
          <a:endParaRPr lang="es-ES"/>
        </a:p>
      </dgm:t>
    </dgm:pt>
    <dgm:pt modelId="{7269375B-09FD-460C-95FB-CD285FE7F6D2}" type="pres">
      <dgm:prSet presAssocID="{A14E7C51-2F86-4E87-B4C4-D33F9142A169}" presName="FourNodes_3" presStyleLbl="node1" presStyleIdx="2" presStyleCnt="4">
        <dgm:presLayoutVars>
          <dgm:bulletEnabled val="1"/>
        </dgm:presLayoutVars>
      </dgm:prSet>
      <dgm:spPr/>
      <dgm:t>
        <a:bodyPr/>
        <a:lstStyle/>
        <a:p>
          <a:endParaRPr lang="es-ES"/>
        </a:p>
      </dgm:t>
    </dgm:pt>
    <dgm:pt modelId="{A6A9C6A1-CC69-4EE6-B254-BE3C68CD59CB}" type="pres">
      <dgm:prSet presAssocID="{A14E7C51-2F86-4E87-B4C4-D33F9142A169}" presName="FourNodes_4" presStyleLbl="node1" presStyleIdx="3" presStyleCnt="4">
        <dgm:presLayoutVars>
          <dgm:bulletEnabled val="1"/>
        </dgm:presLayoutVars>
      </dgm:prSet>
      <dgm:spPr/>
      <dgm:t>
        <a:bodyPr/>
        <a:lstStyle/>
        <a:p>
          <a:endParaRPr lang="es-ES"/>
        </a:p>
      </dgm:t>
    </dgm:pt>
    <dgm:pt modelId="{0C5D964F-2D8A-48A2-8CE7-BCD20B1E65E2}" type="pres">
      <dgm:prSet presAssocID="{A14E7C51-2F86-4E87-B4C4-D33F9142A169}" presName="FourConn_1-2" presStyleLbl="fgAccFollowNode1" presStyleIdx="0" presStyleCnt="3">
        <dgm:presLayoutVars>
          <dgm:bulletEnabled val="1"/>
        </dgm:presLayoutVars>
      </dgm:prSet>
      <dgm:spPr/>
      <dgm:t>
        <a:bodyPr/>
        <a:lstStyle/>
        <a:p>
          <a:endParaRPr lang="es-ES"/>
        </a:p>
      </dgm:t>
    </dgm:pt>
    <dgm:pt modelId="{7B1C71E7-12F8-4DBC-8FEC-D1133B8ED678}" type="pres">
      <dgm:prSet presAssocID="{A14E7C51-2F86-4E87-B4C4-D33F9142A169}" presName="FourConn_2-3" presStyleLbl="fgAccFollowNode1" presStyleIdx="1" presStyleCnt="3">
        <dgm:presLayoutVars>
          <dgm:bulletEnabled val="1"/>
        </dgm:presLayoutVars>
      </dgm:prSet>
      <dgm:spPr/>
      <dgm:t>
        <a:bodyPr/>
        <a:lstStyle/>
        <a:p>
          <a:endParaRPr lang="es-ES"/>
        </a:p>
      </dgm:t>
    </dgm:pt>
    <dgm:pt modelId="{439BA706-B200-4E2E-B1BD-214A189B196B}" type="pres">
      <dgm:prSet presAssocID="{A14E7C51-2F86-4E87-B4C4-D33F9142A169}" presName="FourConn_3-4" presStyleLbl="fgAccFollowNode1" presStyleIdx="2" presStyleCnt="3">
        <dgm:presLayoutVars>
          <dgm:bulletEnabled val="1"/>
        </dgm:presLayoutVars>
      </dgm:prSet>
      <dgm:spPr/>
      <dgm:t>
        <a:bodyPr/>
        <a:lstStyle/>
        <a:p>
          <a:endParaRPr lang="es-ES"/>
        </a:p>
      </dgm:t>
    </dgm:pt>
    <dgm:pt modelId="{8EAB704F-DBA3-482D-8ED7-D6CC2EBA4250}" type="pres">
      <dgm:prSet presAssocID="{A14E7C51-2F86-4E87-B4C4-D33F9142A169}" presName="FourNodes_1_text" presStyleLbl="node1" presStyleIdx="3" presStyleCnt="4">
        <dgm:presLayoutVars>
          <dgm:bulletEnabled val="1"/>
        </dgm:presLayoutVars>
      </dgm:prSet>
      <dgm:spPr/>
      <dgm:t>
        <a:bodyPr/>
        <a:lstStyle/>
        <a:p>
          <a:endParaRPr lang="es-ES"/>
        </a:p>
      </dgm:t>
    </dgm:pt>
    <dgm:pt modelId="{01494B3D-1354-43FE-80E2-F770363860ED}" type="pres">
      <dgm:prSet presAssocID="{A14E7C51-2F86-4E87-B4C4-D33F9142A169}" presName="FourNodes_2_text" presStyleLbl="node1" presStyleIdx="3" presStyleCnt="4">
        <dgm:presLayoutVars>
          <dgm:bulletEnabled val="1"/>
        </dgm:presLayoutVars>
      </dgm:prSet>
      <dgm:spPr/>
      <dgm:t>
        <a:bodyPr/>
        <a:lstStyle/>
        <a:p>
          <a:endParaRPr lang="es-ES"/>
        </a:p>
      </dgm:t>
    </dgm:pt>
    <dgm:pt modelId="{8392C98B-92CE-46F2-A7CD-2AA16C70B30C}" type="pres">
      <dgm:prSet presAssocID="{A14E7C51-2F86-4E87-B4C4-D33F9142A169}" presName="FourNodes_3_text" presStyleLbl="node1" presStyleIdx="3" presStyleCnt="4">
        <dgm:presLayoutVars>
          <dgm:bulletEnabled val="1"/>
        </dgm:presLayoutVars>
      </dgm:prSet>
      <dgm:spPr/>
      <dgm:t>
        <a:bodyPr/>
        <a:lstStyle/>
        <a:p>
          <a:endParaRPr lang="es-ES"/>
        </a:p>
      </dgm:t>
    </dgm:pt>
    <dgm:pt modelId="{BB0AE669-3FB0-4F84-BF57-6F30E5CB285E}" type="pres">
      <dgm:prSet presAssocID="{A14E7C51-2F86-4E87-B4C4-D33F9142A169}" presName="FourNodes_4_text" presStyleLbl="node1" presStyleIdx="3" presStyleCnt="4">
        <dgm:presLayoutVars>
          <dgm:bulletEnabled val="1"/>
        </dgm:presLayoutVars>
      </dgm:prSet>
      <dgm:spPr/>
      <dgm:t>
        <a:bodyPr/>
        <a:lstStyle/>
        <a:p>
          <a:endParaRPr lang="es-ES"/>
        </a:p>
      </dgm:t>
    </dgm:pt>
  </dgm:ptLst>
  <dgm:cxnLst>
    <dgm:cxn modelId="{22F8AF93-2AAD-4BFF-BC13-1F292A6F67A5}" srcId="{A14E7C51-2F86-4E87-B4C4-D33F9142A169}" destId="{3E31D227-ED91-4DD9-A907-B64A852B0B6C}" srcOrd="0" destOrd="0" parTransId="{1267F938-A9A5-483E-A0A2-F89B064AE0F5}" sibTransId="{23B8C197-73D6-4FC5-87B2-E744B1B2DA4F}"/>
    <dgm:cxn modelId="{1DDC7DA7-4093-4351-945A-591474BCBCA0}" type="presOf" srcId="{1EF04078-6FEB-47D6-AFCB-49E1E7E97652}" destId="{7B1C71E7-12F8-4DBC-8FEC-D1133B8ED678}" srcOrd="0" destOrd="0" presId="urn:microsoft.com/office/officeart/2005/8/layout/vProcess5"/>
    <dgm:cxn modelId="{87327E15-1FD0-49FB-8E44-EA45D676902B}" type="presOf" srcId="{23B8C197-73D6-4FC5-87B2-E744B1B2DA4F}" destId="{0C5D964F-2D8A-48A2-8CE7-BCD20B1E65E2}" srcOrd="0" destOrd="0" presId="urn:microsoft.com/office/officeart/2005/8/layout/vProcess5"/>
    <dgm:cxn modelId="{339EDF3A-AFEC-4A7A-9B75-87D3BC933266}" srcId="{A14E7C51-2F86-4E87-B4C4-D33F9142A169}" destId="{0D8A3AC9-C25C-48DF-B5DC-1B53B557226F}" srcOrd="1" destOrd="0" parTransId="{4157303D-8914-4988-A744-AB94C3BD4A91}" sibTransId="{1EF04078-6FEB-47D6-AFCB-49E1E7E97652}"/>
    <dgm:cxn modelId="{6E22A264-BD28-4506-A54F-79CF143A49DA}" srcId="{A14E7C51-2F86-4E87-B4C4-D33F9142A169}" destId="{0F9439DA-94D4-4144-97D5-6846A34E2BDF}" srcOrd="2" destOrd="0" parTransId="{7F9ECF5C-E373-4B5D-841E-7980B0A1C06D}" sibTransId="{1C8E43CE-4C49-4F08-9C93-869013795E9F}"/>
    <dgm:cxn modelId="{5902DFB8-7D0F-49FD-8E53-D9C279C63E7C}" type="presOf" srcId="{3E31D227-ED91-4DD9-A907-B64A852B0B6C}" destId="{F346AB7D-8562-4C77-A1A3-D91578A1EDB9}" srcOrd="0" destOrd="0" presId="urn:microsoft.com/office/officeart/2005/8/layout/vProcess5"/>
    <dgm:cxn modelId="{614F224E-37FB-4770-B09D-AF9D9A4E1CA2}" type="presOf" srcId="{DE9A67A7-9EB0-4A4C-9D28-94C356E4FDC3}" destId="{BB0AE669-3FB0-4F84-BF57-6F30E5CB285E}" srcOrd="1" destOrd="0" presId="urn:microsoft.com/office/officeart/2005/8/layout/vProcess5"/>
    <dgm:cxn modelId="{594278EE-7F3B-4D5E-9EDC-2C1ED9A49907}" srcId="{A14E7C51-2F86-4E87-B4C4-D33F9142A169}" destId="{DE9A67A7-9EB0-4A4C-9D28-94C356E4FDC3}" srcOrd="3" destOrd="0" parTransId="{8F6F24FB-2874-4C86-BA7D-711AAFBD5930}" sibTransId="{2A2A8211-0ADE-4FB2-946C-E8A599C12923}"/>
    <dgm:cxn modelId="{3D1E23A0-9DE6-47CD-B28B-5F10BC927A10}" type="presOf" srcId="{A14E7C51-2F86-4E87-B4C4-D33F9142A169}" destId="{2C8D46DB-D1F4-4B73-90D3-875A47B36CC6}" srcOrd="0" destOrd="0" presId="urn:microsoft.com/office/officeart/2005/8/layout/vProcess5"/>
    <dgm:cxn modelId="{5FE7D7F9-AD86-4982-A87D-C4E62A2B00F4}" type="presOf" srcId="{1C8E43CE-4C49-4F08-9C93-869013795E9F}" destId="{439BA706-B200-4E2E-B1BD-214A189B196B}" srcOrd="0" destOrd="0" presId="urn:microsoft.com/office/officeart/2005/8/layout/vProcess5"/>
    <dgm:cxn modelId="{D804DF79-BF62-4DE5-B366-CEADEAD2AEDE}" type="presOf" srcId="{0F9439DA-94D4-4144-97D5-6846A34E2BDF}" destId="{7269375B-09FD-460C-95FB-CD285FE7F6D2}" srcOrd="0" destOrd="0" presId="urn:microsoft.com/office/officeart/2005/8/layout/vProcess5"/>
    <dgm:cxn modelId="{B2856A3A-C53B-4444-9F67-3661CA17FAC6}" type="presOf" srcId="{0F9439DA-94D4-4144-97D5-6846A34E2BDF}" destId="{8392C98B-92CE-46F2-A7CD-2AA16C70B30C}" srcOrd="1" destOrd="0" presId="urn:microsoft.com/office/officeart/2005/8/layout/vProcess5"/>
    <dgm:cxn modelId="{A868173C-3006-450D-87C4-26A13F8981C4}" type="presOf" srcId="{0D8A3AC9-C25C-48DF-B5DC-1B53B557226F}" destId="{A9FD8C5B-31C2-4754-B9A8-686675E4E8A0}" srcOrd="0" destOrd="0" presId="urn:microsoft.com/office/officeart/2005/8/layout/vProcess5"/>
    <dgm:cxn modelId="{FA631E42-739F-43A2-8B0B-7655E3B9F9E2}" type="presOf" srcId="{3E31D227-ED91-4DD9-A907-B64A852B0B6C}" destId="{8EAB704F-DBA3-482D-8ED7-D6CC2EBA4250}" srcOrd="1" destOrd="0" presId="urn:microsoft.com/office/officeart/2005/8/layout/vProcess5"/>
    <dgm:cxn modelId="{B236D5A6-5FF1-4F4F-8BAE-E0FEC3217161}" type="presOf" srcId="{DE9A67A7-9EB0-4A4C-9D28-94C356E4FDC3}" destId="{A6A9C6A1-CC69-4EE6-B254-BE3C68CD59CB}" srcOrd="0" destOrd="0" presId="urn:microsoft.com/office/officeart/2005/8/layout/vProcess5"/>
    <dgm:cxn modelId="{EC5F28A3-66E7-450E-B9EC-7DFFEAD8F5FB}" type="presOf" srcId="{0D8A3AC9-C25C-48DF-B5DC-1B53B557226F}" destId="{01494B3D-1354-43FE-80E2-F770363860ED}" srcOrd="1" destOrd="0" presId="urn:microsoft.com/office/officeart/2005/8/layout/vProcess5"/>
    <dgm:cxn modelId="{CC858C4E-B7B2-46D3-A8D4-B48950AD7280}" type="presParOf" srcId="{2C8D46DB-D1F4-4B73-90D3-875A47B36CC6}" destId="{AC68C3BF-1B04-4744-A07C-B20925036802}" srcOrd="0" destOrd="0" presId="urn:microsoft.com/office/officeart/2005/8/layout/vProcess5"/>
    <dgm:cxn modelId="{D232B4CC-829A-4D4B-B666-A301FEFC75C8}" type="presParOf" srcId="{2C8D46DB-D1F4-4B73-90D3-875A47B36CC6}" destId="{F346AB7D-8562-4C77-A1A3-D91578A1EDB9}" srcOrd="1" destOrd="0" presId="urn:microsoft.com/office/officeart/2005/8/layout/vProcess5"/>
    <dgm:cxn modelId="{8C3B2A97-13CC-41D3-8B15-DAF85603AC10}" type="presParOf" srcId="{2C8D46DB-D1F4-4B73-90D3-875A47B36CC6}" destId="{A9FD8C5B-31C2-4754-B9A8-686675E4E8A0}" srcOrd="2" destOrd="0" presId="urn:microsoft.com/office/officeart/2005/8/layout/vProcess5"/>
    <dgm:cxn modelId="{49243038-4D11-4ACC-89A9-3A47C810A7CF}" type="presParOf" srcId="{2C8D46DB-D1F4-4B73-90D3-875A47B36CC6}" destId="{7269375B-09FD-460C-95FB-CD285FE7F6D2}" srcOrd="3" destOrd="0" presId="urn:microsoft.com/office/officeart/2005/8/layout/vProcess5"/>
    <dgm:cxn modelId="{9779794A-41E6-440E-BC98-355EB86BE720}" type="presParOf" srcId="{2C8D46DB-D1F4-4B73-90D3-875A47B36CC6}" destId="{A6A9C6A1-CC69-4EE6-B254-BE3C68CD59CB}" srcOrd="4" destOrd="0" presId="urn:microsoft.com/office/officeart/2005/8/layout/vProcess5"/>
    <dgm:cxn modelId="{606B7E47-5236-4B9A-8B0C-42A12F63B8E2}" type="presParOf" srcId="{2C8D46DB-D1F4-4B73-90D3-875A47B36CC6}" destId="{0C5D964F-2D8A-48A2-8CE7-BCD20B1E65E2}" srcOrd="5" destOrd="0" presId="urn:microsoft.com/office/officeart/2005/8/layout/vProcess5"/>
    <dgm:cxn modelId="{748032FD-B9DB-4194-9DFE-FD0CAAED00F7}" type="presParOf" srcId="{2C8D46DB-D1F4-4B73-90D3-875A47B36CC6}" destId="{7B1C71E7-12F8-4DBC-8FEC-D1133B8ED678}" srcOrd="6" destOrd="0" presId="urn:microsoft.com/office/officeart/2005/8/layout/vProcess5"/>
    <dgm:cxn modelId="{4C64B208-8A8B-4B8A-A8EF-0DB8339CB527}" type="presParOf" srcId="{2C8D46DB-D1F4-4B73-90D3-875A47B36CC6}" destId="{439BA706-B200-4E2E-B1BD-214A189B196B}" srcOrd="7" destOrd="0" presId="urn:microsoft.com/office/officeart/2005/8/layout/vProcess5"/>
    <dgm:cxn modelId="{603688B3-2F54-4354-BC7B-2A44AA27DD66}" type="presParOf" srcId="{2C8D46DB-D1F4-4B73-90D3-875A47B36CC6}" destId="{8EAB704F-DBA3-482D-8ED7-D6CC2EBA4250}" srcOrd="8" destOrd="0" presId="urn:microsoft.com/office/officeart/2005/8/layout/vProcess5"/>
    <dgm:cxn modelId="{C3A6007F-5A2D-410D-9242-2E02F33FE2B5}" type="presParOf" srcId="{2C8D46DB-D1F4-4B73-90D3-875A47B36CC6}" destId="{01494B3D-1354-43FE-80E2-F770363860ED}" srcOrd="9" destOrd="0" presId="urn:microsoft.com/office/officeart/2005/8/layout/vProcess5"/>
    <dgm:cxn modelId="{16D5764F-16E0-4120-BA11-D78C369F3D3D}" type="presParOf" srcId="{2C8D46DB-D1F4-4B73-90D3-875A47B36CC6}" destId="{8392C98B-92CE-46F2-A7CD-2AA16C70B30C}" srcOrd="10" destOrd="0" presId="urn:microsoft.com/office/officeart/2005/8/layout/vProcess5"/>
    <dgm:cxn modelId="{E5AE6CE5-4B00-49C9-A48D-FE74F2DAF756}" type="presParOf" srcId="{2C8D46DB-D1F4-4B73-90D3-875A47B36CC6}" destId="{BB0AE669-3FB0-4F84-BF57-6F30E5CB285E}" srcOrd="11"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ED1A8A-C066-4A04-BAB5-CB917DC215CB}" type="doc">
      <dgm:prSet loTypeId="urn:microsoft.com/office/officeart/2005/8/layout/chevron1" loCatId="process" qsTypeId="urn:microsoft.com/office/officeart/2005/8/quickstyle/3d3" qsCatId="3D" csTypeId="urn:microsoft.com/office/officeart/2005/8/colors/colorful1" csCatId="colorful" phldr="1"/>
      <dgm:spPr/>
      <dgm:t>
        <a:bodyPr/>
        <a:lstStyle/>
        <a:p>
          <a:endParaRPr lang="es-ES"/>
        </a:p>
      </dgm:t>
    </dgm:pt>
    <dgm:pt modelId="{F4B858BE-AC8C-4523-A6EC-8E55CD89AE80}">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2006</a:t>
          </a:r>
        </a:p>
      </dgm:t>
    </dgm:pt>
    <dgm:pt modelId="{EC27C576-7194-4F43-9291-9DB93A2D772E}" type="parTrans" cxnId="{46BE0179-1CB9-4B74-9324-63C66D9D1EF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7EDC759-DBAC-4643-9395-AC293831096E}" type="sibTrans" cxnId="{46BE0179-1CB9-4B74-9324-63C66D9D1EF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A2B58A2-EAA8-476A-B8FB-4D848C444641}">
      <dgm:prSet phldrT="[Texto]" custT="1"/>
      <dgm:spPr/>
      <dgm:t>
        <a:bodyPr/>
        <a:lstStyle/>
        <a:p>
          <a:r>
            <a:rPr lang="es-MX" sz="1000" dirty="0">
              <a:solidFill>
                <a:schemeClr val="tx1"/>
              </a:solidFill>
              <a:latin typeface="Arial" panose="020B0604020202020204" pitchFamily="34" charset="0"/>
              <a:ea typeface="Arial"/>
              <a:cs typeface="Arial" panose="020B0604020202020204" pitchFamily="34" charset="0"/>
              <a:sym typeface="Arial"/>
            </a:rPr>
            <a:t>Sistema de Gestión de Calidad </a:t>
          </a:r>
        </a:p>
        <a:p>
          <a:r>
            <a:rPr lang="es-MX" sz="1000" b="1" dirty="0">
              <a:solidFill>
                <a:schemeClr val="tx1"/>
              </a:solidFill>
              <a:latin typeface="Arial" panose="020B0604020202020204" pitchFamily="34" charset="0"/>
              <a:ea typeface="Arial"/>
              <a:cs typeface="Arial" panose="020B0604020202020204" pitchFamily="34" charset="0"/>
              <a:sym typeface="Arial"/>
            </a:rPr>
            <a:t>NTC ISO 9001:2000</a:t>
          </a:r>
          <a:endParaRPr lang="es-ES" sz="1000" dirty="0">
            <a:solidFill>
              <a:schemeClr val="tx1"/>
            </a:solidFill>
            <a:latin typeface="Arial" panose="020B0604020202020204" pitchFamily="34" charset="0"/>
            <a:cs typeface="Arial" panose="020B0604020202020204" pitchFamily="34" charset="0"/>
          </a:endParaRPr>
        </a:p>
      </dgm:t>
    </dgm:pt>
    <dgm:pt modelId="{AF8236F7-2DD0-4525-9B08-722FA3BF9052}" type="parTrans" cxnId="{63342AA2-9D8A-48BF-B0C8-EC40058CC0E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517EE95B-A851-4DF9-AB21-C210BB84FCDD}" type="sibTrans" cxnId="{63342AA2-9D8A-48BF-B0C8-EC40058CC0E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7E9C6C8A-9455-4307-8529-4980C13D6931}">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2009</a:t>
          </a:r>
        </a:p>
      </dgm:t>
    </dgm:pt>
    <dgm:pt modelId="{C5EB3F8A-3D75-40AE-838D-21F9CD71D8EF}" type="parTrans" cxnId="{426B85A1-8B14-4682-A6D0-0A05B5BE3B4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72B55B5-4C3B-4FBF-AA0C-73D698ABC660}" type="sibTrans" cxnId="{426B85A1-8B14-4682-A6D0-0A05B5BE3B4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C95A66B0-897B-4760-88C1-6F63BFB8B005}">
      <dgm:prSet phldrT="[Texto]" custT="1"/>
      <dgm:spPr/>
      <dgm:t>
        <a:bodyPr/>
        <a:lstStyle/>
        <a:p>
          <a:r>
            <a:rPr lang="es-MX" sz="1000" dirty="0">
              <a:solidFill>
                <a:schemeClr val="tx1"/>
              </a:solidFill>
              <a:latin typeface="Arial" panose="020B0604020202020204" pitchFamily="34" charset="0"/>
              <a:ea typeface="Arial"/>
              <a:cs typeface="Arial" panose="020B0604020202020204" pitchFamily="34" charset="0"/>
              <a:sym typeface="Arial"/>
            </a:rPr>
            <a:t>Sistema de Gestión de Calidad </a:t>
          </a:r>
        </a:p>
        <a:p>
          <a:r>
            <a:rPr lang="es-MX" sz="1000" b="1" dirty="0">
              <a:solidFill>
                <a:schemeClr val="tx1"/>
              </a:solidFill>
              <a:latin typeface="Arial" panose="020B0604020202020204" pitchFamily="34" charset="0"/>
              <a:ea typeface="Arial"/>
              <a:cs typeface="Arial" panose="020B0604020202020204" pitchFamily="34" charset="0"/>
              <a:sym typeface="Arial"/>
            </a:rPr>
            <a:t>NTC ISO 9001:2008</a:t>
          </a:r>
          <a:endParaRPr lang="es-ES" sz="1000" dirty="0">
            <a:solidFill>
              <a:schemeClr val="tx1"/>
            </a:solidFill>
            <a:latin typeface="Arial" panose="020B0604020202020204" pitchFamily="34" charset="0"/>
            <a:cs typeface="Arial" panose="020B0604020202020204" pitchFamily="34" charset="0"/>
          </a:endParaRPr>
        </a:p>
      </dgm:t>
    </dgm:pt>
    <dgm:pt modelId="{8A309F50-D3B3-4974-B2BF-E35D30002888}" type="parTrans" cxnId="{7A450C6B-527D-433F-B709-1078735AC459}">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A7F15D08-D50C-4C78-8AAB-1021870A97E6}" type="sibTrans" cxnId="{7A450C6B-527D-433F-B709-1078735AC459}">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69A27F0-24C8-49EC-9073-85D3A6A9C5F7}">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2016</a:t>
          </a:r>
        </a:p>
      </dgm:t>
    </dgm:pt>
    <dgm:pt modelId="{254C3855-0F40-4FEF-8B47-804EE3BCA1B3}" type="parTrans" cxnId="{A012C6D6-A118-47B9-9FF5-3E69D4504127}">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699D621E-CF67-459C-8EB4-4225105AF890}" type="sibTrans" cxnId="{A012C6D6-A118-47B9-9FF5-3E69D4504127}">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DABB974-4485-4032-823A-02688DFFA09C}">
      <dgm:prSet phldrT="[Texto]" custT="1"/>
      <dgm:spPr/>
      <dgm:t>
        <a:bodyPr/>
        <a:lstStyle/>
        <a:p>
          <a:endParaRPr lang="es-ES" sz="1000" dirty="0">
            <a:solidFill>
              <a:schemeClr val="tx1"/>
            </a:solidFill>
            <a:latin typeface="Arial" panose="020B0604020202020204" pitchFamily="34" charset="0"/>
            <a:cs typeface="Arial" panose="020B0604020202020204" pitchFamily="34" charset="0"/>
          </a:endParaRPr>
        </a:p>
      </dgm:t>
    </dgm:pt>
    <dgm:pt modelId="{7ACDFD20-F503-478B-9AE0-3D3EF17E33F0}" type="parTrans" cxnId="{F7C6FC9F-E200-49F5-9CC8-A4D8EE49D7D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161BFE8-1794-4FDA-A04C-C4D9C4007890}" type="sibTrans" cxnId="{F7C6FC9F-E200-49F5-9CC8-A4D8EE49D7D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67DE3CD3-3A33-4E6E-B720-DC94F6EAD8F6}">
      <dgm:prSet phldrT="[Texto]"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41CF8F23-9EDD-4F5E-AA30-F22FFE8F2BEA}" type="parTrans" cxnId="{B1EB0E6D-8B03-410F-B338-B7AE7557126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95B8A13-3220-448E-B089-2CEEDDB0D752}" type="sibTrans" cxnId="{B1EB0E6D-8B03-410F-B338-B7AE7557126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248395D-20DD-4B7D-B75F-15D76F9AD104}">
      <dgm:prSet phldrT="[Texto]" custT="1"/>
      <dgm:spPr/>
      <dgm:t>
        <a:bodyPr/>
        <a:lstStyle/>
        <a:p>
          <a:endParaRPr lang="es-ES" sz="1000" dirty="0">
            <a:solidFill>
              <a:schemeClr val="tx1"/>
            </a:solidFill>
            <a:latin typeface="Arial" panose="020B0604020202020204" pitchFamily="34" charset="0"/>
            <a:cs typeface="Arial" panose="020B0604020202020204" pitchFamily="34" charset="0"/>
          </a:endParaRPr>
        </a:p>
      </dgm:t>
    </dgm:pt>
    <dgm:pt modelId="{A803D08C-33C3-4E90-BE25-6DA37C28F2DB}" type="parTrans" cxnId="{ED3873DF-9B47-4D3D-999A-3A1895C8213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BB272F2-D39B-4325-9609-9E57C248B553}" type="sibTrans" cxnId="{ED3873DF-9B47-4D3D-999A-3A1895C8213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221B802-33EB-4DBD-8083-71E9AFB1C15A}">
      <dgm:prSet phldrT="[Texto]"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31CB1BD2-2AC1-42E3-8C16-03964CB289DD}" type="parTrans" cxnId="{7DB4826C-4544-47C3-9EB1-5824E0878B9A}">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3B59FC1-ACE8-4E08-9765-DDA377FF7BC1}" type="sibTrans" cxnId="{7DB4826C-4544-47C3-9EB1-5824E0878B9A}">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21A5982-7C6F-4CC9-BB2A-645872714FD5}">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2018</a:t>
          </a:r>
        </a:p>
      </dgm:t>
    </dgm:pt>
    <dgm:pt modelId="{A9D5EDB4-50B6-427B-96A3-78B6BFD7D8FB}" type="parTrans" cxnId="{A9796E3E-613C-4D56-A25D-B8AEEA41DBE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E6EDAC3A-652A-4419-8BDB-FF18073C8BD7}" type="sibTrans" cxnId="{A9796E3E-613C-4D56-A25D-B8AEEA41DBE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E273A9E-7F8C-47A0-BCC7-82C9C945CC1B}">
      <dgm:prSet phldrT="[Texto]" custT="1"/>
      <dgm:spPr/>
      <dgm:t>
        <a:bodyPr/>
        <a:lstStyle/>
        <a:p>
          <a:endParaRPr lang="es-ES" sz="1000" dirty="0">
            <a:solidFill>
              <a:schemeClr val="tx1"/>
            </a:solidFill>
            <a:latin typeface="Arial" panose="020B0604020202020204" pitchFamily="34" charset="0"/>
            <a:cs typeface="Arial" panose="020B0604020202020204" pitchFamily="34" charset="0"/>
          </a:endParaRPr>
        </a:p>
      </dgm:t>
    </dgm:pt>
    <dgm:pt modelId="{9B0DBA73-A2E9-4983-A1BA-165CDBC15E08}" type="parTrans" cxnId="{AAE32BC2-74FC-4580-866F-5BB156CDA07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220F0C5F-B093-4971-87DE-5E2B3171A0D8}" type="sibTrans" cxnId="{AAE32BC2-74FC-4580-866F-5BB156CDA07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0FDC01A-1E33-4568-92FA-768AC139985D}">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2021</a:t>
          </a:r>
        </a:p>
      </dgm:t>
    </dgm:pt>
    <dgm:pt modelId="{59A73642-6B72-4E36-9C48-691001AFFC95}" type="parTrans" cxnId="{114D2E87-6252-4352-B744-8D49E011F07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5B86ECA8-41F7-40B9-B809-2FF19B77D345}" type="sibTrans" cxnId="{114D2E87-6252-4352-B744-8D49E011F07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F3CFF182-92D8-4AB5-A7A7-E1C608E1FBD1}">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2024</a:t>
          </a:r>
        </a:p>
      </dgm:t>
    </dgm:pt>
    <dgm:pt modelId="{2D0EFC2E-FBF7-4F29-BEFA-94163438BE4E}" type="parTrans" cxnId="{831B1519-0023-4C7D-9092-9F9469423A0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FB552F6-18D7-48F2-A406-A6816ADCF80C}" type="sibTrans" cxnId="{831B1519-0023-4C7D-9092-9F9469423A0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A5372A03-09BB-4BF6-BE87-8557EAB1F9B8}">
      <dgm:prSet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0341F1A2-6BE9-4D54-97FA-669B904FE48B}" type="parTrans" cxnId="{84BB06D3-5F3C-4BD2-A288-607D32BD2D6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C46F499-CFFE-4C5A-A009-458E3087BDD6}" type="sibTrans" cxnId="{84BB06D3-5F3C-4BD2-A288-607D32BD2D6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26A27F2-D843-48F1-973A-C0EFA63E4F01}">
      <dgm:prSet custT="1"/>
      <dgm:spPr/>
      <dgm:t>
        <a:bodyPr/>
        <a:lstStyle/>
        <a:p>
          <a:r>
            <a:rPr lang="es-ES" sz="1000" b="1">
              <a:solidFill>
                <a:schemeClr val="tx1"/>
              </a:solidFill>
              <a:latin typeface="Arial" panose="020B0604020202020204" pitchFamily="34" charset="0"/>
              <a:ea typeface="Arial"/>
              <a:cs typeface="Arial" panose="020B0604020202020204" pitchFamily="34" charset="0"/>
              <a:sym typeface="Arial"/>
            </a:rPr>
            <a:t>NTC ISO 9001:2015  </a:t>
          </a:r>
          <a:endParaRPr lang="es-ES" sz="1000" b="1" dirty="0">
            <a:solidFill>
              <a:schemeClr val="tx1"/>
            </a:solidFill>
            <a:latin typeface="Arial" panose="020B0604020202020204" pitchFamily="34" charset="0"/>
            <a:ea typeface="Arial"/>
            <a:cs typeface="Arial" panose="020B0604020202020204" pitchFamily="34" charset="0"/>
            <a:sym typeface="Arial"/>
          </a:endParaRPr>
        </a:p>
      </dgm:t>
    </dgm:pt>
    <dgm:pt modelId="{ABD1D02A-54B5-46D1-B7A4-E956CDC2AF8A}" type="parTrans" cxnId="{DC89B36D-3ABD-428D-8AA0-D70A695B332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34DB0D60-54B0-4171-9E9B-D7420FE5B9CF}" type="sibTrans" cxnId="{DC89B36D-3ABD-428D-8AA0-D70A695B332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CD1EC771-7EAA-4D13-AF26-51E7DB8883BC}">
      <dgm:prSet custT="1"/>
      <dgm:spPr/>
      <dgm:t>
        <a:bodyPr/>
        <a:lstStyle/>
        <a:p>
          <a:r>
            <a:rPr lang="es-ES" sz="1000" b="1">
              <a:solidFill>
                <a:schemeClr val="tx1"/>
              </a:solidFill>
              <a:latin typeface="Arial" panose="020B0604020202020204" pitchFamily="34" charset="0"/>
              <a:ea typeface="Arial"/>
              <a:cs typeface="Arial" panose="020B0604020202020204" pitchFamily="34" charset="0"/>
              <a:sym typeface="Arial"/>
            </a:rPr>
            <a:t>NTC ISO 14001:2015  OHSAS 18001:2007</a:t>
          </a:r>
          <a:endParaRPr lang="es-ES" sz="1000" b="1" dirty="0">
            <a:solidFill>
              <a:schemeClr val="tx1"/>
            </a:solidFill>
            <a:latin typeface="Arial" panose="020B0604020202020204" pitchFamily="34" charset="0"/>
            <a:ea typeface="Arial"/>
            <a:cs typeface="Arial" panose="020B0604020202020204" pitchFamily="34" charset="0"/>
            <a:sym typeface="Arial"/>
          </a:endParaRPr>
        </a:p>
      </dgm:t>
    </dgm:pt>
    <dgm:pt modelId="{89E9E723-E7BD-4B04-9250-8A8E89475089}" type="parTrans" cxnId="{BC3C203D-233C-4AE5-A7A5-44908367B5D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A56558FD-C478-4AD5-B3FA-3B94E4EDD2B7}" type="sibTrans" cxnId="{BC3C203D-233C-4AE5-A7A5-44908367B5D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1D48017-57CB-4772-8201-97D26EB98F00}">
      <dgm:prSet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0FD488CE-DECF-4799-A90A-50ED7B7B78CA}" type="parTrans" cxnId="{949E3EA2-84F2-4F3E-A63F-E73126A0F8C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D436142-FB5B-4877-8C9D-48494B7C93B4}" type="sibTrans" cxnId="{949E3EA2-84F2-4F3E-A63F-E73126A0F8C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0BB0AAD-876A-418D-9E89-81CE1EE9BF58}">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dirty="0">
            <a:solidFill>
              <a:schemeClr val="tx1"/>
            </a:solidFill>
            <a:latin typeface="Arial" panose="020B0604020202020204" pitchFamily="34" charset="0"/>
            <a:cs typeface="Arial" panose="020B0604020202020204" pitchFamily="34" charset="0"/>
          </a:endParaRPr>
        </a:p>
      </dgm:t>
    </dgm:pt>
    <dgm:pt modelId="{E3DE9B00-25E5-4D4B-99B8-EABD519DCC7E}" type="parTrans" cxnId="{FCBFEC25-DD66-4079-892C-29BA10672C33}">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D1E0FE0-3907-415C-A3A2-5AC9FB1842C2}" type="sibTrans" cxnId="{FCBFEC25-DD66-4079-892C-29BA10672C33}">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279BF17-63DB-420C-8719-C1C4BB6C8198}">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dirty="0">
            <a:solidFill>
              <a:schemeClr val="tx1"/>
            </a:solidFill>
            <a:latin typeface="Arial" panose="020B0604020202020204" pitchFamily="34" charset="0"/>
            <a:cs typeface="Arial" panose="020B0604020202020204" pitchFamily="34" charset="0"/>
          </a:endParaRPr>
        </a:p>
      </dgm:t>
    </dgm:pt>
    <dgm:pt modelId="{D6F4E422-0D05-47F7-96F0-45B69E010BC8}" type="parTrans" cxnId="{20AEF861-C051-402F-8C1A-34029D13BB3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F0DC5771-33A1-4DF3-A28D-2EB87F246351}" type="sibTrans" cxnId="{20AEF861-C051-402F-8C1A-34029D13BB3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661D7FD-F3CB-4D2E-B7F5-F988B0F739CA}">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45001:2018</a:t>
          </a:r>
        </a:p>
      </dgm:t>
    </dgm:pt>
    <dgm:pt modelId="{201C3346-447D-4697-B4CB-26604CFB1FD0}" type="parTrans" cxnId="{0813155D-9111-4AC7-B501-FE7CE6C25B0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0F06759-EC3E-4DD0-ACCD-4418C634DA29}" type="sibTrans" cxnId="{0813155D-9111-4AC7-B501-FE7CE6C25B0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79AE071-7D97-4A09-AF0B-66A7DDDA8777}">
      <dgm:prSet phldrT="[Texto]"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9001:2008 NTC ISO 14001:2004 OHSAS 18001:2007</a:t>
          </a:r>
          <a:endParaRPr lang="es-ES" sz="1000" dirty="0">
            <a:solidFill>
              <a:schemeClr val="tx1"/>
            </a:solidFill>
            <a:latin typeface="Arial" panose="020B0604020202020204" pitchFamily="34" charset="0"/>
            <a:cs typeface="Arial" panose="020B0604020202020204" pitchFamily="34" charset="0"/>
          </a:endParaRPr>
        </a:p>
      </dgm:t>
    </dgm:pt>
    <dgm:pt modelId="{F1767659-77E4-4453-A318-FB435CEDE50F}" type="parTrans" cxnId="{F68A36F4-21F1-4CC8-93AC-02E78FA41EDF}">
      <dgm:prSet/>
      <dgm:spPr/>
      <dgm:t>
        <a:bodyPr/>
        <a:lstStyle/>
        <a:p>
          <a:endParaRPr lang="es-ES" sz="1000">
            <a:solidFill>
              <a:schemeClr val="tx1"/>
            </a:solidFill>
          </a:endParaRPr>
        </a:p>
      </dgm:t>
    </dgm:pt>
    <dgm:pt modelId="{EBC2F6B8-397C-49A6-AE22-844ED267BCB1}" type="sibTrans" cxnId="{F68A36F4-21F1-4CC8-93AC-02E78FA41EDF}">
      <dgm:prSet/>
      <dgm:spPr/>
      <dgm:t>
        <a:bodyPr/>
        <a:lstStyle/>
        <a:p>
          <a:endParaRPr lang="es-ES" sz="1000">
            <a:solidFill>
              <a:schemeClr val="tx1"/>
            </a:solidFill>
          </a:endParaRPr>
        </a:p>
      </dgm:t>
    </dgm:pt>
    <dgm:pt modelId="{B2C3E5CA-11B8-4D00-A9B0-B04A4159EFCE}">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dirty="0">
            <a:solidFill>
              <a:schemeClr val="tx1"/>
            </a:solidFill>
            <a:latin typeface="Arial" panose="020B0604020202020204" pitchFamily="34" charset="0"/>
            <a:cs typeface="Arial" panose="020B0604020202020204" pitchFamily="34" charset="0"/>
          </a:endParaRPr>
        </a:p>
      </dgm:t>
    </dgm:pt>
    <dgm:pt modelId="{8FF837F3-C778-45D0-A534-5779623D70EB}" type="parTrans" cxnId="{4C41E8E6-20DB-44C5-B1C4-5E40228263E6}">
      <dgm:prSet/>
      <dgm:spPr/>
      <dgm:t>
        <a:bodyPr/>
        <a:lstStyle/>
        <a:p>
          <a:endParaRPr lang="es-ES" sz="1000">
            <a:solidFill>
              <a:schemeClr val="tx1"/>
            </a:solidFill>
          </a:endParaRPr>
        </a:p>
      </dgm:t>
    </dgm:pt>
    <dgm:pt modelId="{8DA9F512-63F8-446A-8264-D92DE0222664}" type="sibTrans" cxnId="{4C41E8E6-20DB-44C5-B1C4-5E40228263E6}">
      <dgm:prSet/>
      <dgm:spPr/>
      <dgm:t>
        <a:bodyPr/>
        <a:lstStyle/>
        <a:p>
          <a:endParaRPr lang="es-ES" sz="1000">
            <a:solidFill>
              <a:schemeClr val="tx1"/>
            </a:solidFill>
          </a:endParaRPr>
        </a:p>
      </dgm:t>
    </dgm:pt>
    <dgm:pt modelId="{893C61E4-CA50-47DF-939A-F889697C6B01}">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dirty="0">
            <a:solidFill>
              <a:schemeClr val="tx1"/>
            </a:solidFill>
            <a:latin typeface="Arial" panose="020B0604020202020204" pitchFamily="34" charset="0"/>
            <a:cs typeface="Arial" panose="020B0604020202020204" pitchFamily="34" charset="0"/>
          </a:endParaRPr>
        </a:p>
      </dgm:t>
    </dgm:pt>
    <dgm:pt modelId="{F3CC8B74-9608-4C00-B464-217D727A3A2D}" type="parTrans" cxnId="{334459A5-05CD-42E7-B323-4AF66D41FF02}">
      <dgm:prSet/>
      <dgm:spPr/>
      <dgm:t>
        <a:bodyPr/>
        <a:lstStyle/>
        <a:p>
          <a:endParaRPr lang="es-ES" sz="1000">
            <a:solidFill>
              <a:schemeClr val="tx1"/>
            </a:solidFill>
          </a:endParaRPr>
        </a:p>
      </dgm:t>
    </dgm:pt>
    <dgm:pt modelId="{3E23DBF1-46D7-41B1-B55B-3ABC317FD985}" type="sibTrans" cxnId="{334459A5-05CD-42E7-B323-4AF66D41FF02}">
      <dgm:prSet/>
      <dgm:spPr/>
      <dgm:t>
        <a:bodyPr/>
        <a:lstStyle/>
        <a:p>
          <a:endParaRPr lang="es-ES" sz="1000">
            <a:solidFill>
              <a:schemeClr val="tx1"/>
            </a:solidFill>
          </a:endParaRPr>
        </a:p>
      </dgm:t>
    </dgm:pt>
    <dgm:pt modelId="{61C88073-6392-4D87-9733-F33F298044B0}">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45001:2018</a:t>
          </a:r>
        </a:p>
      </dgm:t>
    </dgm:pt>
    <dgm:pt modelId="{C5C95123-4FBC-4A2F-BDB2-C078A2E5F6EA}" type="parTrans" cxnId="{F3DB462A-4E4A-4242-AD6A-F9B4F41E2729}">
      <dgm:prSet/>
      <dgm:spPr/>
      <dgm:t>
        <a:bodyPr/>
        <a:lstStyle/>
        <a:p>
          <a:endParaRPr lang="es-ES" sz="1000">
            <a:solidFill>
              <a:schemeClr val="tx1"/>
            </a:solidFill>
          </a:endParaRPr>
        </a:p>
      </dgm:t>
    </dgm:pt>
    <dgm:pt modelId="{A9D0CE42-0746-47A9-86CA-8DB60F3198C9}" type="sibTrans" cxnId="{F3DB462A-4E4A-4242-AD6A-F9B4F41E2729}">
      <dgm:prSet/>
      <dgm:spPr/>
      <dgm:t>
        <a:bodyPr/>
        <a:lstStyle/>
        <a:p>
          <a:endParaRPr lang="es-ES" sz="1000">
            <a:solidFill>
              <a:schemeClr val="tx1"/>
            </a:solidFill>
          </a:endParaRPr>
        </a:p>
      </dgm:t>
    </dgm:pt>
    <dgm:pt modelId="{BA38A4FD-BA5D-4828-8C75-30FCBCFA34D4}">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21001:2018</a:t>
          </a:r>
        </a:p>
      </dgm:t>
    </dgm:pt>
    <dgm:pt modelId="{4941A8E9-FAF7-4D8B-B633-D751707E46D8}" type="parTrans" cxnId="{E20F232A-CAB0-4775-B4A9-655CBD598999}">
      <dgm:prSet/>
      <dgm:spPr/>
      <dgm:t>
        <a:bodyPr/>
        <a:lstStyle/>
        <a:p>
          <a:endParaRPr lang="es-ES" sz="1000">
            <a:solidFill>
              <a:schemeClr val="tx1"/>
            </a:solidFill>
          </a:endParaRPr>
        </a:p>
      </dgm:t>
    </dgm:pt>
    <dgm:pt modelId="{DAB962E0-DA98-467A-9685-0D90181BF71C}" type="sibTrans" cxnId="{E20F232A-CAB0-4775-B4A9-655CBD598999}">
      <dgm:prSet/>
      <dgm:spPr/>
      <dgm:t>
        <a:bodyPr/>
        <a:lstStyle/>
        <a:p>
          <a:endParaRPr lang="es-ES" sz="1000">
            <a:solidFill>
              <a:schemeClr val="tx1"/>
            </a:solidFill>
          </a:endParaRPr>
        </a:p>
      </dgm:t>
    </dgm:pt>
    <dgm:pt modelId="{50D6AEBE-4AD1-4BA6-B89D-7DD9AD7F561E}">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Basura Cero</a:t>
          </a:r>
        </a:p>
      </dgm:t>
    </dgm:pt>
    <dgm:pt modelId="{76780DA0-886F-48DB-8A62-B039715E0941}" type="parTrans" cxnId="{233544BD-9A28-444D-B2C8-F42CBCC42C87}">
      <dgm:prSet/>
      <dgm:spPr/>
      <dgm:t>
        <a:bodyPr/>
        <a:lstStyle/>
        <a:p>
          <a:endParaRPr lang="es-ES" sz="1000">
            <a:solidFill>
              <a:schemeClr val="tx1"/>
            </a:solidFill>
          </a:endParaRPr>
        </a:p>
      </dgm:t>
    </dgm:pt>
    <dgm:pt modelId="{07CCAB73-F46F-45B7-9CE3-04EFB73E184F}" type="sibTrans" cxnId="{233544BD-9A28-444D-B2C8-F42CBCC42C87}">
      <dgm:prSet/>
      <dgm:spPr/>
      <dgm:t>
        <a:bodyPr/>
        <a:lstStyle/>
        <a:p>
          <a:endParaRPr lang="es-ES" sz="1000">
            <a:solidFill>
              <a:schemeClr val="tx1"/>
            </a:solidFill>
          </a:endParaRPr>
        </a:p>
      </dgm:t>
    </dgm:pt>
    <dgm:pt modelId="{F8F5E2B8-4DDA-4C40-8572-C6F9C5082CB8}">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2025</a:t>
          </a:r>
        </a:p>
      </dgm:t>
    </dgm:pt>
    <dgm:pt modelId="{7BAFD67B-52AD-4ACA-85D1-207FE392B69E}" type="parTrans" cxnId="{FC310954-ECD8-47E7-B8FE-240EA0C98332}">
      <dgm:prSet/>
      <dgm:spPr/>
      <dgm:t>
        <a:bodyPr/>
        <a:lstStyle/>
        <a:p>
          <a:endParaRPr lang="es-ES"/>
        </a:p>
      </dgm:t>
    </dgm:pt>
    <dgm:pt modelId="{F357A8D3-016A-4B5A-9640-F708AA1FEC45}" type="sibTrans" cxnId="{FC310954-ECD8-47E7-B8FE-240EA0C98332}">
      <dgm:prSet/>
      <dgm:spPr/>
      <dgm:t>
        <a:bodyPr/>
        <a:lstStyle/>
        <a:p>
          <a:endParaRPr lang="es-ES"/>
        </a:p>
      </dgm:t>
    </dgm:pt>
    <dgm:pt modelId="{833EE424-E35D-44AF-ABEE-6E8649C2ABBD}">
      <dgm:prSet phldrT="[Texto]"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br>
            <a:rPr lang="es-ES" sz="1000" dirty="0">
              <a:solidFill>
                <a:schemeClr val="tx1"/>
              </a:solidFill>
              <a:latin typeface="Arial" panose="020B0604020202020204" pitchFamily="34" charset="0"/>
              <a:ea typeface="Arial"/>
              <a:cs typeface="Arial" panose="020B0604020202020204" pitchFamily="34" charset="0"/>
              <a:sym typeface="Arial"/>
            </a:rPr>
          </a:br>
          <a:r>
            <a:rPr lang="es-ES" sz="1000" b="1" dirty="0">
              <a:solidFill>
                <a:schemeClr val="tx1"/>
              </a:solidFill>
              <a:latin typeface="Arial" panose="020B0604020202020204" pitchFamily="34" charset="0"/>
              <a:ea typeface="Arial"/>
              <a:cs typeface="Arial" panose="020B0604020202020204" pitchFamily="34" charset="0"/>
              <a:sym typeface="Arial"/>
            </a:rPr>
            <a:t>NTC ISO 9001:2015</a:t>
          </a:r>
        </a:p>
      </dgm:t>
    </dgm:pt>
    <dgm:pt modelId="{B54AA200-92D1-4ABB-ACE6-5FAF1DEC6524}" type="parTrans" cxnId="{C6202358-7206-4A63-83F9-08F15366ED8E}">
      <dgm:prSet/>
      <dgm:spPr/>
      <dgm:t>
        <a:bodyPr/>
        <a:lstStyle/>
        <a:p>
          <a:endParaRPr lang="es-ES"/>
        </a:p>
      </dgm:t>
    </dgm:pt>
    <dgm:pt modelId="{4DF1CC0B-D1AA-470E-9AC2-611666FA33FC}" type="sibTrans" cxnId="{C6202358-7206-4A63-83F9-08F15366ED8E}">
      <dgm:prSet/>
      <dgm:spPr/>
      <dgm:t>
        <a:bodyPr/>
        <a:lstStyle/>
        <a:p>
          <a:endParaRPr lang="es-ES"/>
        </a:p>
      </dgm:t>
    </dgm:pt>
    <dgm:pt modelId="{46EAC0FE-E805-41B6-A26B-08077026DFE2}">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dirty="0">
            <a:solidFill>
              <a:schemeClr val="tx1"/>
            </a:solidFill>
            <a:latin typeface="Arial" panose="020B0604020202020204" pitchFamily="34" charset="0"/>
            <a:cs typeface="Arial" panose="020B0604020202020204" pitchFamily="34" charset="0"/>
          </a:endParaRPr>
        </a:p>
      </dgm:t>
    </dgm:pt>
    <dgm:pt modelId="{BF88CECB-A39E-4EDD-A176-34EF142168E9}" type="parTrans" cxnId="{9249D31B-179A-4374-8668-237E1F00B12C}">
      <dgm:prSet/>
      <dgm:spPr/>
      <dgm:t>
        <a:bodyPr/>
        <a:lstStyle/>
        <a:p>
          <a:endParaRPr lang="es-ES"/>
        </a:p>
      </dgm:t>
    </dgm:pt>
    <dgm:pt modelId="{173F444E-AA03-49AC-92D3-86002FA47921}" type="sibTrans" cxnId="{9249D31B-179A-4374-8668-237E1F00B12C}">
      <dgm:prSet/>
      <dgm:spPr/>
      <dgm:t>
        <a:bodyPr/>
        <a:lstStyle/>
        <a:p>
          <a:endParaRPr lang="es-ES"/>
        </a:p>
      </dgm:t>
    </dgm:pt>
    <dgm:pt modelId="{3FE166E7-79D7-42B8-A43B-E2818B43BC95}">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45001:2018</a:t>
          </a:r>
        </a:p>
      </dgm:t>
    </dgm:pt>
    <dgm:pt modelId="{D3CF3E8F-BA51-45BE-8D3F-AF2B05792DAF}" type="parTrans" cxnId="{7A92BFB6-F7BE-44E7-9FDF-34DAFCE7D10C}">
      <dgm:prSet/>
      <dgm:spPr/>
      <dgm:t>
        <a:bodyPr/>
        <a:lstStyle/>
        <a:p>
          <a:endParaRPr lang="es-ES"/>
        </a:p>
      </dgm:t>
    </dgm:pt>
    <dgm:pt modelId="{225A9F7C-2B7A-44EB-9279-779EF3D7BDBC}" type="sibTrans" cxnId="{7A92BFB6-F7BE-44E7-9FDF-34DAFCE7D10C}">
      <dgm:prSet/>
      <dgm:spPr/>
      <dgm:t>
        <a:bodyPr/>
        <a:lstStyle/>
        <a:p>
          <a:endParaRPr lang="es-ES"/>
        </a:p>
      </dgm:t>
    </dgm:pt>
    <dgm:pt modelId="{0AC6A839-6B93-4EA7-9780-C4B13326426B}">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21001:2018</a:t>
          </a:r>
        </a:p>
      </dgm:t>
    </dgm:pt>
    <dgm:pt modelId="{885ABC08-19A5-42CE-9CFF-DC7E1668F945}" type="parTrans" cxnId="{3A69A6CB-FCFE-4810-9C7A-6B455B913129}">
      <dgm:prSet/>
      <dgm:spPr/>
      <dgm:t>
        <a:bodyPr/>
        <a:lstStyle/>
        <a:p>
          <a:endParaRPr lang="es-ES"/>
        </a:p>
      </dgm:t>
    </dgm:pt>
    <dgm:pt modelId="{485B1645-5BA9-4F9C-A935-48D23789E6CF}" type="sibTrans" cxnId="{3A69A6CB-FCFE-4810-9C7A-6B455B913129}">
      <dgm:prSet/>
      <dgm:spPr/>
      <dgm:t>
        <a:bodyPr/>
        <a:lstStyle/>
        <a:p>
          <a:endParaRPr lang="es-ES"/>
        </a:p>
      </dgm:t>
    </dgm:pt>
    <dgm:pt modelId="{20917685-5BDA-4121-8E46-40946CF5C5BD}">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Basura Cero</a:t>
          </a:r>
        </a:p>
      </dgm:t>
    </dgm:pt>
    <dgm:pt modelId="{7063BFD7-B7C5-45A2-A8AB-CCD2E7069D96}" type="parTrans" cxnId="{293AB946-B41D-42E0-8669-426A2165334C}">
      <dgm:prSet/>
      <dgm:spPr/>
      <dgm:t>
        <a:bodyPr/>
        <a:lstStyle/>
        <a:p>
          <a:endParaRPr lang="es-ES"/>
        </a:p>
      </dgm:t>
    </dgm:pt>
    <dgm:pt modelId="{FABAFF94-C5A9-4901-86B3-DD10553922E9}" type="sibTrans" cxnId="{293AB946-B41D-42E0-8669-426A2165334C}">
      <dgm:prSet/>
      <dgm:spPr/>
      <dgm:t>
        <a:bodyPr/>
        <a:lstStyle/>
        <a:p>
          <a:endParaRPr lang="es-ES"/>
        </a:p>
      </dgm:t>
    </dgm:pt>
    <dgm:pt modelId="{F68B5A74-FA43-4AFB-A05D-9F06A75F9B27}">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27001:2022</a:t>
          </a:r>
        </a:p>
      </dgm:t>
    </dgm:pt>
    <dgm:pt modelId="{09BEBF5B-CA82-46EA-9635-B08720328EAD}" type="parTrans" cxnId="{FA261DBA-C6E7-4392-A000-D714491A50F2}">
      <dgm:prSet/>
      <dgm:spPr/>
      <dgm:t>
        <a:bodyPr/>
        <a:lstStyle/>
        <a:p>
          <a:endParaRPr lang="es-ES"/>
        </a:p>
      </dgm:t>
    </dgm:pt>
    <dgm:pt modelId="{68F44A65-8391-4053-8200-107FDA1570AC}" type="sibTrans" cxnId="{FA261DBA-C6E7-4392-A000-D714491A50F2}">
      <dgm:prSet/>
      <dgm:spPr/>
      <dgm:t>
        <a:bodyPr/>
        <a:lstStyle/>
        <a:p>
          <a:endParaRPr lang="es-ES"/>
        </a:p>
      </dgm:t>
    </dgm:pt>
    <dgm:pt modelId="{EBA1F4D2-6021-4AC3-8DFD-A5778CD42B91}">
      <dgm:prSet phldrT="[Texto]" custT="1"/>
      <dgm:spPr/>
      <dgm:t>
        <a:bodyPr/>
        <a:lstStyle/>
        <a:p>
          <a:r>
            <a:rPr lang="es-ES" sz="1000" b="1" dirty="0">
              <a:latin typeface="Arial" panose="020B0604020202020204" pitchFamily="34" charset="0"/>
              <a:cs typeface="Arial" panose="020B0604020202020204" pitchFamily="34" charset="0"/>
            </a:rPr>
            <a:t>NTC GP 1000:2004</a:t>
          </a:r>
          <a:endParaRPr lang="es-ES" sz="1000" dirty="0">
            <a:solidFill>
              <a:schemeClr val="tx1"/>
            </a:solidFill>
            <a:latin typeface="Arial" panose="020B0604020202020204" pitchFamily="34" charset="0"/>
            <a:cs typeface="Arial" panose="020B0604020202020204" pitchFamily="34" charset="0"/>
          </a:endParaRPr>
        </a:p>
      </dgm:t>
    </dgm:pt>
    <dgm:pt modelId="{861C6BA1-E19C-4E66-8067-D78AA6487E5B}" type="parTrans" cxnId="{63A38296-99AC-4A11-BBE6-6D7FA0F09975}">
      <dgm:prSet/>
      <dgm:spPr/>
      <dgm:t>
        <a:bodyPr/>
        <a:lstStyle/>
        <a:p>
          <a:endParaRPr lang="es-ES"/>
        </a:p>
      </dgm:t>
    </dgm:pt>
    <dgm:pt modelId="{94315D85-8E54-400F-9092-F0CF067EF12D}" type="sibTrans" cxnId="{63A38296-99AC-4A11-BBE6-6D7FA0F09975}">
      <dgm:prSet/>
      <dgm:spPr/>
      <dgm:t>
        <a:bodyPr/>
        <a:lstStyle/>
        <a:p>
          <a:endParaRPr lang="es-ES"/>
        </a:p>
      </dgm:t>
    </dgm:pt>
    <dgm:pt modelId="{5FB7EA64-419F-4EA9-B98E-8C35353585BB}">
      <dgm:prSet phldrT="[Texto]" custT="1"/>
      <dgm:spPr/>
      <dgm:t>
        <a:bodyPr/>
        <a:lstStyle/>
        <a:p>
          <a:r>
            <a:rPr lang="es-ES" sz="1000" b="1" dirty="0">
              <a:latin typeface="Arial" panose="020B0604020202020204" pitchFamily="34" charset="0"/>
              <a:cs typeface="Arial" panose="020B0604020202020204" pitchFamily="34" charset="0"/>
            </a:rPr>
            <a:t>NTC GP 1000:2009</a:t>
          </a:r>
          <a:endParaRPr lang="es-ES" sz="1000" dirty="0">
            <a:solidFill>
              <a:schemeClr val="tx1"/>
            </a:solidFill>
            <a:latin typeface="Arial" panose="020B0604020202020204" pitchFamily="34" charset="0"/>
            <a:cs typeface="Arial" panose="020B0604020202020204" pitchFamily="34" charset="0"/>
          </a:endParaRPr>
        </a:p>
      </dgm:t>
    </dgm:pt>
    <dgm:pt modelId="{6A78C4F1-B667-40BD-82D1-4951060DCC01}" type="parTrans" cxnId="{311FB430-EC20-42AA-93A6-A8B8B1DFBA98}">
      <dgm:prSet/>
      <dgm:spPr/>
      <dgm:t>
        <a:bodyPr/>
        <a:lstStyle/>
        <a:p>
          <a:endParaRPr lang="es-ES"/>
        </a:p>
      </dgm:t>
    </dgm:pt>
    <dgm:pt modelId="{0023B0C6-983D-4414-995B-8F7534F3FDF6}" type="sibTrans" cxnId="{311FB430-EC20-42AA-93A6-A8B8B1DFBA98}">
      <dgm:prSet/>
      <dgm:spPr/>
      <dgm:t>
        <a:bodyPr/>
        <a:lstStyle/>
        <a:p>
          <a:endParaRPr lang="es-ES"/>
        </a:p>
      </dgm:t>
    </dgm:pt>
    <dgm:pt modelId="{8A93FEE7-E27C-4087-895E-6B6AC5701892}" type="pres">
      <dgm:prSet presAssocID="{5AED1A8A-C066-4A04-BAB5-CB917DC215CB}" presName="Name0" presStyleCnt="0">
        <dgm:presLayoutVars>
          <dgm:dir/>
          <dgm:animLvl val="lvl"/>
          <dgm:resizeHandles val="exact"/>
        </dgm:presLayoutVars>
      </dgm:prSet>
      <dgm:spPr/>
      <dgm:t>
        <a:bodyPr/>
        <a:lstStyle/>
        <a:p>
          <a:endParaRPr lang="es-ES"/>
        </a:p>
      </dgm:t>
    </dgm:pt>
    <dgm:pt modelId="{C1CB1A7C-A3D3-43FB-BF40-215EF68D8816}" type="pres">
      <dgm:prSet presAssocID="{F4B858BE-AC8C-4523-A6EC-8E55CD89AE80}" presName="composite" presStyleCnt="0"/>
      <dgm:spPr/>
    </dgm:pt>
    <dgm:pt modelId="{3D43BBCB-2CD5-437C-B85D-1D73EE6934EB}" type="pres">
      <dgm:prSet presAssocID="{F4B858BE-AC8C-4523-A6EC-8E55CD89AE80}" presName="parTx" presStyleLbl="node1" presStyleIdx="0" presStyleCnt="7">
        <dgm:presLayoutVars>
          <dgm:chMax val="0"/>
          <dgm:chPref val="0"/>
          <dgm:bulletEnabled val="1"/>
        </dgm:presLayoutVars>
      </dgm:prSet>
      <dgm:spPr/>
      <dgm:t>
        <a:bodyPr/>
        <a:lstStyle/>
        <a:p>
          <a:endParaRPr lang="es-ES"/>
        </a:p>
      </dgm:t>
    </dgm:pt>
    <dgm:pt modelId="{FB988459-6F57-4778-9DFF-09EDC12ABE4E}" type="pres">
      <dgm:prSet presAssocID="{F4B858BE-AC8C-4523-A6EC-8E55CD89AE80}" presName="desTx" presStyleLbl="revTx" presStyleIdx="0" presStyleCnt="7">
        <dgm:presLayoutVars>
          <dgm:bulletEnabled val="1"/>
        </dgm:presLayoutVars>
      </dgm:prSet>
      <dgm:spPr/>
      <dgm:t>
        <a:bodyPr/>
        <a:lstStyle/>
        <a:p>
          <a:endParaRPr lang="es-ES"/>
        </a:p>
      </dgm:t>
    </dgm:pt>
    <dgm:pt modelId="{115EF517-DE8A-44A8-808C-C4CD8FD2461C}" type="pres">
      <dgm:prSet presAssocID="{07EDC759-DBAC-4643-9395-AC293831096E}" presName="space" presStyleCnt="0"/>
      <dgm:spPr/>
    </dgm:pt>
    <dgm:pt modelId="{5B81C513-8B50-4BE4-A217-D0F90E15A713}" type="pres">
      <dgm:prSet presAssocID="{7E9C6C8A-9455-4307-8529-4980C13D6931}" presName="composite" presStyleCnt="0"/>
      <dgm:spPr/>
    </dgm:pt>
    <dgm:pt modelId="{C4CDDF00-E4D1-4654-B53C-3A4487C1DCB8}" type="pres">
      <dgm:prSet presAssocID="{7E9C6C8A-9455-4307-8529-4980C13D6931}" presName="parTx" presStyleLbl="node1" presStyleIdx="1" presStyleCnt="7">
        <dgm:presLayoutVars>
          <dgm:chMax val="0"/>
          <dgm:chPref val="0"/>
          <dgm:bulletEnabled val="1"/>
        </dgm:presLayoutVars>
      </dgm:prSet>
      <dgm:spPr/>
      <dgm:t>
        <a:bodyPr/>
        <a:lstStyle/>
        <a:p>
          <a:endParaRPr lang="es-ES"/>
        </a:p>
      </dgm:t>
    </dgm:pt>
    <dgm:pt modelId="{F181534A-416B-4F26-88B5-1CD7103D8921}" type="pres">
      <dgm:prSet presAssocID="{7E9C6C8A-9455-4307-8529-4980C13D6931}" presName="desTx" presStyleLbl="revTx" presStyleIdx="1" presStyleCnt="7">
        <dgm:presLayoutVars>
          <dgm:bulletEnabled val="1"/>
        </dgm:presLayoutVars>
      </dgm:prSet>
      <dgm:spPr/>
      <dgm:t>
        <a:bodyPr/>
        <a:lstStyle/>
        <a:p>
          <a:endParaRPr lang="es-ES"/>
        </a:p>
      </dgm:t>
    </dgm:pt>
    <dgm:pt modelId="{562FCE0A-E851-461D-9A36-236E44FF25B8}" type="pres">
      <dgm:prSet presAssocID="{172B55B5-4C3B-4FBF-AA0C-73D698ABC660}" presName="space" presStyleCnt="0"/>
      <dgm:spPr/>
    </dgm:pt>
    <dgm:pt modelId="{F088C30E-4B90-4207-A7BA-6DDD6E32818D}" type="pres">
      <dgm:prSet presAssocID="{169A27F0-24C8-49EC-9073-85D3A6A9C5F7}" presName="composite" presStyleCnt="0"/>
      <dgm:spPr/>
    </dgm:pt>
    <dgm:pt modelId="{DA40A510-B7EA-4C74-A6DE-B132E49A84E5}" type="pres">
      <dgm:prSet presAssocID="{169A27F0-24C8-49EC-9073-85D3A6A9C5F7}" presName="parTx" presStyleLbl="node1" presStyleIdx="2" presStyleCnt="7">
        <dgm:presLayoutVars>
          <dgm:chMax val="0"/>
          <dgm:chPref val="0"/>
          <dgm:bulletEnabled val="1"/>
        </dgm:presLayoutVars>
      </dgm:prSet>
      <dgm:spPr/>
      <dgm:t>
        <a:bodyPr/>
        <a:lstStyle/>
        <a:p>
          <a:endParaRPr lang="es-ES"/>
        </a:p>
      </dgm:t>
    </dgm:pt>
    <dgm:pt modelId="{5ECD19FE-F35F-4828-A65B-1B6B2401F112}" type="pres">
      <dgm:prSet presAssocID="{169A27F0-24C8-49EC-9073-85D3A6A9C5F7}" presName="desTx" presStyleLbl="revTx" presStyleIdx="2" presStyleCnt="7">
        <dgm:presLayoutVars>
          <dgm:bulletEnabled val="1"/>
        </dgm:presLayoutVars>
      </dgm:prSet>
      <dgm:spPr/>
      <dgm:t>
        <a:bodyPr/>
        <a:lstStyle/>
        <a:p>
          <a:endParaRPr lang="es-ES"/>
        </a:p>
      </dgm:t>
    </dgm:pt>
    <dgm:pt modelId="{B4B0D659-9572-4B7C-BB8F-C08C4BD2BB9F}" type="pres">
      <dgm:prSet presAssocID="{699D621E-CF67-459C-8EB4-4225105AF890}" presName="space" presStyleCnt="0"/>
      <dgm:spPr/>
    </dgm:pt>
    <dgm:pt modelId="{E9D21410-53EB-495D-AB21-E449D226D39A}" type="pres">
      <dgm:prSet presAssocID="{821A5982-7C6F-4CC9-BB2A-645872714FD5}" presName="composite" presStyleCnt="0"/>
      <dgm:spPr/>
    </dgm:pt>
    <dgm:pt modelId="{F6388834-E86D-4D82-A001-9F901421AC81}" type="pres">
      <dgm:prSet presAssocID="{821A5982-7C6F-4CC9-BB2A-645872714FD5}" presName="parTx" presStyleLbl="node1" presStyleIdx="3" presStyleCnt="7">
        <dgm:presLayoutVars>
          <dgm:chMax val="0"/>
          <dgm:chPref val="0"/>
          <dgm:bulletEnabled val="1"/>
        </dgm:presLayoutVars>
      </dgm:prSet>
      <dgm:spPr/>
      <dgm:t>
        <a:bodyPr/>
        <a:lstStyle/>
        <a:p>
          <a:endParaRPr lang="es-ES"/>
        </a:p>
      </dgm:t>
    </dgm:pt>
    <dgm:pt modelId="{09AB4598-07C1-48D2-BA37-AF5608BA1B73}" type="pres">
      <dgm:prSet presAssocID="{821A5982-7C6F-4CC9-BB2A-645872714FD5}" presName="desTx" presStyleLbl="revTx" presStyleIdx="3" presStyleCnt="7">
        <dgm:presLayoutVars>
          <dgm:bulletEnabled val="1"/>
        </dgm:presLayoutVars>
      </dgm:prSet>
      <dgm:spPr/>
      <dgm:t>
        <a:bodyPr/>
        <a:lstStyle/>
        <a:p>
          <a:endParaRPr lang="es-ES"/>
        </a:p>
      </dgm:t>
    </dgm:pt>
    <dgm:pt modelId="{A3D4FB07-7AC6-478E-A58A-9183207FB96C}" type="pres">
      <dgm:prSet presAssocID="{E6EDAC3A-652A-4419-8BDB-FF18073C8BD7}" presName="space" presStyleCnt="0"/>
      <dgm:spPr/>
    </dgm:pt>
    <dgm:pt modelId="{7BFE91C4-E62F-4FDE-A013-54F65303F5FD}" type="pres">
      <dgm:prSet presAssocID="{40FDC01A-1E33-4568-92FA-768AC139985D}" presName="composite" presStyleCnt="0"/>
      <dgm:spPr/>
    </dgm:pt>
    <dgm:pt modelId="{9D8C9513-0591-4403-8282-08510400AAD1}" type="pres">
      <dgm:prSet presAssocID="{40FDC01A-1E33-4568-92FA-768AC139985D}" presName="parTx" presStyleLbl="node1" presStyleIdx="4" presStyleCnt="7">
        <dgm:presLayoutVars>
          <dgm:chMax val="0"/>
          <dgm:chPref val="0"/>
          <dgm:bulletEnabled val="1"/>
        </dgm:presLayoutVars>
      </dgm:prSet>
      <dgm:spPr/>
      <dgm:t>
        <a:bodyPr/>
        <a:lstStyle/>
        <a:p>
          <a:endParaRPr lang="es-ES"/>
        </a:p>
      </dgm:t>
    </dgm:pt>
    <dgm:pt modelId="{1F886E8D-2900-4B95-95C9-00471D8DA752}" type="pres">
      <dgm:prSet presAssocID="{40FDC01A-1E33-4568-92FA-768AC139985D}" presName="desTx" presStyleLbl="revTx" presStyleIdx="4" presStyleCnt="7">
        <dgm:presLayoutVars>
          <dgm:bulletEnabled val="1"/>
        </dgm:presLayoutVars>
      </dgm:prSet>
      <dgm:spPr/>
      <dgm:t>
        <a:bodyPr/>
        <a:lstStyle/>
        <a:p>
          <a:endParaRPr lang="es-ES"/>
        </a:p>
      </dgm:t>
    </dgm:pt>
    <dgm:pt modelId="{9CBE8B69-3E79-4519-A123-4A365F5288DA}" type="pres">
      <dgm:prSet presAssocID="{5B86ECA8-41F7-40B9-B809-2FF19B77D345}" presName="space" presStyleCnt="0"/>
      <dgm:spPr/>
    </dgm:pt>
    <dgm:pt modelId="{E3EB65B0-6404-4560-A9E9-CB039D5458FF}" type="pres">
      <dgm:prSet presAssocID="{F3CFF182-92D8-4AB5-A7A7-E1C608E1FBD1}" presName="composite" presStyleCnt="0"/>
      <dgm:spPr/>
    </dgm:pt>
    <dgm:pt modelId="{84A1D89E-C825-4B1F-A1F1-C4A625853A49}" type="pres">
      <dgm:prSet presAssocID="{F3CFF182-92D8-4AB5-A7A7-E1C608E1FBD1}" presName="parTx" presStyleLbl="node1" presStyleIdx="5" presStyleCnt="7">
        <dgm:presLayoutVars>
          <dgm:chMax val="0"/>
          <dgm:chPref val="0"/>
          <dgm:bulletEnabled val="1"/>
        </dgm:presLayoutVars>
      </dgm:prSet>
      <dgm:spPr/>
      <dgm:t>
        <a:bodyPr/>
        <a:lstStyle/>
        <a:p>
          <a:endParaRPr lang="es-ES"/>
        </a:p>
      </dgm:t>
    </dgm:pt>
    <dgm:pt modelId="{9382A4B4-308A-478D-9E1F-22DAE5C7955E}" type="pres">
      <dgm:prSet presAssocID="{F3CFF182-92D8-4AB5-A7A7-E1C608E1FBD1}" presName="desTx" presStyleLbl="revTx" presStyleIdx="5" presStyleCnt="7">
        <dgm:presLayoutVars>
          <dgm:bulletEnabled val="1"/>
        </dgm:presLayoutVars>
      </dgm:prSet>
      <dgm:spPr/>
      <dgm:t>
        <a:bodyPr/>
        <a:lstStyle/>
        <a:p>
          <a:endParaRPr lang="es-ES"/>
        </a:p>
      </dgm:t>
    </dgm:pt>
    <dgm:pt modelId="{E814693C-B0F0-4EDD-9C5C-A81EA995B13D}" type="pres">
      <dgm:prSet presAssocID="{1FB552F6-18D7-48F2-A406-A6816ADCF80C}" presName="space" presStyleCnt="0"/>
      <dgm:spPr/>
    </dgm:pt>
    <dgm:pt modelId="{D9FA76BA-F0C7-442A-BB67-DE530BFA729B}" type="pres">
      <dgm:prSet presAssocID="{F8F5E2B8-4DDA-4C40-8572-C6F9C5082CB8}" presName="composite" presStyleCnt="0"/>
      <dgm:spPr/>
    </dgm:pt>
    <dgm:pt modelId="{3B50828B-9CAD-4E5F-B7F3-8BB2A858C59A}" type="pres">
      <dgm:prSet presAssocID="{F8F5E2B8-4DDA-4C40-8572-C6F9C5082CB8}" presName="parTx" presStyleLbl="node1" presStyleIdx="6" presStyleCnt="7">
        <dgm:presLayoutVars>
          <dgm:chMax val="0"/>
          <dgm:chPref val="0"/>
          <dgm:bulletEnabled val="1"/>
        </dgm:presLayoutVars>
      </dgm:prSet>
      <dgm:spPr/>
      <dgm:t>
        <a:bodyPr/>
        <a:lstStyle/>
        <a:p>
          <a:endParaRPr lang="es-ES"/>
        </a:p>
      </dgm:t>
    </dgm:pt>
    <dgm:pt modelId="{5415D1C1-F739-403A-8C7C-91B9DE9CD51C}" type="pres">
      <dgm:prSet presAssocID="{F8F5E2B8-4DDA-4C40-8572-C6F9C5082CB8}" presName="desTx" presStyleLbl="revTx" presStyleIdx="6" presStyleCnt="7">
        <dgm:presLayoutVars>
          <dgm:bulletEnabled val="1"/>
        </dgm:presLayoutVars>
      </dgm:prSet>
      <dgm:spPr/>
      <dgm:t>
        <a:bodyPr/>
        <a:lstStyle/>
        <a:p>
          <a:endParaRPr lang="es-ES"/>
        </a:p>
      </dgm:t>
    </dgm:pt>
  </dgm:ptLst>
  <dgm:cxnLst>
    <dgm:cxn modelId="{C11884EA-F20F-4AC4-8701-EAC4EF23297E}" type="presOf" srcId="{F68B5A74-FA43-4AFB-A05D-9F06A75F9B27}" destId="{5415D1C1-F739-403A-8C7C-91B9DE9CD51C}" srcOrd="0" destOrd="5" presId="urn:microsoft.com/office/officeart/2005/8/layout/chevron1"/>
    <dgm:cxn modelId="{8F59AE4A-234E-40E4-B7EF-84991338E89F}" type="presOf" srcId="{833EE424-E35D-44AF-ABEE-6E8649C2ABBD}" destId="{5415D1C1-F739-403A-8C7C-91B9DE9CD51C}" srcOrd="0" destOrd="0" presId="urn:microsoft.com/office/officeart/2005/8/layout/chevron1"/>
    <dgm:cxn modelId="{4C41E8E6-20DB-44C5-B1C4-5E40228263E6}" srcId="{F3CFF182-92D8-4AB5-A7A7-E1C608E1FBD1}" destId="{B2C3E5CA-11B8-4D00-A9B0-B04A4159EFCE}" srcOrd="1" destOrd="0" parTransId="{8FF837F3-C778-45D0-A534-5779623D70EB}" sibTransId="{8DA9F512-63F8-446A-8264-D92DE0222664}"/>
    <dgm:cxn modelId="{A9796E3E-613C-4D56-A25D-B8AEEA41DBE1}" srcId="{5AED1A8A-C066-4A04-BAB5-CB917DC215CB}" destId="{821A5982-7C6F-4CC9-BB2A-645872714FD5}" srcOrd="3" destOrd="0" parTransId="{A9D5EDB4-50B6-427B-96A3-78B6BFD7D8FB}" sibTransId="{E6EDAC3A-652A-4419-8BDB-FF18073C8BD7}"/>
    <dgm:cxn modelId="{8C98C089-C2BA-46BE-A8B9-1AA98F309F15}" type="presOf" srcId="{0279BF17-63DB-420C-8719-C1C4BB6C8198}" destId="{1F886E8D-2900-4B95-95C9-00471D8DA752}" srcOrd="0" destOrd="3" presId="urn:microsoft.com/office/officeart/2005/8/layout/chevron1"/>
    <dgm:cxn modelId="{3A6483ED-57DB-489F-922D-D905BABA521D}" type="presOf" srcId="{926A27F2-D843-48F1-973A-C0EFA63E4F01}" destId="{09AB4598-07C1-48D2-BA37-AF5608BA1B73}" srcOrd="0" destOrd="2" presId="urn:microsoft.com/office/officeart/2005/8/layout/chevron1"/>
    <dgm:cxn modelId="{16168223-BADA-47D7-8A64-B172B4065AD9}" type="presOf" srcId="{20917685-5BDA-4121-8E46-40946CF5C5BD}" destId="{5415D1C1-F739-403A-8C7C-91B9DE9CD51C}" srcOrd="0" destOrd="4" presId="urn:microsoft.com/office/officeart/2005/8/layout/chevron1"/>
    <dgm:cxn modelId="{F06FC650-524C-4989-A4E4-1A5A4403CBA6}" type="presOf" srcId="{10BB0AAD-876A-418D-9E89-81CE1EE9BF58}" destId="{1F886E8D-2900-4B95-95C9-00471D8DA752}" srcOrd="0" destOrd="2" presId="urn:microsoft.com/office/officeart/2005/8/layout/chevron1"/>
    <dgm:cxn modelId="{458296B7-DF53-4B09-B4A4-F8DA02B33A98}" type="presOf" srcId="{40FDC01A-1E33-4568-92FA-768AC139985D}" destId="{9D8C9513-0591-4403-8282-08510400AAD1}" srcOrd="0" destOrd="0" presId="urn:microsoft.com/office/officeart/2005/8/layout/chevron1"/>
    <dgm:cxn modelId="{2878157A-78CD-4D9F-978A-4DE2FC5E7AE0}" type="presOf" srcId="{F4B858BE-AC8C-4523-A6EC-8E55CD89AE80}" destId="{3D43BBCB-2CD5-437C-B85D-1D73EE6934EB}" srcOrd="0" destOrd="0" presId="urn:microsoft.com/office/officeart/2005/8/layout/chevron1"/>
    <dgm:cxn modelId="{F7C6FC9F-E200-49F5-9CC8-A4D8EE49D7DF}" srcId="{169A27F0-24C8-49EC-9073-85D3A6A9C5F7}" destId="{1DABB974-4485-4032-823A-02688DFFA09C}" srcOrd="0" destOrd="0" parTransId="{7ACDFD20-F503-478B-9AE0-3D3EF17E33F0}" sibTransId="{4161BFE8-1794-4FDA-A04C-C4D9C4007890}"/>
    <dgm:cxn modelId="{F3DB462A-4E4A-4242-AD6A-F9B4F41E2729}" srcId="{F3CFF182-92D8-4AB5-A7A7-E1C608E1FBD1}" destId="{61C88073-6392-4D87-9733-F33F298044B0}" srcOrd="3" destOrd="0" parTransId="{C5C95123-4FBC-4A2F-BDB2-C078A2E5F6EA}" sibTransId="{A9D0CE42-0746-47A9-86CA-8DB60F3198C9}"/>
    <dgm:cxn modelId="{93A3E045-B796-4852-B055-3D5D16A01A9E}" type="presOf" srcId="{0AC6A839-6B93-4EA7-9780-C4B13326426B}" destId="{5415D1C1-F739-403A-8C7C-91B9DE9CD51C}" srcOrd="0" destOrd="3" presId="urn:microsoft.com/office/officeart/2005/8/layout/chevron1"/>
    <dgm:cxn modelId="{4883154F-7256-46BD-9E25-85B44009D39F}" type="presOf" srcId="{46EAC0FE-E805-41B6-A26B-08077026DFE2}" destId="{5415D1C1-F739-403A-8C7C-91B9DE9CD51C}" srcOrd="0" destOrd="1" presId="urn:microsoft.com/office/officeart/2005/8/layout/chevron1"/>
    <dgm:cxn modelId="{A012C6D6-A118-47B9-9FF5-3E69D4504127}" srcId="{5AED1A8A-C066-4A04-BAB5-CB917DC215CB}" destId="{169A27F0-24C8-49EC-9073-85D3A6A9C5F7}" srcOrd="2" destOrd="0" parTransId="{254C3855-0F40-4FEF-8B47-804EE3BCA1B3}" sibTransId="{699D621E-CF67-459C-8EB4-4225105AF890}"/>
    <dgm:cxn modelId="{311FB430-EC20-42AA-93A6-A8B8B1DFBA98}" srcId="{7E9C6C8A-9455-4307-8529-4980C13D6931}" destId="{5FB7EA64-419F-4EA9-B98E-8C35353585BB}" srcOrd="1" destOrd="0" parTransId="{6A78C4F1-B667-40BD-82D1-4951060DCC01}" sibTransId="{0023B0C6-983D-4414-995B-8F7534F3FDF6}"/>
    <dgm:cxn modelId="{293AB946-B41D-42E0-8669-426A2165334C}" srcId="{F8F5E2B8-4DDA-4C40-8572-C6F9C5082CB8}" destId="{20917685-5BDA-4121-8E46-40946CF5C5BD}" srcOrd="4" destOrd="0" parTransId="{7063BFD7-B7C5-45A2-A8AB-CCD2E7069D96}" sibTransId="{FABAFF94-C5A9-4901-86B3-DD10553922E9}"/>
    <dgm:cxn modelId="{DC89B36D-3ABD-428D-8AA0-D70A695B332C}" srcId="{821A5982-7C6F-4CC9-BB2A-645872714FD5}" destId="{926A27F2-D843-48F1-973A-C0EFA63E4F01}" srcOrd="2" destOrd="0" parTransId="{ABD1D02A-54B5-46D1-B7A4-E956CDC2AF8A}" sibTransId="{34DB0D60-54B0-4171-9E9B-D7420FE5B9CF}"/>
    <dgm:cxn modelId="{E20F232A-CAB0-4775-B4A9-655CBD598999}" srcId="{F3CFF182-92D8-4AB5-A7A7-E1C608E1FBD1}" destId="{BA38A4FD-BA5D-4828-8C75-30FCBCFA34D4}" srcOrd="4" destOrd="0" parTransId="{4941A8E9-FAF7-4D8B-B633-D751707E46D8}" sibTransId="{DAB962E0-DA98-467A-9685-0D90181BF71C}"/>
    <dgm:cxn modelId="{63A38296-99AC-4A11-BBE6-6D7FA0F09975}" srcId="{F4B858BE-AC8C-4523-A6EC-8E55CD89AE80}" destId="{EBA1F4D2-6021-4AC3-8DFD-A5778CD42B91}" srcOrd="1" destOrd="0" parTransId="{861C6BA1-E19C-4E66-8067-D78AA6487E5B}" sibTransId="{94315D85-8E54-400F-9092-F0CF067EF12D}"/>
    <dgm:cxn modelId="{5694D88C-5411-4A99-9BD6-025C0B6092E9}" type="presOf" srcId="{4E273A9E-7F8C-47A0-BCC7-82C9C945CC1B}" destId="{09AB4598-07C1-48D2-BA37-AF5608BA1B73}" srcOrd="0" destOrd="0" presId="urn:microsoft.com/office/officeart/2005/8/layout/chevron1"/>
    <dgm:cxn modelId="{FA261DBA-C6E7-4392-A000-D714491A50F2}" srcId="{F8F5E2B8-4DDA-4C40-8572-C6F9C5082CB8}" destId="{F68B5A74-FA43-4AFB-A05D-9F06A75F9B27}" srcOrd="5" destOrd="0" parTransId="{09BEBF5B-CA82-46EA-9635-B08720328EAD}" sibTransId="{68F44A65-8391-4053-8200-107FDA1570AC}"/>
    <dgm:cxn modelId="{6FB95BE3-8DBB-41B9-90BA-949308E76761}" type="presOf" srcId="{DA2B58A2-EAA8-476A-B8FB-4D848C444641}" destId="{FB988459-6F57-4778-9DFF-09EDC12ABE4E}" srcOrd="0" destOrd="0" presId="urn:microsoft.com/office/officeart/2005/8/layout/chevron1"/>
    <dgm:cxn modelId="{7A450C6B-527D-433F-B709-1078735AC459}" srcId="{7E9C6C8A-9455-4307-8529-4980C13D6931}" destId="{C95A66B0-897B-4760-88C1-6F63BFB8B005}" srcOrd="0" destOrd="0" parTransId="{8A309F50-D3B3-4974-B2BF-E35D30002888}" sibTransId="{A7F15D08-D50C-4C78-8AAB-1021870A97E6}"/>
    <dgm:cxn modelId="{FCBFEC25-DD66-4079-892C-29BA10672C33}" srcId="{40FDC01A-1E33-4568-92FA-768AC139985D}" destId="{10BB0AAD-876A-418D-9E89-81CE1EE9BF58}" srcOrd="2" destOrd="0" parTransId="{E3DE9B00-25E5-4D4B-99B8-EABD519DCC7E}" sibTransId="{8D1E0FE0-3907-415C-A3A2-5AC9FB1842C2}"/>
    <dgm:cxn modelId="{831B1519-0023-4C7D-9092-9F9469423A01}" srcId="{5AED1A8A-C066-4A04-BAB5-CB917DC215CB}" destId="{F3CFF182-92D8-4AB5-A7A7-E1C608E1FBD1}" srcOrd="5" destOrd="0" parTransId="{2D0EFC2E-FBF7-4F29-BEFA-94163438BE4E}" sibTransId="{1FB552F6-18D7-48F2-A406-A6816ADCF80C}"/>
    <dgm:cxn modelId="{D4C2F4EF-56B5-4E67-897F-4E2850274262}" type="presOf" srcId="{BA38A4FD-BA5D-4828-8C75-30FCBCFA34D4}" destId="{9382A4B4-308A-478D-9E1F-22DAE5C7955E}" srcOrd="0" destOrd="4" presId="urn:microsoft.com/office/officeart/2005/8/layout/chevron1"/>
    <dgm:cxn modelId="{84BB06D3-5F3C-4BD2-A288-607D32BD2D6E}" srcId="{821A5982-7C6F-4CC9-BB2A-645872714FD5}" destId="{A5372A03-09BB-4BF6-BE87-8557EAB1F9B8}" srcOrd="1" destOrd="0" parTransId="{0341F1A2-6BE9-4D54-97FA-669B904FE48B}" sibTransId="{9C46F499-CFFE-4C5A-A009-458E3087BDD6}"/>
    <dgm:cxn modelId="{949E3EA2-84F2-4F3E-A63F-E73126A0F8C2}" srcId="{40FDC01A-1E33-4568-92FA-768AC139985D}" destId="{01D48017-57CB-4772-8201-97D26EB98F00}" srcOrd="1" destOrd="0" parTransId="{0FD488CE-DECF-4799-A90A-50ED7B7B78CA}" sibTransId="{8D436142-FB5B-4877-8C9D-48494B7C93B4}"/>
    <dgm:cxn modelId="{334459A5-05CD-42E7-B323-4AF66D41FF02}" srcId="{F3CFF182-92D8-4AB5-A7A7-E1C608E1FBD1}" destId="{893C61E4-CA50-47DF-939A-F889697C6B01}" srcOrd="2" destOrd="0" parTransId="{F3CC8B74-9608-4C00-B464-217D727A3A2D}" sibTransId="{3E23DBF1-46D7-41B1-B55B-3ABC317FD985}"/>
    <dgm:cxn modelId="{B1EB0E6D-8B03-410F-B338-B7AE7557126C}" srcId="{169A27F0-24C8-49EC-9073-85D3A6A9C5F7}" destId="{67DE3CD3-3A33-4E6E-B720-DC94F6EAD8F6}" srcOrd="1" destOrd="0" parTransId="{41CF8F23-9EDD-4F5E-AA30-F22FFE8F2BEA}" sibTransId="{895B8A13-3220-448E-B089-2CEEDDB0D752}"/>
    <dgm:cxn modelId="{DA4A7FDD-3A33-4FC0-9B9A-E41D73A480B0}" type="presOf" srcId="{50D6AEBE-4AD1-4BA6-B89D-7DD9AD7F561E}" destId="{9382A4B4-308A-478D-9E1F-22DAE5C7955E}" srcOrd="0" destOrd="5" presId="urn:microsoft.com/office/officeart/2005/8/layout/chevron1"/>
    <dgm:cxn modelId="{C6202358-7206-4A63-83F9-08F15366ED8E}" srcId="{F8F5E2B8-4DDA-4C40-8572-C6F9C5082CB8}" destId="{833EE424-E35D-44AF-ABEE-6E8649C2ABBD}" srcOrd="0" destOrd="0" parTransId="{B54AA200-92D1-4ABB-ACE6-5FAF1DEC6524}" sibTransId="{4DF1CC0B-D1AA-470E-9AC2-611666FA33FC}"/>
    <dgm:cxn modelId="{50B2B006-650D-4A47-9E29-58C081B41EDC}" type="presOf" srcId="{67DE3CD3-3A33-4E6E-B720-DC94F6EAD8F6}" destId="{5ECD19FE-F35F-4828-A65B-1B6B2401F112}" srcOrd="0" destOrd="1" presId="urn:microsoft.com/office/officeart/2005/8/layout/chevron1"/>
    <dgm:cxn modelId="{634E6372-A4B7-420D-8CD1-E25BAE3CC9DD}" type="presOf" srcId="{61C88073-6392-4D87-9733-F33F298044B0}" destId="{9382A4B4-308A-478D-9E1F-22DAE5C7955E}" srcOrd="0" destOrd="3" presId="urn:microsoft.com/office/officeart/2005/8/layout/chevron1"/>
    <dgm:cxn modelId="{C2EBACDE-097C-4489-8148-076AD6F060FD}" type="presOf" srcId="{1248395D-20DD-4B7D-B75F-15D76F9AD104}" destId="{1F886E8D-2900-4B95-95C9-00471D8DA752}" srcOrd="0" destOrd="0" presId="urn:microsoft.com/office/officeart/2005/8/layout/chevron1"/>
    <dgm:cxn modelId="{9249D31B-179A-4374-8668-237E1F00B12C}" srcId="{F8F5E2B8-4DDA-4C40-8572-C6F9C5082CB8}" destId="{46EAC0FE-E805-41B6-A26B-08077026DFE2}" srcOrd="1" destOrd="0" parTransId="{BF88CECB-A39E-4EDD-A176-34EF142168E9}" sibTransId="{173F444E-AA03-49AC-92D3-86002FA47921}"/>
    <dgm:cxn modelId="{BC3C203D-233C-4AE5-A7A5-44908367B5DE}" srcId="{821A5982-7C6F-4CC9-BB2A-645872714FD5}" destId="{CD1EC771-7EAA-4D13-AF26-51E7DB8883BC}" srcOrd="3" destOrd="0" parTransId="{89E9E723-E7BD-4B04-9250-8A8E89475089}" sibTransId="{A56558FD-C478-4AD5-B3FA-3B94E4EDD2B7}"/>
    <dgm:cxn modelId="{3C3796F8-EB19-49D8-9AAC-5BE4038EC931}" type="presOf" srcId="{EBA1F4D2-6021-4AC3-8DFD-A5778CD42B91}" destId="{FB988459-6F57-4778-9DFF-09EDC12ABE4E}" srcOrd="0" destOrd="1" presId="urn:microsoft.com/office/officeart/2005/8/layout/chevron1"/>
    <dgm:cxn modelId="{A983A61F-B931-4356-946F-B9028321091B}" type="presOf" srcId="{3FE166E7-79D7-42B8-A43B-E2818B43BC95}" destId="{5415D1C1-F739-403A-8C7C-91B9DE9CD51C}" srcOrd="0" destOrd="2" presId="urn:microsoft.com/office/officeart/2005/8/layout/chevron1"/>
    <dgm:cxn modelId="{F0D50459-5480-4F9A-862A-D8CB4C916F59}" type="presOf" srcId="{01D48017-57CB-4772-8201-97D26EB98F00}" destId="{1F886E8D-2900-4B95-95C9-00471D8DA752}" srcOrd="0" destOrd="1" presId="urn:microsoft.com/office/officeart/2005/8/layout/chevron1"/>
    <dgm:cxn modelId="{233544BD-9A28-444D-B2C8-F42CBCC42C87}" srcId="{F3CFF182-92D8-4AB5-A7A7-E1C608E1FBD1}" destId="{50D6AEBE-4AD1-4BA6-B89D-7DD9AD7F561E}" srcOrd="5" destOrd="0" parTransId="{76780DA0-886F-48DB-8A62-B039715E0941}" sibTransId="{07CCAB73-F46F-45B7-9CE3-04EFB73E184F}"/>
    <dgm:cxn modelId="{EAABC493-FD4D-42AA-ACE8-C5E76BB121E1}" type="presOf" srcId="{A5372A03-09BB-4BF6-BE87-8557EAB1F9B8}" destId="{09AB4598-07C1-48D2-BA37-AF5608BA1B73}" srcOrd="0" destOrd="1" presId="urn:microsoft.com/office/officeart/2005/8/layout/chevron1"/>
    <dgm:cxn modelId="{0813155D-9111-4AC7-B501-FE7CE6C25B00}" srcId="{40FDC01A-1E33-4568-92FA-768AC139985D}" destId="{D661D7FD-F3CB-4D2E-B7F5-F988B0F739CA}" srcOrd="4" destOrd="0" parTransId="{201C3346-447D-4697-B4CB-26604CFB1FD0}" sibTransId="{D0F06759-EC3E-4DD0-ACCD-4418C634DA29}"/>
    <dgm:cxn modelId="{46BE0179-1CB9-4B74-9324-63C66D9D1EF8}" srcId="{5AED1A8A-C066-4A04-BAB5-CB917DC215CB}" destId="{F4B858BE-AC8C-4523-A6EC-8E55CD89AE80}" srcOrd="0" destOrd="0" parTransId="{EC27C576-7194-4F43-9291-9DB93A2D772E}" sibTransId="{07EDC759-DBAC-4643-9395-AC293831096E}"/>
    <dgm:cxn modelId="{C78A24AE-1A3D-45D7-B225-AA7A73CB230E}" type="presOf" srcId="{1DABB974-4485-4032-823A-02688DFFA09C}" destId="{5ECD19FE-F35F-4828-A65B-1B6B2401F112}" srcOrd="0" destOrd="0" presId="urn:microsoft.com/office/officeart/2005/8/layout/chevron1"/>
    <dgm:cxn modelId="{E358CA1B-365F-4998-9E7C-27039A3CECBD}" type="presOf" srcId="{F3CFF182-92D8-4AB5-A7A7-E1C608E1FBD1}" destId="{84A1D89E-C825-4B1F-A1F1-C4A625853A49}" srcOrd="0" destOrd="0" presId="urn:microsoft.com/office/officeart/2005/8/layout/chevron1"/>
    <dgm:cxn modelId="{852BABD2-4EDC-4D73-9372-DC5425D23D03}" type="presOf" srcId="{7E9C6C8A-9455-4307-8529-4980C13D6931}" destId="{C4CDDF00-E4D1-4654-B53C-3A4487C1DCB8}" srcOrd="0" destOrd="0" presId="urn:microsoft.com/office/officeart/2005/8/layout/chevron1"/>
    <dgm:cxn modelId="{1C321F4C-1B6D-425C-B668-65CD15AB53DC}" type="presOf" srcId="{C95A66B0-897B-4760-88C1-6F63BFB8B005}" destId="{F181534A-416B-4F26-88B5-1CD7103D8921}" srcOrd="0" destOrd="0" presId="urn:microsoft.com/office/officeart/2005/8/layout/chevron1"/>
    <dgm:cxn modelId="{343EDD9A-1FAB-4844-87B3-F83EF207F04D}" type="presOf" srcId="{169A27F0-24C8-49EC-9073-85D3A6A9C5F7}" destId="{DA40A510-B7EA-4C74-A6DE-B132E49A84E5}" srcOrd="0" destOrd="0" presId="urn:microsoft.com/office/officeart/2005/8/layout/chevron1"/>
    <dgm:cxn modelId="{F68A36F4-21F1-4CC8-93AC-02E78FA41EDF}" srcId="{169A27F0-24C8-49EC-9073-85D3A6A9C5F7}" destId="{979AE071-7D97-4A09-AF0B-66A7DDDA8777}" srcOrd="2" destOrd="0" parTransId="{F1767659-77E4-4453-A318-FB435CEDE50F}" sibTransId="{EBC2F6B8-397C-49A6-AE22-844ED267BCB1}"/>
    <dgm:cxn modelId="{FDB043C7-D3F9-4180-8DCC-21E61B0EE8CE}" type="presOf" srcId="{CD1EC771-7EAA-4D13-AF26-51E7DB8883BC}" destId="{09AB4598-07C1-48D2-BA37-AF5608BA1B73}" srcOrd="0" destOrd="3" presId="urn:microsoft.com/office/officeart/2005/8/layout/chevron1"/>
    <dgm:cxn modelId="{114D2E87-6252-4352-B744-8D49E011F070}" srcId="{5AED1A8A-C066-4A04-BAB5-CB917DC215CB}" destId="{40FDC01A-1E33-4568-92FA-768AC139985D}" srcOrd="4" destOrd="0" parTransId="{59A73642-6B72-4E36-9C48-691001AFFC95}" sibTransId="{5B86ECA8-41F7-40B9-B809-2FF19B77D345}"/>
    <dgm:cxn modelId="{09B3DB76-9DA0-43AD-B431-B1F7EB3B683D}" type="presOf" srcId="{F8F5E2B8-4DDA-4C40-8572-C6F9C5082CB8}" destId="{3B50828B-9CAD-4E5F-B7F3-8BB2A858C59A}" srcOrd="0" destOrd="0" presId="urn:microsoft.com/office/officeart/2005/8/layout/chevron1"/>
    <dgm:cxn modelId="{FC310954-ECD8-47E7-B8FE-240EA0C98332}" srcId="{5AED1A8A-C066-4A04-BAB5-CB917DC215CB}" destId="{F8F5E2B8-4DDA-4C40-8572-C6F9C5082CB8}" srcOrd="6" destOrd="0" parTransId="{7BAFD67B-52AD-4ACA-85D1-207FE392B69E}" sibTransId="{F357A8D3-016A-4B5A-9640-F708AA1FEC45}"/>
    <dgm:cxn modelId="{24A4CC15-1675-4A76-8BF4-6BEE3E99A4AC}" type="presOf" srcId="{979AE071-7D97-4A09-AF0B-66A7DDDA8777}" destId="{5ECD19FE-F35F-4828-A65B-1B6B2401F112}" srcOrd="0" destOrd="2" presId="urn:microsoft.com/office/officeart/2005/8/layout/chevron1"/>
    <dgm:cxn modelId="{7A92BFB6-F7BE-44E7-9FDF-34DAFCE7D10C}" srcId="{F8F5E2B8-4DDA-4C40-8572-C6F9C5082CB8}" destId="{3FE166E7-79D7-42B8-A43B-E2818B43BC95}" srcOrd="2" destOrd="0" parTransId="{D3CF3E8F-BA51-45BE-8D3F-AF2B05792DAF}" sibTransId="{225A9F7C-2B7A-44EB-9279-779EF3D7BDBC}"/>
    <dgm:cxn modelId="{4F5F2A49-80EC-479A-82A6-A78E11C97F4A}" type="presOf" srcId="{5FB7EA64-419F-4EA9-B98E-8C35353585BB}" destId="{F181534A-416B-4F26-88B5-1CD7103D8921}" srcOrd="0" destOrd="1" presId="urn:microsoft.com/office/officeart/2005/8/layout/chevron1"/>
    <dgm:cxn modelId="{426B85A1-8B14-4682-A6D0-0A05B5BE3B42}" srcId="{5AED1A8A-C066-4A04-BAB5-CB917DC215CB}" destId="{7E9C6C8A-9455-4307-8529-4980C13D6931}" srcOrd="1" destOrd="0" parTransId="{C5EB3F8A-3D75-40AE-838D-21F9CD71D8EF}" sibTransId="{172B55B5-4C3B-4FBF-AA0C-73D698ABC660}"/>
    <dgm:cxn modelId="{EC98A228-0778-4581-8C04-34FC07996E02}" type="presOf" srcId="{5AED1A8A-C066-4A04-BAB5-CB917DC215CB}" destId="{8A93FEE7-E27C-4087-895E-6B6AC5701892}" srcOrd="0" destOrd="0" presId="urn:microsoft.com/office/officeart/2005/8/layout/chevron1"/>
    <dgm:cxn modelId="{DC550C96-70F3-4CB2-AD25-7E5F7132118F}" type="presOf" srcId="{821A5982-7C6F-4CC9-BB2A-645872714FD5}" destId="{F6388834-E86D-4D82-A001-9F901421AC81}" srcOrd="0" destOrd="0" presId="urn:microsoft.com/office/officeart/2005/8/layout/chevron1"/>
    <dgm:cxn modelId="{ED3873DF-9B47-4D3D-999A-3A1895C82131}" srcId="{40FDC01A-1E33-4568-92FA-768AC139985D}" destId="{1248395D-20DD-4B7D-B75F-15D76F9AD104}" srcOrd="0" destOrd="0" parTransId="{A803D08C-33C3-4E90-BE25-6DA37C28F2DB}" sibTransId="{0BB272F2-D39B-4325-9609-9E57C248B553}"/>
    <dgm:cxn modelId="{65014E88-31FB-4CBF-9757-08F85210FDD5}" type="presOf" srcId="{893C61E4-CA50-47DF-939A-F889697C6B01}" destId="{9382A4B4-308A-478D-9E1F-22DAE5C7955E}" srcOrd="0" destOrd="2" presId="urn:microsoft.com/office/officeart/2005/8/layout/chevron1"/>
    <dgm:cxn modelId="{A291E852-B3B9-42B3-A5AF-FF16C653FEA5}" type="presOf" srcId="{B2C3E5CA-11B8-4D00-A9B0-B04A4159EFCE}" destId="{9382A4B4-308A-478D-9E1F-22DAE5C7955E}" srcOrd="0" destOrd="1" presId="urn:microsoft.com/office/officeart/2005/8/layout/chevron1"/>
    <dgm:cxn modelId="{7DB4826C-4544-47C3-9EB1-5824E0878B9A}" srcId="{F3CFF182-92D8-4AB5-A7A7-E1C608E1FBD1}" destId="{9221B802-33EB-4DBD-8083-71E9AFB1C15A}" srcOrd="0" destOrd="0" parTransId="{31CB1BD2-2AC1-42E3-8C16-03964CB289DD}" sibTransId="{83B59FC1-ACE8-4E08-9765-DDA377FF7BC1}"/>
    <dgm:cxn modelId="{AAE32BC2-74FC-4580-866F-5BB156CDA078}" srcId="{821A5982-7C6F-4CC9-BB2A-645872714FD5}" destId="{4E273A9E-7F8C-47A0-BCC7-82C9C945CC1B}" srcOrd="0" destOrd="0" parTransId="{9B0DBA73-A2E9-4983-A1BA-165CDBC15E08}" sibTransId="{220F0C5F-B093-4971-87DE-5E2B3171A0D8}"/>
    <dgm:cxn modelId="{3A69A6CB-FCFE-4810-9C7A-6B455B913129}" srcId="{F8F5E2B8-4DDA-4C40-8572-C6F9C5082CB8}" destId="{0AC6A839-6B93-4EA7-9780-C4B13326426B}" srcOrd="3" destOrd="0" parTransId="{885ABC08-19A5-42CE-9CFF-DC7E1668F945}" sibTransId="{485B1645-5BA9-4F9C-A935-48D23789E6CF}"/>
    <dgm:cxn modelId="{898B917A-81B6-44A7-B17C-CBDDEF751621}" type="presOf" srcId="{9221B802-33EB-4DBD-8083-71E9AFB1C15A}" destId="{9382A4B4-308A-478D-9E1F-22DAE5C7955E}" srcOrd="0" destOrd="0" presId="urn:microsoft.com/office/officeart/2005/8/layout/chevron1"/>
    <dgm:cxn modelId="{20AEF861-C051-402F-8C1A-34029D13BB3F}" srcId="{40FDC01A-1E33-4568-92FA-768AC139985D}" destId="{0279BF17-63DB-420C-8719-C1C4BB6C8198}" srcOrd="3" destOrd="0" parTransId="{D6F4E422-0D05-47F7-96F0-45B69E010BC8}" sibTransId="{F0DC5771-33A1-4DF3-A28D-2EB87F246351}"/>
    <dgm:cxn modelId="{63342AA2-9D8A-48BF-B0C8-EC40058CC0E2}" srcId="{F4B858BE-AC8C-4523-A6EC-8E55CD89AE80}" destId="{DA2B58A2-EAA8-476A-B8FB-4D848C444641}" srcOrd="0" destOrd="0" parTransId="{AF8236F7-2DD0-4525-9B08-722FA3BF9052}" sibTransId="{517EE95B-A851-4DF9-AB21-C210BB84FCDD}"/>
    <dgm:cxn modelId="{01373CF5-06E4-4E42-A8EA-2638AC3BDA96}" type="presOf" srcId="{D661D7FD-F3CB-4D2E-B7F5-F988B0F739CA}" destId="{1F886E8D-2900-4B95-95C9-00471D8DA752}" srcOrd="0" destOrd="4" presId="urn:microsoft.com/office/officeart/2005/8/layout/chevron1"/>
    <dgm:cxn modelId="{36C4A21B-4070-47FF-9EC0-F1D4C518357B}" type="presParOf" srcId="{8A93FEE7-E27C-4087-895E-6B6AC5701892}" destId="{C1CB1A7C-A3D3-43FB-BF40-215EF68D8816}" srcOrd="0" destOrd="0" presId="urn:microsoft.com/office/officeart/2005/8/layout/chevron1"/>
    <dgm:cxn modelId="{E1CDE768-3FAB-4A75-AFBC-3DCA94B4E804}" type="presParOf" srcId="{C1CB1A7C-A3D3-43FB-BF40-215EF68D8816}" destId="{3D43BBCB-2CD5-437C-B85D-1D73EE6934EB}" srcOrd="0" destOrd="0" presId="urn:microsoft.com/office/officeart/2005/8/layout/chevron1"/>
    <dgm:cxn modelId="{359591B9-E049-4984-8F43-E14C617AA04B}" type="presParOf" srcId="{C1CB1A7C-A3D3-43FB-BF40-215EF68D8816}" destId="{FB988459-6F57-4778-9DFF-09EDC12ABE4E}" srcOrd="1" destOrd="0" presId="urn:microsoft.com/office/officeart/2005/8/layout/chevron1"/>
    <dgm:cxn modelId="{9C10583D-D305-4731-8158-7723CC2C9E75}" type="presParOf" srcId="{8A93FEE7-E27C-4087-895E-6B6AC5701892}" destId="{115EF517-DE8A-44A8-808C-C4CD8FD2461C}" srcOrd="1" destOrd="0" presId="urn:microsoft.com/office/officeart/2005/8/layout/chevron1"/>
    <dgm:cxn modelId="{9FB642DA-9CA1-412A-9F33-00C6AEF58811}" type="presParOf" srcId="{8A93FEE7-E27C-4087-895E-6B6AC5701892}" destId="{5B81C513-8B50-4BE4-A217-D0F90E15A713}" srcOrd="2" destOrd="0" presId="urn:microsoft.com/office/officeart/2005/8/layout/chevron1"/>
    <dgm:cxn modelId="{B9BD499A-23A1-42F8-9D58-14856C8517A5}" type="presParOf" srcId="{5B81C513-8B50-4BE4-A217-D0F90E15A713}" destId="{C4CDDF00-E4D1-4654-B53C-3A4487C1DCB8}" srcOrd="0" destOrd="0" presId="urn:microsoft.com/office/officeart/2005/8/layout/chevron1"/>
    <dgm:cxn modelId="{F9304C2B-5457-40E4-ABB9-DA7D96C23A1D}" type="presParOf" srcId="{5B81C513-8B50-4BE4-A217-D0F90E15A713}" destId="{F181534A-416B-4F26-88B5-1CD7103D8921}" srcOrd="1" destOrd="0" presId="urn:microsoft.com/office/officeart/2005/8/layout/chevron1"/>
    <dgm:cxn modelId="{4A49DD83-FD2F-4ABA-A52D-A59E2ADD949A}" type="presParOf" srcId="{8A93FEE7-E27C-4087-895E-6B6AC5701892}" destId="{562FCE0A-E851-461D-9A36-236E44FF25B8}" srcOrd="3" destOrd="0" presId="urn:microsoft.com/office/officeart/2005/8/layout/chevron1"/>
    <dgm:cxn modelId="{9AB34C78-A4BB-4995-8526-9127EB49F2F8}" type="presParOf" srcId="{8A93FEE7-E27C-4087-895E-6B6AC5701892}" destId="{F088C30E-4B90-4207-A7BA-6DDD6E32818D}" srcOrd="4" destOrd="0" presId="urn:microsoft.com/office/officeart/2005/8/layout/chevron1"/>
    <dgm:cxn modelId="{3B732249-3340-4FE3-8673-A8451959A138}" type="presParOf" srcId="{F088C30E-4B90-4207-A7BA-6DDD6E32818D}" destId="{DA40A510-B7EA-4C74-A6DE-B132E49A84E5}" srcOrd="0" destOrd="0" presId="urn:microsoft.com/office/officeart/2005/8/layout/chevron1"/>
    <dgm:cxn modelId="{F413E80F-1714-40DC-9771-2BA0A2768040}" type="presParOf" srcId="{F088C30E-4B90-4207-A7BA-6DDD6E32818D}" destId="{5ECD19FE-F35F-4828-A65B-1B6B2401F112}" srcOrd="1" destOrd="0" presId="urn:microsoft.com/office/officeart/2005/8/layout/chevron1"/>
    <dgm:cxn modelId="{F1276097-9277-43BD-A94B-5CB10AE2BD19}" type="presParOf" srcId="{8A93FEE7-E27C-4087-895E-6B6AC5701892}" destId="{B4B0D659-9572-4B7C-BB8F-C08C4BD2BB9F}" srcOrd="5" destOrd="0" presId="urn:microsoft.com/office/officeart/2005/8/layout/chevron1"/>
    <dgm:cxn modelId="{2CCDA653-6970-40D4-BD8C-87E31222E020}" type="presParOf" srcId="{8A93FEE7-E27C-4087-895E-6B6AC5701892}" destId="{E9D21410-53EB-495D-AB21-E449D226D39A}" srcOrd="6" destOrd="0" presId="urn:microsoft.com/office/officeart/2005/8/layout/chevron1"/>
    <dgm:cxn modelId="{3C3DB48A-841F-4340-8F30-7C9568F4AF74}" type="presParOf" srcId="{E9D21410-53EB-495D-AB21-E449D226D39A}" destId="{F6388834-E86D-4D82-A001-9F901421AC81}" srcOrd="0" destOrd="0" presId="urn:microsoft.com/office/officeart/2005/8/layout/chevron1"/>
    <dgm:cxn modelId="{C38BC0DF-873F-4349-AD30-D72DA70A2897}" type="presParOf" srcId="{E9D21410-53EB-495D-AB21-E449D226D39A}" destId="{09AB4598-07C1-48D2-BA37-AF5608BA1B73}" srcOrd="1" destOrd="0" presId="urn:microsoft.com/office/officeart/2005/8/layout/chevron1"/>
    <dgm:cxn modelId="{76C5E45A-C4B5-4B84-BB0F-786CC8DAB872}" type="presParOf" srcId="{8A93FEE7-E27C-4087-895E-6B6AC5701892}" destId="{A3D4FB07-7AC6-478E-A58A-9183207FB96C}" srcOrd="7" destOrd="0" presId="urn:microsoft.com/office/officeart/2005/8/layout/chevron1"/>
    <dgm:cxn modelId="{EC947845-79E2-4B27-A529-D0BD9F78F360}" type="presParOf" srcId="{8A93FEE7-E27C-4087-895E-6B6AC5701892}" destId="{7BFE91C4-E62F-4FDE-A013-54F65303F5FD}" srcOrd="8" destOrd="0" presId="urn:microsoft.com/office/officeart/2005/8/layout/chevron1"/>
    <dgm:cxn modelId="{A2CC6447-E0BE-4DA1-B5C1-30B1A0226807}" type="presParOf" srcId="{7BFE91C4-E62F-4FDE-A013-54F65303F5FD}" destId="{9D8C9513-0591-4403-8282-08510400AAD1}" srcOrd="0" destOrd="0" presId="urn:microsoft.com/office/officeart/2005/8/layout/chevron1"/>
    <dgm:cxn modelId="{940127EB-636B-4A3F-9135-73C0D6E018F4}" type="presParOf" srcId="{7BFE91C4-E62F-4FDE-A013-54F65303F5FD}" destId="{1F886E8D-2900-4B95-95C9-00471D8DA752}" srcOrd="1" destOrd="0" presId="urn:microsoft.com/office/officeart/2005/8/layout/chevron1"/>
    <dgm:cxn modelId="{6D114AB2-815D-4676-8AD9-9478B3235BA0}" type="presParOf" srcId="{8A93FEE7-E27C-4087-895E-6B6AC5701892}" destId="{9CBE8B69-3E79-4519-A123-4A365F5288DA}" srcOrd="9" destOrd="0" presId="urn:microsoft.com/office/officeart/2005/8/layout/chevron1"/>
    <dgm:cxn modelId="{53426404-5A86-4A99-A69B-D7932566D9FD}" type="presParOf" srcId="{8A93FEE7-E27C-4087-895E-6B6AC5701892}" destId="{E3EB65B0-6404-4560-A9E9-CB039D5458FF}" srcOrd="10" destOrd="0" presId="urn:microsoft.com/office/officeart/2005/8/layout/chevron1"/>
    <dgm:cxn modelId="{5A166A35-01D9-4164-9777-EAE9F9DE54AA}" type="presParOf" srcId="{E3EB65B0-6404-4560-A9E9-CB039D5458FF}" destId="{84A1D89E-C825-4B1F-A1F1-C4A625853A49}" srcOrd="0" destOrd="0" presId="urn:microsoft.com/office/officeart/2005/8/layout/chevron1"/>
    <dgm:cxn modelId="{7C01BD32-FF2E-4E8E-92AE-A2DB71BFFBCB}" type="presParOf" srcId="{E3EB65B0-6404-4560-A9E9-CB039D5458FF}" destId="{9382A4B4-308A-478D-9E1F-22DAE5C7955E}" srcOrd="1" destOrd="0" presId="urn:microsoft.com/office/officeart/2005/8/layout/chevron1"/>
    <dgm:cxn modelId="{8FE2EBC4-CC04-4C4A-ACE3-F5FDEF0FB923}" type="presParOf" srcId="{8A93FEE7-E27C-4087-895E-6B6AC5701892}" destId="{E814693C-B0F0-4EDD-9C5C-A81EA995B13D}" srcOrd="11" destOrd="0" presId="urn:microsoft.com/office/officeart/2005/8/layout/chevron1"/>
    <dgm:cxn modelId="{ED3868FE-8D11-4947-AA16-416F4524363E}" type="presParOf" srcId="{8A93FEE7-E27C-4087-895E-6B6AC5701892}" destId="{D9FA76BA-F0C7-442A-BB67-DE530BFA729B}" srcOrd="12" destOrd="0" presId="urn:microsoft.com/office/officeart/2005/8/layout/chevron1"/>
    <dgm:cxn modelId="{B1F285CD-5167-4D5A-A2D8-87C56A4635EC}" type="presParOf" srcId="{D9FA76BA-F0C7-442A-BB67-DE530BFA729B}" destId="{3B50828B-9CAD-4E5F-B7F3-8BB2A858C59A}" srcOrd="0" destOrd="0" presId="urn:microsoft.com/office/officeart/2005/8/layout/chevron1"/>
    <dgm:cxn modelId="{7B8FF00F-1999-4766-9C15-C01E85F2C891}" type="presParOf" srcId="{D9FA76BA-F0C7-442A-BB67-DE530BFA729B}" destId="{5415D1C1-F739-403A-8C7C-91B9DE9CD51C}"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2B30C7-0813-4495-ABE6-66227A46CE86}" type="doc">
      <dgm:prSet loTypeId="urn:microsoft.com/office/officeart/2005/8/layout/radial3" loCatId="cycle" qsTypeId="urn:microsoft.com/office/officeart/2005/8/quickstyle/simple4" qsCatId="simple" csTypeId="urn:microsoft.com/office/officeart/2005/8/colors/colorful1" csCatId="colorful" phldr="1"/>
      <dgm:spPr/>
      <dgm:t>
        <a:bodyPr/>
        <a:lstStyle/>
        <a:p>
          <a:endParaRPr lang="es-ES"/>
        </a:p>
      </dgm:t>
    </dgm:pt>
    <dgm:pt modelId="{AA695386-A015-4AA0-A2C3-11A901A0D3DA}">
      <dgm:prSet phldrT="[Texto]" custT="1"/>
      <dgm:spPr/>
      <dgm:t>
        <a:bodyPr/>
        <a:lstStyle/>
        <a:p>
          <a:r>
            <a:rPr lang="es-ES" sz="900" b="0">
              <a:latin typeface="Arial" panose="020B0604020202020204" pitchFamily="34" charset="0"/>
              <a:ea typeface="Calibri"/>
              <a:cs typeface="Arial" panose="020B0604020202020204" pitchFamily="34" charset="0"/>
              <a:sym typeface="Calibri"/>
            </a:rPr>
            <a:t>Enfoque basado en riesgos</a:t>
          </a:r>
          <a:endParaRPr lang="es-ES" sz="900" b="0" dirty="0">
            <a:latin typeface="Arial" panose="020B0604020202020204" pitchFamily="34" charset="0"/>
            <a:ea typeface="Calibri"/>
            <a:cs typeface="Arial" panose="020B0604020202020204" pitchFamily="34" charset="0"/>
            <a:sym typeface="Calibri"/>
          </a:endParaRPr>
        </a:p>
      </dgm:t>
    </dgm:pt>
    <dgm:pt modelId="{28EB1732-995F-4F81-B165-2393CEC573BA}" type="parTrans" cxnId="{7C013DF0-56F6-4F97-AEAE-97CABE244F09}">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CDBE7C6-230A-4309-B12B-BD30A4AFC4CE}" type="sibTrans" cxnId="{7C013DF0-56F6-4F97-AEAE-97CABE244F09}">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6D5C7D26-13FC-4A4C-B5E7-F16130D323C6}">
      <dgm:prSet phldrT="[Texto]" custT="1"/>
      <dgm:spPr/>
      <dgm:t>
        <a:bodyPr/>
        <a:lstStyle/>
        <a:p>
          <a:r>
            <a:rPr lang="es-MX" sz="850" b="0" dirty="0">
              <a:latin typeface="Arial" panose="020B0604020202020204" pitchFamily="34" charset="0"/>
              <a:ea typeface="Calibri"/>
              <a:cs typeface="Arial" panose="020B0604020202020204" pitchFamily="34" charset="0"/>
              <a:sym typeface="Calibri"/>
            </a:rPr>
            <a:t>Asegura a todos los grupos de </a:t>
          </a:r>
          <a:r>
            <a:rPr lang="es-MX" sz="850" b="0" dirty="0" smtClean="0">
              <a:latin typeface="Arial" panose="020B0604020202020204" pitchFamily="34" charset="0"/>
              <a:ea typeface="Calibri"/>
              <a:cs typeface="Arial" panose="020B0604020202020204" pitchFamily="34" charset="0"/>
              <a:sym typeface="Calibri"/>
            </a:rPr>
            <a:t>interés y de valor, </a:t>
          </a:r>
          <a:r>
            <a:rPr lang="es-MX" sz="850" b="0" dirty="0">
              <a:latin typeface="Arial" panose="020B0604020202020204" pitchFamily="34" charset="0"/>
              <a:ea typeface="Calibri"/>
              <a:cs typeface="Arial" panose="020B0604020202020204" pitchFamily="34" charset="0"/>
              <a:sym typeface="Calibri"/>
            </a:rPr>
            <a:t>que la  UMNG desarrolla su actividad cumpliendo la legislación y según la metodología de mejora continua.</a:t>
          </a:r>
          <a:endParaRPr lang="es-ES" sz="850" b="0" dirty="0">
            <a:latin typeface="Arial" panose="020B0604020202020204" pitchFamily="34" charset="0"/>
            <a:cs typeface="Arial" panose="020B0604020202020204" pitchFamily="34" charset="0"/>
          </a:endParaRPr>
        </a:p>
      </dgm:t>
    </dgm:pt>
    <dgm:pt modelId="{DA493202-B5BB-4ACE-A4F8-056EE6C9FF50}" type="parTrans" cxnId="{09BEE734-C34A-4379-A9F5-921F5A77AD58}">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2626822-79FC-4B98-A1B6-85328614CD58}" type="sibTrans" cxnId="{09BEE734-C34A-4379-A9F5-921F5A77AD58}">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1355F127-FE94-45BA-993A-EFA2A9AA256E}">
      <dgm:prSet phldrT="[Texto]" custT="1"/>
      <dgm:spPr/>
      <dgm:t>
        <a:bodyPr/>
        <a:lstStyle/>
        <a:p>
          <a:r>
            <a:rPr lang="es-MX" sz="850" b="0" dirty="0">
              <a:latin typeface="Arial" panose="020B0604020202020204" pitchFamily="34" charset="0"/>
              <a:ea typeface="Calibri"/>
              <a:cs typeface="Arial" panose="020B0604020202020204" pitchFamily="34" charset="0"/>
              <a:sym typeface="Calibri"/>
            </a:rPr>
            <a:t>Mejora la comunicación interna e Incrementa la confianza y participación, al involucrar a los grupos </a:t>
          </a:r>
          <a:r>
            <a:rPr lang="es-MX" sz="850" b="0" dirty="0" smtClean="0">
              <a:latin typeface="Arial" panose="020B0604020202020204" pitchFamily="34" charset="0"/>
              <a:ea typeface="Calibri"/>
              <a:cs typeface="Arial" panose="020B0604020202020204" pitchFamily="34" charset="0"/>
              <a:sym typeface="Calibri"/>
            </a:rPr>
            <a:t>de valor de </a:t>
          </a:r>
          <a:r>
            <a:rPr lang="es-MX" sz="850" b="0" dirty="0">
              <a:latin typeface="Arial" panose="020B0604020202020204" pitchFamily="34" charset="0"/>
              <a:ea typeface="Calibri"/>
              <a:cs typeface="Arial" panose="020B0604020202020204" pitchFamily="34" charset="0"/>
              <a:sym typeface="Calibri"/>
            </a:rPr>
            <a:t>los procesos en diferentes perspectivas de la gestión.</a:t>
          </a:r>
          <a:endParaRPr lang="es-ES" sz="850" b="0" dirty="0">
            <a:latin typeface="Arial" panose="020B0604020202020204" pitchFamily="34" charset="0"/>
            <a:cs typeface="Arial" panose="020B0604020202020204" pitchFamily="34" charset="0"/>
          </a:endParaRPr>
        </a:p>
      </dgm:t>
    </dgm:pt>
    <dgm:pt modelId="{8200FD82-62FF-4736-870A-14AB8BEE77C6}" type="parTrans" cxnId="{1A3E2CB8-290B-4415-85C7-8E4345DFFC62}">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D88C699-3B7B-4349-8F4A-FF6D2A63D957}" type="sibTrans" cxnId="{1A3E2CB8-290B-4415-85C7-8E4345DFFC62}">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AC516A7-3605-4D32-BF38-ABEA5FAEA7C4}">
      <dgm:prSet phldrT="[Texto]" custT="1"/>
      <dgm:spPr/>
      <dgm:t>
        <a:bodyPr/>
        <a:lstStyle/>
        <a:p>
          <a:r>
            <a:rPr lang="es-MX" sz="900" b="0" dirty="0">
              <a:latin typeface="Arial" panose="020B0604020202020204" pitchFamily="34" charset="0"/>
              <a:ea typeface="Calibri"/>
              <a:cs typeface="Arial" panose="020B0604020202020204" pitchFamily="34" charset="0"/>
              <a:sym typeface="Calibri"/>
            </a:rPr>
            <a:t>Las auditorias se podrán realizar de un modo simultáneo por un equipo de auditores </a:t>
          </a:r>
          <a:r>
            <a:rPr lang="es-MX" sz="900" b="0" dirty="0" smtClean="0">
              <a:latin typeface="Arial" panose="020B0604020202020204" pitchFamily="34" charset="0"/>
              <a:ea typeface="Calibri"/>
              <a:cs typeface="Arial" panose="020B0604020202020204" pitchFamily="34" charset="0"/>
              <a:sym typeface="Calibri"/>
            </a:rPr>
            <a:t>integrales.</a:t>
          </a:r>
          <a:endParaRPr lang="es-ES" sz="900" b="0" dirty="0">
            <a:latin typeface="Arial" panose="020B0604020202020204" pitchFamily="34" charset="0"/>
            <a:cs typeface="Arial" panose="020B0604020202020204" pitchFamily="34" charset="0"/>
          </a:endParaRPr>
        </a:p>
      </dgm:t>
    </dgm:pt>
    <dgm:pt modelId="{13D6228E-B1BA-449A-83CF-CA9D6838F5E0}" type="parTrans" cxnId="{3FC635FB-3A1E-4B5A-AFDC-10CAFF470086}">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5B693F9B-D354-45A5-8298-B6B736EC3D04}" type="sibTrans" cxnId="{3FC635FB-3A1E-4B5A-AFDC-10CAFF470086}">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06FC876-F7B8-4D14-BC69-FF6BCB8AAD4C}">
      <dgm:prSet phldrT="[Texto]" custT="1"/>
      <dgm:spPr>
        <a:blipFill rotWithShape="0">
          <a:blip xmlns:r="http://schemas.openxmlformats.org/officeDocument/2006/relationships" r:embed="rId1"/>
          <a:stretch>
            <a:fillRect/>
          </a:stretch>
        </a:blipFill>
      </dgm:spPr>
      <dgm:t>
        <a:bodyPr/>
        <a:lstStyle/>
        <a:p>
          <a:endParaRPr lang="es-ES" sz="800" dirty="0">
            <a:solidFill>
              <a:srgbClr val="272E3A"/>
            </a:solidFill>
            <a:latin typeface="Arial" panose="020B0604020202020204" pitchFamily="34" charset="0"/>
            <a:cs typeface="Arial" panose="020B0604020202020204" pitchFamily="34" charset="0"/>
          </a:endParaRPr>
        </a:p>
      </dgm:t>
    </dgm:pt>
    <dgm:pt modelId="{80AB46EE-E322-4B39-BA21-BC0C29DB655D}" type="sibTrans" cxnId="{8DFC8988-8E62-4602-B53D-D036F9511AE4}">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13FC0E84-6BC8-43FA-B5A0-F2F32A47A50E}" type="parTrans" cxnId="{8DFC8988-8E62-4602-B53D-D036F9511AE4}">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294C8B36-DCB5-4E8D-88E2-BA054359D206}">
      <dgm:prSet phldrT="[Texto]" custT="1"/>
      <dgm:spPr/>
      <dgm:t>
        <a:bodyPr/>
        <a:lstStyle/>
        <a:p>
          <a:r>
            <a:rPr lang="es-ES" sz="900" b="0">
              <a:latin typeface="Arial" panose="020B0604020202020204" pitchFamily="34" charset="0"/>
              <a:ea typeface="Calibri"/>
              <a:cs typeface="Arial" panose="020B0604020202020204" pitchFamily="34" charset="0"/>
              <a:sym typeface="Calibri"/>
            </a:rPr>
            <a:t>Enfoque basado en proceso</a:t>
          </a:r>
          <a:endParaRPr lang="es-ES" sz="900" b="0" dirty="0">
            <a:latin typeface="Arial" panose="020B0604020202020204" pitchFamily="34" charset="0"/>
            <a:cs typeface="Arial" panose="020B0604020202020204" pitchFamily="34" charset="0"/>
          </a:endParaRPr>
        </a:p>
      </dgm:t>
    </dgm:pt>
    <dgm:pt modelId="{8F89A491-0969-47BF-8249-971D5A2000E8}" type="parTrans" cxnId="{F221C808-C8A6-4DFB-BDFE-9E0BB051E972}">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531B56F7-302D-4EAF-A580-E82C5B5B0EA9}" type="sibTrans" cxnId="{F221C808-C8A6-4DFB-BDFE-9E0BB051E972}">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05FC5547-9607-4F49-B40F-2D2F12C85C73}">
      <dgm:prSet phldrT="[Texto]" custT="1"/>
      <dgm:spPr/>
      <dgm:t>
        <a:bodyPr/>
        <a:lstStyle/>
        <a:p>
          <a:r>
            <a:rPr lang="es-MX" sz="900" b="0">
              <a:latin typeface="Arial" panose="020B0604020202020204" pitchFamily="34" charset="0"/>
              <a:ea typeface="Calibri"/>
              <a:cs typeface="Arial" panose="020B0604020202020204" pitchFamily="34" charset="0"/>
              <a:sym typeface="Calibri"/>
            </a:rPr>
            <a:t>Facilita la administración de los procesos orientados a los objetivos.</a:t>
          </a:r>
          <a:endParaRPr lang="es-ES" sz="900" b="0" dirty="0">
            <a:latin typeface="Arial" panose="020B0604020202020204" pitchFamily="34" charset="0"/>
            <a:cs typeface="Arial" panose="020B0604020202020204" pitchFamily="34" charset="0"/>
          </a:endParaRPr>
        </a:p>
      </dgm:t>
    </dgm:pt>
    <dgm:pt modelId="{A5E3D9FA-C9A2-47B2-B760-31BE23951CC2}" type="parTrans" cxnId="{A7599580-4CBF-4909-8FC8-2976B429FCAE}">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217D6864-A8E8-417A-952E-87A59136C7A5}" type="sibTrans" cxnId="{A7599580-4CBF-4909-8FC8-2976B429FCAE}">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68DD8919-FD81-416F-B50D-6DAC0DF1CEA5}">
      <dgm:prSet phldrT="[Texto]" custT="1"/>
      <dgm:spPr/>
      <dgm:t>
        <a:bodyPr/>
        <a:lstStyle/>
        <a:p>
          <a:r>
            <a:rPr lang="es-MX" sz="900" b="0">
              <a:latin typeface="Arial" panose="020B0604020202020204" pitchFamily="34" charset="0"/>
              <a:ea typeface="Calibri"/>
              <a:cs typeface="Arial" panose="020B0604020202020204" pitchFamily="34" charset="0"/>
              <a:sym typeface="Calibri"/>
            </a:rPr>
            <a:t>Optimiza las actividades de planeación, auditoria y revisión del sistema de gestión.</a:t>
          </a:r>
          <a:endParaRPr lang="es-ES" sz="900" b="0" dirty="0">
            <a:latin typeface="Arial" panose="020B0604020202020204" pitchFamily="34" charset="0"/>
            <a:cs typeface="Arial" panose="020B0604020202020204" pitchFamily="34" charset="0"/>
          </a:endParaRPr>
        </a:p>
      </dgm:t>
    </dgm:pt>
    <dgm:pt modelId="{C792D2A6-4A0E-496D-AFF0-85E4652FC419}" type="parTrans" cxnId="{FED65A44-5CA4-42FF-920F-9272FECAABD6}">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BFCE8CC-416A-4FFE-8D90-64197172546E}" type="sibTrans" cxnId="{FED65A44-5CA4-42FF-920F-9272FECAABD6}">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8571BBE-F578-4EC4-9F45-08984EAC79D4}" type="pres">
      <dgm:prSet presAssocID="{752B30C7-0813-4495-ABE6-66227A46CE86}" presName="composite" presStyleCnt="0">
        <dgm:presLayoutVars>
          <dgm:chMax val="1"/>
          <dgm:dir/>
          <dgm:resizeHandles val="exact"/>
        </dgm:presLayoutVars>
      </dgm:prSet>
      <dgm:spPr/>
      <dgm:t>
        <a:bodyPr/>
        <a:lstStyle/>
        <a:p>
          <a:endParaRPr lang="es-ES"/>
        </a:p>
      </dgm:t>
    </dgm:pt>
    <dgm:pt modelId="{8BE89BA1-9B74-476E-BA61-73655A12CE88}" type="pres">
      <dgm:prSet presAssocID="{752B30C7-0813-4495-ABE6-66227A46CE86}" presName="radial" presStyleCnt="0">
        <dgm:presLayoutVars>
          <dgm:animLvl val="ctr"/>
        </dgm:presLayoutVars>
      </dgm:prSet>
      <dgm:spPr/>
    </dgm:pt>
    <dgm:pt modelId="{1D892F97-908D-4001-9FA0-BB427CA04D01}" type="pres">
      <dgm:prSet presAssocID="{906FC876-F7B8-4D14-BC69-FF6BCB8AAD4C}" presName="centerShape" presStyleLbl="vennNode1" presStyleIdx="0" presStyleCnt="8"/>
      <dgm:spPr/>
      <dgm:t>
        <a:bodyPr/>
        <a:lstStyle/>
        <a:p>
          <a:endParaRPr lang="es-ES"/>
        </a:p>
      </dgm:t>
    </dgm:pt>
    <dgm:pt modelId="{3A75710F-3522-4344-B234-C5EE1304ABF3}" type="pres">
      <dgm:prSet presAssocID="{AA695386-A015-4AA0-A2C3-11A901A0D3DA}" presName="node" presStyleLbl="vennNode1" presStyleIdx="1" presStyleCnt="8" custScaleX="141723" custScaleY="113349">
        <dgm:presLayoutVars>
          <dgm:bulletEnabled val="1"/>
        </dgm:presLayoutVars>
      </dgm:prSet>
      <dgm:spPr/>
      <dgm:t>
        <a:bodyPr/>
        <a:lstStyle/>
        <a:p>
          <a:endParaRPr lang="es-ES"/>
        </a:p>
      </dgm:t>
    </dgm:pt>
    <dgm:pt modelId="{C6A71C94-7926-414D-8A3C-DD4261F931E1}" type="pres">
      <dgm:prSet presAssocID="{294C8B36-DCB5-4E8D-88E2-BA054359D206}" presName="node" presStyleLbl="vennNode1" presStyleIdx="2" presStyleCnt="8" custScaleX="141723" custScaleY="113349" custRadScaleRad="120062" custRadScaleInc="12562">
        <dgm:presLayoutVars>
          <dgm:bulletEnabled val="1"/>
        </dgm:presLayoutVars>
      </dgm:prSet>
      <dgm:spPr/>
      <dgm:t>
        <a:bodyPr/>
        <a:lstStyle/>
        <a:p>
          <a:endParaRPr lang="es-ES"/>
        </a:p>
      </dgm:t>
    </dgm:pt>
    <dgm:pt modelId="{7649F94C-8D4F-4A3B-B25D-E27C0EEFA8D9}" type="pres">
      <dgm:prSet presAssocID="{05FC5547-9607-4F49-B40F-2D2F12C85C73}" presName="node" presStyleLbl="vennNode1" presStyleIdx="3" presStyleCnt="8" custScaleX="141723" custScaleY="113349" custRadScaleRad="121587" custRadScaleInc="-4495">
        <dgm:presLayoutVars>
          <dgm:bulletEnabled val="1"/>
        </dgm:presLayoutVars>
      </dgm:prSet>
      <dgm:spPr/>
      <dgm:t>
        <a:bodyPr/>
        <a:lstStyle/>
        <a:p>
          <a:endParaRPr lang="es-ES"/>
        </a:p>
      </dgm:t>
    </dgm:pt>
    <dgm:pt modelId="{479E81C8-D22F-4D3A-86A8-05F4E6D96317}" type="pres">
      <dgm:prSet presAssocID="{68DD8919-FD81-416F-B50D-6DAC0DF1CEA5}" presName="node" presStyleLbl="vennNode1" presStyleIdx="4" presStyleCnt="8" custScaleX="141723" custScaleY="113349" custRadScaleRad="108406" custRadScaleInc="-15698">
        <dgm:presLayoutVars>
          <dgm:bulletEnabled val="1"/>
        </dgm:presLayoutVars>
      </dgm:prSet>
      <dgm:spPr/>
      <dgm:t>
        <a:bodyPr/>
        <a:lstStyle/>
        <a:p>
          <a:endParaRPr lang="es-ES"/>
        </a:p>
      </dgm:t>
    </dgm:pt>
    <dgm:pt modelId="{ADAB79DA-EE42-44B5-AAA4-41B4E5284717}" type="pres">
      <dgm:prSet presAssocID="{6D5C7D26-13FC-4A4C-B5E7-F16130D323C6}" presName="node" presStyleLbl="vennNode1" presStyleIdx="5" presStyleCnt="8" custScaleX="141723" custScaleY="113349" custRadScaleRad="103332" custRadScaleInc="5367">
        <dgm:presLayoutVars>
          <dgm:bulletEnabled val="1"/>
        </dgm:presLayoutVars>
      </dgm:prSet>
      <dgm:spPr/>
      <dgm:t>
        <a:bodyPr/>
        <a:lstStyle/>
        <a:p>
          <a:endParaRPr lang="es-ES"/>
        </a:p>
      </dgm:t>
    </dgm:pt>
    <dgm:pt modelId="{2897836B-2163-4BCF-9150-1F2FB9E269B1}" type="pres">
      <dgm:prSet presAssocID="{1355F127-FE94-45BA-993A-EFA2A9AA256E}" presName="node" presStyleLbl="vennNode1" presStyleIdx="6" presStyleCnt="8" custScaleX="141723" custScaleY="113349" custRadScaleRad="118699" custRadScaleInc="3990">
        <dgm:presLayoutVars>
          <dgm:bulletEnabled val="1"/>
        </dgm:presLayoutVars>
      </dgm:prSet>
      <dgm:spPr/>
      <dgm:t>
        <a:bodyPr/>
        <a:lstStyle/>
        <a:p>
          <a:endParaRPr lang="es-ES"/>
        </a:p>
      </dgm:t>
    </dgm:pt>
    <dgm:pt modelId="{8D53F346-DF14-4C8F-AAC8-71F57118426A}" type="pres">
      <dgm:prSet presAssocID="{DAC516A7-3605-4D32-BF38-ABEA5FAEA7C4}" presName="node" presStyleLbl="vennNode1" presStyleIdx="7" presStyleCnt="8" custScaleX="141723" custScaleY="113349" custRadScaleRad="118820" custRadScaleInc="-11830">
        <dgm:presLayoutVars>
          <dgm:bulletEnabled val="1"/>
        </dgm:presLayoutVars>
      </dgm:prSet>
      <dgm:spPr/>
      <dgm:t>
        <a:bodyPr/>
        <a:lstStyle/>
        <a:p>
          <a:endParaRPr lang="es-ES"/>
        </a:p>
      </dgm:t>
    </dgm:pt>
  </dgm:ptLst>
  <dgm:cxnLst>
    <dgm:cxn modelId="{8DFC8988-8E62-4602-B53D-D036F9511AE4}" srcId="{752B30C7-0813-4495-ABE6-66227A46CE86}" destId="{906FC876-F7B8-4D14-BC69-FF6BCB8AAD4C}" srcOrd="0" destOrd="0" parTransId="{13FC0E84-6BC8-43FA-B5A0-F2F32A47A50E}" sibTransId="{80AB46EE-E322-4B39-BA21-BC0C29DB655D}"/>
    <dgm:cxn modelId="{FED65A44-5CA4-42FF-920F-9272FECAABD6}" srcId="{906FC876-F7B8-4D14-BC69-FF6BCB8AAD4C}" destId="{68DD8919-FD81-416F-B50D-6DAC0DF1CEA5}" srcOrd="3" destOrd="0" parTransId="{C792D2A6-4A0E-496D-AFF0-85E4652FC419}" sibTransId="{DBFCE8CC-416A-4FFE-8D90-64197172546E}"/>
    <dgm:cxn modelId="{3FC635FB-3A1E-4B5A-AFDC-10CAFF470086}" srcId="{906FC876-F7B8-4D14-BC69-FF6BCB8AAD4C}" destId="{DAC516A7-3605-4D32-BF38-ABEA5FAEA7C4}" srcOrd="6" destOrd="0" parTransId="{13D6228E-B1BA-449A-83CF-CA9D6838F5E0}" sibTransId="{5B693F9B-D354-45A5-8298-B6B736EC3D04}"/>
    <dgm:cxn modelId="{E111199A-0B56-4F6E-8F92-9B518EF10556}" type="presOf" srcId="{906FC876-F7B8-4D14-BC69-FF6BCB8AAD4C}" destId="{1D892F97-908D-4001-9FA0-BB427CA04D01}" srcOrd="0" destOrd="0" presId="urn:microsoft.com/office/officeart/2005/8/layout/radial3"/>
    <dgm:cxn modelId="{1A3E2CB8-290B-4415-85C7-8E4345DFFC62}" srcId="{906FC876-F7B8-4D14-BC69-FF6BCB8AAD4C}" destId="{1355F127-FE94-45BA-993A-EFA2A9AA256E}" srcOrd="5" destOrd="0" parTransId="{8200FD82-62FF-4736-870A-14AB8BEE77C6}" sibTransId="{9D88C699-3B7B-4349-8F4A-FF6D2A63D957}"/>
    <dgm:cxn modelId="{9535B970-DDEC-4B3B-A9F7-2C0B99EB4944}" type="presOf" srcId="{DAC516A7-3605-4D32-BF38-ABEA5FAEA7C4}" destId="{8D53F346-DF14-4C8F-AAC8-71F57118426A}" srcOrd="0" destOrd="0" presId="urn:microsoft.com/office/officeart/2005/8/layout/radial3"/>
    <dgm:cxn modelId="{A7599580-4CBF-4909-8FC8-2976B429FCAE}" srcId="{906FC876-F7B8-4D14-BC69-FF6BCB8AAD4C}" destId="{05FC5547-9607-4F49-B40F-2D2F12C85C73}" srcOrd="2" destOrd="0" parTransId="{A5E3D9FA-C9A2-47B2-B760-31BE23951CC2}" sibTransId="{217D6864-A8E8-417A-952E-87A59136C7A5}"/>
    <dgm:cxn modelId="{A2A45ECA-6B59-4F6B-B0A3-5F8626EDDBB0}" type="presOf" srcId="{752B30C7-0813-4495-ABE6-66227A46CE86}" destId="{D8571BBE-F578-4EC4-9F45-08984EAC79D4}" srcOrd="0" destOrd="0" presId="urn:microsoft.com/office/officeart/2005/8/layout/radial3"/>
    <dgm:cxn modelId="{09BEE734-C34A-4379-A9F5-921F5A77AD58}" srcId="{906FC876-F7B8-4D14-BC69-FF6BCB8AAD4C}" destId="{6D5C7D26-13FC-4A4C-B5E7-F16130D323C6}" srcOrd="4" destOrd="0" parTransId="{DA493202-B5BB-4ACE-A4F8-056EE6C9FF50}" sibTransId="{92626822-79FC-4B98-A1B6-85328614CD58}"/>
    <dgm:cxn modelId="{CFFB7862-9A10-4ECD-9B9A-D7B8FE6A94A2}" type="presOf" srcId="{68DD8919-FD81-416F-B50D-6DAC0DF1CEA5}" destId="{479E81C8-D22F-4D3A-86A8-05F4E6D96317}" srcOrd="0" destOrd="0" presId="urn:microsoft.com/office/officeart/2005/8/layout/radial3"/>
    <dgm:cxn modelId="{6F9BACD0-4A6D-4CA3-B114-951C2AE9B174}" type="presOf" srcId="{05FC5547-9607-4F49-B40F-2D2F12C85C73}" destId="{7649F94C-8D4F-4A3B-B25D-E27C0EEFA8D9}" srcOrd="0" destOrd="0" presId="urn:microsoft.com/office/officeart/2005/8/layout/radial3"/>
    <dgm:cxn modelId="{9295CC94-90AD-4454-9315-4B3C5EE88310}" type="presOf" srcId="{1355F127-FE94-45BA-993A-EFA2A9AA256E}" destId="{2897836B-2163-4BCF-9150-1F2FB9E269B1}" srcOrd="0" destOrd="0" presId="urn:microsoft.com/office/officeart/2005/8/layout/radial3"/>
    <dgm:cxn modelId="{A900B69D-5EBE-4FA9-AD76-FEED35F1C5C8}" type="presOf" srcId="{294C8B36-DCB5-4E8D-88E2-BA054359D206}" destId="{C6A71C94-7926-414D-8A3C-DD4261F931E1}" srcOrd="0" destOrd="0" presId="urn:microsoft.com/office/officeart/2005/8/layout/radial3"/>
    <dgm:cxn modelId="{7C013DF0-56F6-4F97-AEAE-97CABE244F09}" srcId="{906FC876-F7B8-4D14-BC69-FF6BCB8AAD4C}" destId="{AA695386-A015-4AA0-A2C3-11A901A0D3DA}" srcOrd="0" destOrd="0" parTransId="{28EB1732-995F-4F81-B165-2393CEC573BA}" sibTransId="{DCDBE7C6-230A-4309-B12B-BD30A4AFC4CE}"/>
    <dgm:cxn modelId="{F221C808-C8A6-4DFB-BDFE-9E0BB051E972}" srcId="{906FC876-F7B8-4D14-BC69-FF6BCB8AAD4C}" destId="{294C8B36-DCB5-4E8D-88E2-BA054359D206}" srcOrd="1" destOrd="0" parTransId="{8F89A491-0969-47BF-8249-971D5A2000E8}" sibTransId="{531B56F7-302D-4EAF-A580-E82C5B5B0EA9}"/>
    <dgm:cxn modelId="{01A067D8-8138-471A-BFE0-B9319B87000B}" type="presOf" srcId="{6D5C7D26-13FC-4A4C-B5E7-F16130D323C6}" destId="{ADAB79DA-EE42-44B5-AAA4-41B4E5284717}" srcOrd="0" destOrd="0" presId="urn:microsoft.com/office/officeart/2005/8/layout/radial3"/>
    <dgm:cxn modelId="{A30A3D8A-A44B-43E4-81B8-53D3BCCC490F}" type="presOf" srcId="{AA695386-A015-4AA0-A2C3-11A901A0D3DA}" destId="{3A75710F-3522-4344-B234-C5EE1304ABF3}" srcOrd="0" destOrd="0" presId="urn:microsoft.com/office/officeart/2005/8/layout/radial3"/>
    <dgm:cxn modelId="{11764A71-9245-42D6-9DF6-4165D74F7F4E}" type="presParOf" srcId="{D8571BBE-F578-4EC4-9F45-08984EAC79D4}" destId="{8BE89BA1-9B74-476E-BA61-73655A12CE88}" srcOrd="0" destOrd="0" presId="urn:microsoft.com/office/officeart/2005/8/layout/radial3"/>
    <dgm:cxn modelId="{968F9DE3-CDA3-47D4-8056-7649A7BCDF39}" type="presParOf" srcId="{8BE89BA1-9B74-476E-BA61-73655A12CE88}" destId="{1D892F97-908D-4001-9FA0-BB427CA04D01}" srcOrd="0" destOrd="0" presId="urn:microsoft.com/office/officeart/2005/8/layout/radial3"/>
    <dgm:cxn modelId="{CED9F07B-2F42-46EB-8AC7-72C2A88C1FC5}" type="presParOf" srcId="{8BE89BA1-9B74-476E-BA61-73655A12CE88}" destId="{3A75710F-3522-4344-B234-C5EE1304ABF3}" srcOrd="1" destOrd="0" presId="urn:microsoft.com/office/officeart/2005/8/layout/radial3"/>
    <dgm:cxn modelId="{24A1065F-9E90-48DE-B44B-AFEF4E13810A}" type="presParOf" srcId="{8BE89BA1-9B74-476E-BA61-73655A12CE88}" destId="{C6A71C94-7926-414D-8A3C-DD4261F931E1}" srcOrd="2" destOrd="0" presId="urn:microsoft.com/office/officeart/2005/8/layout/radial3"/>
    <dgm:cxn modelId="{5B9E5140-2496-4A80-A71F-BC1C79326D8C}" type="presParOf" srcId="{8BE89BA1-9B74-476E-BA61-73655A12CE88}" destId="{7649F94C-8D4F-4A3B-B25D-E27C0EEFA8D9}" srcOrd="3" destOrd="0" presId="urn:microsoft.com/office/officeart/2005/8/layout/radial3"/>
    <dgm:cxn modelId="{F81AA0BD-E514-47E2-B660-8F92023417DE}" type="presParOf" srcId="{8BE89BA1-9B74-476E-BA61-73655A12CE88}" destId="{479E81C8-D22F-4D3A-86A8-05F4E6D96317}" srcOrd="4" destOrd="0" presId="urn:microsoft.com/office/officeart/2005/8/layout/radial3"/>
    <dgm:cxn modelId="{0825E311-FCE1-46A6-85A4-1A0F6FA1F2FB}" type="presParOf" srcId="{8BE89BA1-9B74-476E-BA61-73655A12CE88}" destId="{ADAB79DA-EE42-44B5-AAA4-41B4E5284717}" srcOrd="5" destOrd="0" presId="urn:microsoft.com/office/officeart/2005/8/layout/radial3"/>
    <dgm:cxn modelId="{4037ED1B-A41D-4E46-9575-6E16699D54C3}" type="presParOf" srcId="{8BE89BA1-9B74-476E-BA61-73655A12CE88}" destId="{2897836B-2163-4BCF-9150-1F2FB9E269B1}" srcOrd="6" destOrd="0" presId="urn:microsoft.com/office/officeart/2005/8/layout/radial3"/>
    <dgm:cxn modelId="{BC037687-A3EF-469A-AB11-873762367FC8}" type="presParOf" srcId="{8BE89BA1-9B74-476E-BA61-73655A12CE88}" destId="{8D53F346-DF14-4C8F-AAC8-71F57118426A}" srcOrd="7"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CE58A6-A489-43A5-A4C6-EFE4B336E711}"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es-ES"/>
        </a:p>
      </dgm:t>
    </dgm:pt>
    <dgm:pt modelId="{56D8B3E8-998A-4DD4-8CDF-5A37BF9F19D0}">
      <dgm:prSet phldrT="[Texto]" custT="1"/>
      <dgm:spPr/>
      <dgm:t>
        <a:bodyPr/>
        <a:lstStyle/>
        <a:p>
          <a:pPr algn="ctr"/>
          <a:r>
            <a:rPr lang="es-ES" sz="1200" b="1" dirty="0">
              <a:latin typeface="Arial" panose="020B0604020202020204" pitchFamily="34" charset="0"/>
              <a:cs typeface="Arial" panose="020B0604020202020204" pitchFamily="34" charset="0"/>
            </a:rPr>
            <a:t>OBJETIVO</a:t>
          </a:r>
        </a:p>
        <a:p>
          <a:pPr algn="ctr"/>
          <a:r>
            <a:rPr lang="es-MX" sz="1200" b="0" dirty="0">
              <a:solidFill>
                <a:schemeClr val="tx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a:t>
          </a:r>
          <a:r>
            <a:rPr lang="es-MX" sz="1200" b="0" dirty="0" smtClean="0">
              <a:solidFill>
                <a:schemeClr val="tx1"/>
              </a:solidFill>
              <a:latin typeface="Arial" panose="020B0604020202020204" pitchFamily="34" charset="0"/>
              <a:ea typeface="Quattrocento Sans"/>
              <a:cs typeface="Arial" panose="020B0604020202020204" pitchFamily="34" charset="0"/>
              <a:sym typeface="Quattrocento Sans"/>
            </a:rPr>
            <a:t>interés y de valor, </a:t>
          </a:r>
          <a:r>
            <a:rPr lang="es-MX" sz="1200" b="0" dirty="0">
              <a:solidFill>
                <a:schemeClr val="tx1"/>
              </a:solidFill>
              <a:latin typeface="Arial" panose="020B0604020202020204" pitchFamily="34" charset="0"/>
              <a:ea typeface="Quattrocento Sans"/>
              <a:cs typeface="Arial" panose="020B0604020202020204" pitchFamily="34" charset="0"/>
              <a:sym typeface="Quattrocento Sans"/>
            </a:rPr>
            <a:t>así como los legales y reglamentarios aplicables, protegiendo el ambiente, la seguridad y la salud en el trabajo</a:t>
          </a:r>
          <a:r>
            <a:rPr lang="es-MX" sz="1100" b="0" dirty="0">
              <a:solidFill>
                <a:schemeClr val="tx1"/>
              </a:solidFill>
              <a:latin typeface="Arial" panose="020B0604020202020204" pitchFamily="34" charset="0"/>
              <a:ea typeface="Quattrocento Sans"/>
              <a:cs typeface="Arial" panose="020B0604020202020204" pitchFamily="34" charset="0"/>
              <a:sym typeface="Quattrocento Sans"/>
            </a:rPr>
            <a:t>. </a:t>
          </a:r>
          <a:endParaRPr lang="es-ES" sz="1100" b="0" dirty="0">
            <a:solidFill>
              <a:schemeClr val="tx1"/>
            </a:solidFill>
            <a:latin typeface="Arial" panose="020B0604020202020204" pitchFamily="34" charset="0"/>
            <a:cs typeface="Arial" panose="020B0604020202020204" pitchFamily="34" charset="0"/>
          </a:endParaRPr>
        </a:p>
        <a:p>
          <a:pPr algn="ctr"/>
          <a:endParaRPr lang="es-ES" sz="1300" dirty="0"/>
        </a:p>
      </dgm:t>
    </dgm:pt>
    <dgm:pt modelId="{1229D308-BF15-41EB-BB48-2EE957E6D1ED}" type="parTrans" cxnId="{0773CFF7-781A-490D-B66D-66D777611E42}">
      <dgm:prSet/>
      <dgm:spPr/>
      <dgm:t>
        <a:bodyPr/>
        <a:lstStyle/>
        <a:p>
          <a:endParaRPr lang="es-ES"/>
        </a:p>
      </dgm:t>
    </dgm:pt>
    <dgm:pt modelId="{8FE14CC5-9110-4F77-A280-E16C12744D59}" type="sibTrans" cxnId="{0773CFF7-781A-490D-B66D-66D777611E42}">
      <dgm:prSet/>
      <dgm:spPr/>
      <dgm:t>
        <a:bodyPr/>
        <a:lstStyle/>
        <a:p>
          <a:endParaRPr lang="es-ES"/>
        </a:p>
      </dgm:t>
    </dgm:pt>
    <dgm:pt modelId="{9DC518D8-C7B7-4DED-ADC9-C7DBE81ADFC8}" type="pres">
      <dgm:prSet presAssocID="{58CE58A6-A489-43A5-A4C6-EFE4B336E711}" presName="Name0" presStyleCnt="0">
        <dgm:presLayoutVars>
          <dgm:chMax/>
          <dgm:chPref/>
          <dgm:dir/>
        </dgm:presLayoutVars>
      </dgm:prSet>
      <dgm:spPr/>
      <dgm:t>
        <a:bodyPr/>
        <a:lstStyle/>
        <a:p>
          <a:endParaRPr lang="es-ES"/>
        </a:p>
      </dgm:t>
    </dgm:pt>
    <dgm:pt modelId="{F11AE869-0713-4D75-81FB-E0553A473B0C}" type="pres">
      <dgm:prSet presAssocID="{56D8B3E8-998A-4DD4-8CDF-5A37BF9F19D0}" presName="composite" presStyleCnt="0"/>
      <dgm:spPr/>
    </dgm:pt>
    <dgm:pt modelId="{91545487-78F6-40A8-8E07-F94FC5AA67AF}" type="pres">
      <dgm:prSet presAssocID="{56D8B3E8-998A-4DD4-8CDF-5A37BF9F19D0}" presName="Accent" presStyleLbl="alignNode1" presStyleIdx="0" presStyleCnt="1">
        <dgm:presLayoutVars>
          <dgm:chMax val="0"/>
          <dgm:chPref val="0"/>
        </dgm:presLayoutVars>
      </dgm:prSet>
      <dgm:spPr/>
    </dgm:pt>
    <dgm:pt modelId="{8E242513-37BD-4EEC-BFAA-38A168D967D9}" type="pres">
      <dgm:prSet presAssocID="{56D8B3E8-998A-4DD4-8CDF-5A37BF9F19D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8EA78F6A-381F-4EBD-B982-88CD5CD03593}" type="pres">
      <dgm:prSet presAssocID="{56D8B3E8-998A-4DD4-8CDF-5A37BF9F19D0}" presName="Parent" presStyleLbl="fgAccFollowNode1" presStyleIdx="0" presStyleCnt="1">
        <dgm:presLayoutVars>
          <dgm:chMax val="0"/>
          <dgm:chPref val="0"/>
          <dgm:bulletEnabled val="1"/>
        </dgm:presLayoutVars>
      </dgm:prSet>
      <dgm:spPr/>
      <dgm:t>
        <a:bodyPr/>
        <a:lstStyle/>
        <a:p>
          <a:endParaRPr lang="es-ES"/>
        </a:p>
      </dgm:t>
    </dgm:pt>
    <dgm:pt modelId="{8BA9B1E7-CCA4-4DB8-82EB-546620533736}" type="pres">
      <dgm:prSet presAssocID="{56D8B3E8-998A-4DD4-8CDF-5A37BF9F19D0}" presName="Space" presStyleCnt="0">
        <dgm:presLayoutVars>
          <dgm:chMax val="0"/>
          <dgm:chPref val="0"/>
        </dgm:presLayoutVars>
      </dgm:prSet>
      <dgm:spPr/>
    </dgm:pt>
  </dgm:ptLst>
  <dgm:cxnLst>
    <dgm:cxn modelId="{CD86B7BC-1ACA-43CE-9360-32A1ED12891D}" type="presOf" srcId="{58CE58A6-A489-43A5-A4C6-EFE4B336E711}" destId="{9DC518D8-C7B7-4DED-ADC9-C7DBE81ADFC8}" srcOrd="0" destOrd="0" presId="urn:microsoft.com/office/officeart/2008/layout/AlternatingPictureCircles"/>
    <dgm:cxn modelId="{0773CFF7-781A-490D-B66D-66D777611E42}" srcId="{58CE58A6-A489-43A5-A4C6-EFE4B336E711}" destId="{56D8B3E8-998A-4DD4-8CDF-5A37BF9F19D0}" srcOrd="0" destOrd="0" parTransId="{1229D308-BF15-41EB-BB48-2EE957E6D1ED}" sibTransId="{8FE14CC5-9110-4F77-A280-E16C12744D59}"/>
    <dgm:cxn modelId="{7C541FF7-952E-4632-8E10-F2CB575E0FE0}" type="presOf" srcId="{56D8B3E8-998A-4DD4-8CDF-5A37BF9F19D0}" destId="{8EA78F6A-381F-4EBD-B982-88CD5CD03593}" srcOrd="0" destOrd="0" presId="urn:microsoft.com/office/officeart/2008/layout/AlternatingPictureCircles"/>
    <dgm:cxn modelId="{8B12AD23-B0D5-4808-A687-DEEEF159201C}" type="presParOf" srcId="{9DC518D8-C7B7-4DED-ADC9-C7DBE81ADFC8}" destId="{F11AE869-0713-4D75-81FB-E0553A473B0C}" srcOrd="0" destOrd="0" presId="urn:microsoft.com/office/officeart/2008/layout/AlternatingPictureCircles"/>
    <dgm:cxn modelId="{2D936B55-51C4-4761-809C-F9B0CBF3812B}" type="presParOf" srcId="{F11AE869-0713-4D75-81FB-E0553A473B0C}" destId="{91545487-78F6-40A8-8E07-F94FC5AA67AF}" srcOrd="0" destOrd="0" presId="urn:microsoft.com/office/officeart/2008/layout/AlternatingPictureCircles"/>
    <dgm:cxn modelId="{328AA269-DE7A-4177-909F-3DB6306FA48C}" type="presParOf" srcId="{F11AE869-0713-4D75-81FB-E0553A473B0C}" destId="{8E242513-37BD-4EEC-BFAA-38A168D967D9}" srcOrd="1" destOrd="0" presId="urn:microsoft.com/office/officeart/2008/layout/AlternatingPictureCircles"/>
    <dgm:cxn modelId="{77590737-4338-4507-B31C-56229569BB2E}" type="presParOf" srcId="{F11AE869-0713-4D75-81FB-E0553A473B0C}" destId="{8EA78F6A-381F-4EBD-B982-88CD5CD03593}" srcOrd="2" destOrd="0" presId="urn:microsoft.com/office/officeart/2008/layout/AlternatingPictureCircles"/>
    <dgm:cxn modelId="{422670C6-8C33-4F0B-8F3D-CBFB54AA0C1F}" type="presParOf" srcId="{F11AE869-0713-4D75-81FB-E0553A473B0C}" destId="{8BA9B1E7-CCA4-4DB8-82EB-546620533736}"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F2CA4F-BDF7-4FC6-8189-2217260C15D9}" type="doc">
      <dgm:prSet loTypeId="urn:microsoft.com/office/officeart/2008/layout/PictureStrips" loCatId="picture" qsTypeId="urn:microsoft.com/office/officeart/2005/8/quickstyle/3d1" qsCatId="3D" csTypeId="urn:microsoft.com/office/officeart/2005/8/colors/accent5_1" csCatId="accent5" phldr="1"/>
      <dgm:spPr/>
      <dgm:t>
        <a:bodyPr/>
        <a:lstStyle/>
        <a:p>
          <a:endParaRPr lang="es-ES"/>
        </a:p>
      </dgm:t>
    </dgm:pt>
    <dgm:pt modelId="{56EC2404-8EA8-4881-80E7-DF4C0AE1A81A}">
      <dgm:prSet phldrT="[Texto]" custT="1"/>
      <dgm:spPr/>
      <dgm:t>
        <a:bodyPr/>
        <a:lstStyle/>
        <a:p>
          <a:pPr rtl="0"/>
          <a:r>
            <a:rPr lang="es-ES" sz="1200" b="1" dirty="0">
              <a:latin typeface="Arial" panose="020B0604020202020204" pitchFamily="34" charset="0"/>
              <a:ea typeface="Arial"/>
              <a:cs typeface="Arial" panose="020B0604020202020204" pitchFamily="34" charset="0"/>
              <a:sym typeface="Arial"/>
            </a:rPr>
            <a:t>CONTEXTO DE LA ORGANIZACIÓN</a:t>
          </a:r>
        </a:p>
        <a:p>
          <a:pPr rtl="0"/>
          <a:endParaRPr lang="es-ES" sz="1200" b="0" i="0" u="none" strike="noStrike" cap="none" dirty="0">
            <a:latin typeface="Arial" panose="020B0604020202020204" pitchFamily="34" charset="0"/>
            <a:ea typeface="Arial"/>
            <a:cs typeface="Arial" panose="020B0604020202020204" pitchFamily="34" charset="0"/>
            <a:sym typeface="Arial"/>
          </a:endParaRPr>
        </a:p>
        <a:p>
          <a:pPr rtl="0"/>
          <a:r>
            <a:rPr lang="es-ES" sz="1200" b="0" i="0" u="none" strike="noStrike" cap="none" dirty="0">
              <a:latin typeface="Arial" panose="020B0604020202020204" pitchFamily="34" charset="0"/>
              <a:ea typeface="Arial"/>
              <a:cs typeface="Arial" panose="020B0604020202020204" pitchFamily="34" charset="0"/>
              <a:sym typeface="Arial"/>
            </a:rPr>
            <a:t>Comprender la UMNG y su contexto/entorno</a:t>
          </a:r>
          <a:endParaRPr lang="es-ES" sz="1200" b="0" i="0" u="none" strike="noStrike" cap="none" dirty="0">
            <a:latin typeface="Arial" panose="020B0604020202020204" pitchFamily="34" charset="0"/>
            <a:ea typeface="Calibri"/>
            <a:cs typeface="Arial" panose="020B0604020202020204" pitchFamily="34" charset="0"/>
            <a:sym typeface="Calibri"/>
          </a:endParaRPr>
        </a:p>
        <a:p>
          <a:pPr rtl="0"/>
          <a:r>
            <a:rPr lang="es-ES" sz="1200" b="0" i="0" u="none" strike="noStrike" cap="none" dirty="0">
              <a:latin typeface="Arial" panose="020B0604020202020204" pitchFamily="34" charset="0"/>
              <a:ea typeface="Arial"/>
              <a:cs typeface="Arial" panose="020B0604020202020204" pitchFamily="34" charset="0"/>
              <a:sym typeface="Arial"/>
            </a:rPr>
            <a:t>Comprender necesidades y expectativas de los grupos de interés</a:t>
          </a:r>
          <a:endParaRPr lang="es-ES" sz="1200" dirty="0"/>
        </a:p>
      </dgm:t>
    </dgm:pt>
    <dgm:pt modelId="{B84EC311-D222-44C7-ABA3-6FE4AF58CC2B}" type="parTrans" cxnId="{65F0BA85-C2EF-4DEC-8ACF-FB40E8A329DA}">
      <dgm:prSet/>
      <dgm:spPr/>
      <dgm:t>
        <a:bodyPr/>
        <a:lstStyle/>
        <a:p>
          <a:endParaRPr lang="es-ES"/>
        </a:p>
      </dgm:t>
    </dgm:pt>
    <dgm:pt modelId="{6D95B5C5-BCD6-4D9D-A2B2-E282EDEC7876}" type="sibTrans" cxnId="{65F0BA85-C2EF-4DEC-8ACF-FB40E8A329DA}">
      <dgm:prSet/>
      <dgm:spPr/>
      <dgm:t>
        <a:bodyPr/>
        <a:lstStyle/>
        <a:p>
          <a:endParaRPr lang="es-ES"/>
        </a:p>
      </dgm:t>
    </dgm:pt>
    <dgm:pt modelId="{D68752E7-C97E-4C4A-8091-066C9AA7DEE3}">
      <dgm:prSet phldrT="[Texto]" custT="1"/>
      <dgm:spPr/>
      <dgm:t>
        <a:bodyPr/>
        <a:lstStyle/>
        <a:p>
          <a:r>
            <a:rPr lang="es-ES" sz="1200" b="1" dirty="0">
              <a:latin typeface="Arial" panose="020B0604020202020204" pitchFamily="34" charset="0"/>
              <a:ea typeface="Arial"/>
              <a:cs typeface="Arial" panose="020B0604020202020204" pitchFamily="34" charset="0"/>
              <a:sym typeface="Arial"/>
            </a:rPr>
            <a:t>LIDERAZGO</a:t>
          </a:r>
          <a:endParaRPr lang="es-ES" sz="1200" b="0" i="0" u="none" strike="noStrike" cap="none" dirty="0">
            <a:latin typeface="Arial" panose="020B0604020202020204" pitchFamily="34" charset="0"/>
            <a:ea typeface="Arial"/>
            <a:cs typeface="Arial" panose="020B0604020202020204" pitchFamily="34" charset="0"/>
            <a:sym typeface="Arial"/>
          </a:endParaRPr>
        </a:p>
        <a:p>
          <a:r>
            <a:rPr lang="es-ES" sz="1200" b="0" i="0" u="none" strike="noStrike" cap="none" dirty="0">
              <a:latin typeface="Arial" panose="020B0604020202020204" pitchFamily="34" charset="0"/>
              <a:ea typeface="Arial"/>
              <a:cs typeface="Arial" panose="020B0604020202020204" pitchFamily="34" charset="0"/>
              <a:sym typeface="Arial"/>
            </a:rPr>
            <a:t>Determinación y conocimiento de responsabilidades, roles, autoridades y funciones</a:t>
          </a:r>
          <a:endParaRPr lang="es-ES" sz="1200" b="0" i="0" u="none" strike="noStrike" cap="none" dirty="0">
            <a:latin typeface="Arial" panose="020B0604020202020204" pitchFamily="34" charset="0"/>
            <a:ea typeface="Calibri"/>
            <a:cs typeface="Arial" panose="020B0604020202020204" pitchFamily="34" charset="0"/>
            <a:sym typeface="Calibri"/>
          </a:endParaRPr>
        </a:p>
        <a:p>
          <a:r>
            <a:rPr lang="es-ES" sz="1200" b="0" i="0" u="none" strike="noStrike" cap="none" dirty="0">
              <a:latin typeface="Arial" panose="020B0604020202020204" pitchFamily="34" charset="0"/>
              <a:ea typeface="Arial"/>
              <a:cs typeface="Arial" panose="020B0604020202020204" pitchFamily="34" charset="0"/>
              <a:sym typeface="Arial"/>
            </a:rPr>
            <a:t>Compromiso con el SIG (Calidad, Ambiente, Seguridad) – Rendición de cuentas</a:t>
          </a:r>
        </a:p>
        <a:p>
          <a:r>
            <a:rPr lang="es-ES" sz="1200" b="0" i="0" u="none" strike="noStrike" cap="none" dirty="0">
              <a:latin typeface="Arial" panose="020B0604020202020204" pitchFamily="34" charset="0"/>
              <a:ea typeface="Arial"/>
              <a:cs typeface="Arial" panose="020B0604020202020204" pitchFamily="34" charset="0"/>
              <a:sym typeface="Arial"/>
            </a:rPr>
            <a:t>Consulta y participación</a:t>
          </a:r>
        </a:p>
        <a:p>
          <a:r>
            <a:rPr lang="es-ES" sz="1200" b="1" dirty="0">
              <a:latin typeface="Arial" panose="020B0604020202020204" pitchFamily="34" charset="0"/>
              <a:ea typeface="Arial"/>
              <a:cs typeface="Arial" panose="020B0604020202020204" pitchFamily="34" charset="0"/>
              <a:sym typeface="Arial"/>
            </a:rPr>
            <a:t>Enfoque a los estudiantes y otros beneficiarios</a:t>
          </a:r>
        </a:p>
        <a:p>
          <a:r>
            <a:rPr lang="es-ES" sz="1200" b="1" dirty="0">
              <a:latin typeface="Arial" panose="020B0604020202020204" pitchFamily="34" charset="0"/>
              <a:ea typeface="Arial"/>
              <a:cs typeface="Arial" panose="020B0604020202020204" pitchFamily="34" charset="0"/>
              <a:sym typeface="Arial"/>
            </a:rPr>
            <a:t>Requisitos adicionales para las necesidades especiales de educación</a:t>
          </a:r>
          <a:endParaRPr lang="es-ES" sz="1200" dirty="0"/>
        </a:p>
      </dgm:t>
    </dgm:pt>
    <dgm:pt modelId="{D1DF8AA4-10E2-4306-90CC-9CAADC0F4454}" type="parTrans" cxnId="{E6BE522A-2D52-4EE9-97DA-7C6BCBD9D0FA}">
      <dgm:prSet/>
      <dgm:spPr/>
      <dgm:t>
        <a:bodyPr/>
        <a:lstStyle/>
        <a:p>
          <a:endParaRPr lang="es-ES"/>
        </a:p>
      </dgm:t>
    </dgm:pt>
    <dgm:pt modelId="{8D546183-FB02-4B55-9556-D9C8949185BC}" type="sibTrans" cxnId="{E6BE522A-2D52-4EE9-97DA-7C6BCBD9D0FA}">
      <dgm:prSet/>
      <dgm:spPr/>
      <dgm:t>
        <a:bodyPr/>
        <a:lstStyle/>
        <a:p>
          <a:endParaRPr lang="es-ES"/>
        </a:p>
      </dgm:t>
    </dgm:pt>
    <dgm:pt modelId="{2F9C5D6A-7315-4341-ABA2-5175B288DBC8}">
      <dgm:prSet phldrT="[Texto]" custT="1"/>
      <dgm:spPr/>
      <dgm:t>
        <a:bodyPr/>
        <a:lstStyle/>
        <a:p>
          <a:pPr rtl="0"/>
          <a:r>
            <a:rPr lang="es-ES" sz="1200" b="1">
              <a:latin typeface="Arial" panose="020B0604020202020204" pitchFamily="34" charset="0"/>
              <a:ea typeface="Arial"/>
              <a:cs typeface="Arial" panose="020B0604020202020204" pitchFamily="34" charset="0"/>
              <a:sym typeface="Arial"/>
            </a:rPr>
            <a:t>GESTIÓN DE RIESGOS Y OPORTUNIDADES</a:t>
          </a:r>
          <a:endParaRPr lang="es-ES" sz="1200" b="0" i="0" u="none" strike="noStrike" cap="none">
            <a:latin typeface="Arial" panose="020B0604020202020204" pitchFamily="34" charset="0"/>
            <a:ea typeface="Arial"/>
            <a:cs typeface="Arial" panose="020B0604020202020204" pitchFamily="34" charset="0"/>
            <a:sym typeface="Arial"/>
          </a:endParaRPr>
        </a:p>
        <a:p>
          <a:pPr rtl="0"/>
          <a:r>
            <a:rPr lang="es-ES" sz="1200" b="0" i="0" u="none" strike="noStrike" cap="none">
              <a:latin typeface="Arial" panose="020B0604020202020204" pitchFamily="34" charset="0"/>
              <a:ea typeface="Arial"/>
              <a:cs typeface="Arial" panose="020B0604020202020204" pitchFamily="34" charset="0"/>
              <a:sym typeface="Arial"/>
            </a:rPr>
            <a:t>Prevenir o reducir los efectos indeseados</a:t>
          </a:r>
          <a:endParaRPr lang="es-ES" sz="1200" b="0" i="0" u="none" strike="noStrike" cap="none">
            <a:latin typeface="Arial" panose="020B0604020202020204" pitchFamily="34" charset="0"/>
            <a:ea typeface="Calibri"/>
            <a:cs typeface="Arial" panose="020B0604020202020204" pitchFamily="34" charset="0"/>
            <a:sym typeface="Calibri"/>
          </a:endParaRPr>
        </a:p>
        <a:p>
          <a:pPr rtl="0"/>
          <a:r>
            <a:rPr lang="es-ES" sz="1200" b="0" i="0" u="none" strike="noStrike" cap="none">
              <a:latin typeface="Arial" panose="020B0604020202020204" pitchFamily="34" charset="0"/>
              <a:ea typeface="Arial"/>
              <a:cs typeface="Arial" panose="020B0604020202020204" pitchFamily="34" charset="0"/>
              <a:sym typeface="Arial"/>
            </a:rPr>
            <a:t>Abordar riesgos (negativos) y oportunidades (positivos), requisitos legales y otros</a:t>
          </a:r>
          <a:endParaRPr lang="es-ES" sz="1200" dirty="0"/>
        </a:p>
      </dgm:t>
    </dgm:pt>
    <dgm:pt modelId="{6E3B2198-EA69-4902-80EB-3A1EEE0DAA44}" type="parTrans" cxnId="{9FBDC779-9141-4FA4-A87F-F5DB685A5CC0}">
      <dgm:prSet/>
      <dgm:spPr/>
      <dgm:t>
        <a:bodyPr/>
        <a:lstStyle/>
        <a:p>
          <a:endParaRPr lang="es-ES"/>
        </a:p>
      </dgm:t>
    </dgm:pt>
    <dgm:pt modelId="{1B674F98-A5A7-4CFF-A059-12FCBF6FAA54}" type="sibTrans" cxnId="{9FBDC779-9141-4FA4-A87F-F5DB685A5CC0}">
      <dgm:prSet/>
      <dgm:spPr/>
      <dgm:t>
        <a:bodyPr/>
        <a:lstStyle/>
        <a:p>
          <a:endParaRPr lang="es-ES"/>
        </a:p>
      </dgm:t>
    </dgm:pt>
    <dgm:pt modelId="{48A0DABF-1700-4FC2-A4E4-8F56E4D3AB7C}">
      <dgm:prSet phldrT="[Texto]" custT="1"/>
      <dgm:spPr/>
      <dgm:t>
        <a:bodyPr/>
        <a:lstStyle/>
        <a:p>
          <a:pPr rtl="0"/>
          <a:r>
            <a:rPr lang="es-ES" sz="1200" b="1">
              <a:latin typeface="Arial" panose="020B0604020202020204" pitchFamily="34" charset="0"/>
              <a:ea typeface="Arial"/>
              <a:cs typeface="Arial" panose="020B0604020202020204" pitchFamily="34" charset="0"/>
              <a:sym typeface="Arial"/>
            </a:rPr>
            <a:t>GESTIÓN DEL CAMBIO</a:t>
          </a:r>
          <a:endParaRPr lang="es-ES" sz="1200" b="0" i="0" u="none" strike="noStrike" cap="none">
            <a:latin typeface="Arial" panose="020B0604020202020204" pitchFamily="34" charset="0"/>
            <a:ea typeface="Arial"/>
            <a:cs typeface="Arial" panose="020B0604020202020204" pitchFamily="34" charset="0"/>
            <a:sym typeface="Arial"/>
          </a:endParaRPr>
        </a:p>
        <a:p>
          <a:pPr rtl="0"/>
          <a:r>
            <a:rPr lang="es-ES" sz="1200" b="0" i="0" u="none" strike="noStrike" cap="none">
              <a:latin typeface="Arial" panose="020B0604020202020204" pitchFamily="34" charset="0"/>
              <a:ea typeface="Arial"/>
              <a:cs typeface="Arial" panose="020B0604020202020204" pitchFamily="34" charset="0"/>
              <a:sym typeface="Arial"/>
            </a:rPr>
            <a:t>Planificación de los cambios, considerando el propósito de los cambios, las consecuencias (riesgos), la disponibilidad de los recursos y la asignación y reasignación de responsabilidades y autoridades</a:t>
          </a:r>
          <a:endParaRPr lang="es-ES" sz="1200" dirty="0"/>
        </a:p>
      </dgm:t>
    </dgm:pt>
    <dgm:pt modelId="{C8E4E8F2-340E-4E61-8D4E-9D9950B69F0E}" type="parTrans" cxnId="{027CC132-8D80-425D-8CA3-3ECBDF30C7E5}">
      <dgm:prSet/>
      <dgm:spPr/>
      <dgm:t>
        <a:bodyPr/>
        <a:lstStyle/>
        <a:p>
          <a:endParaRPr lang="es-ES"/>
        </a:p>
      </dgm:t>
    </dgm:pt>
    <dgm:pt modelId="{E9DAC15D-72F9-4FFE-825F-0EE8E64C936F}" type="sibTrans" cxnId="{027CC132-8D80-425D-8CA3-3ECBDF30C7E5}">
      <dgm:prSet/>
      <dgm:spPr/>
      <dgm:t>
        <a:bodyPr/>
        <a:lstStyle/>
        <a:p>
          <a:endParaRPr lang="es-ES"/>
        </a:p>
      </dgm:t>
    </dgm:pt>
    <dgm:pt modelId="{19024569-CC75-4A0E-83B5-4F060CCCF2CE}" type="pres">
      <dgm:prSet presAssocID="{55F2CA4F-BDF7-4FC6-8189-2217260C15D9}" presName="Name0" presStyleCnt="0">
        <dgm:presLayoutVars>
          <dgm:dir/>
          <dgm:resizeHandles val="exact"/>
        </dgm:presLayoutVars>
      </dgm:prSet>
      <dgm:spPr/>
      <dgm:t>
        <a:bodyPr/>
        <a:lstStyle/>
        <a:p>
          <a:endParaRPr lang="es-ES"/>
        </a:p>
      </dgm:t>
    </dgm:pt>
    <dgm:pt modelId="{31B01ABD-C450-4BFE-A4E0-33610B341208}" type="pres">
      <dgm:prSet presAssocID="{56EC2404-8EA8-4881-80E7-DF4C0AE1A81A}" presName="composite" presStyleCnt="0"/>
      <dgm:spPr/>
    </dgm:pt>
    <dgm:pt modelId="{CC96C9E4-1CB5-44E6-8378-298B8508F038}" type="pres">
      <dgm:prSet presAssocID="{56EC2404-8EA8-4881-80E7-DF4C0AE1A81A}" presName="rect1" presStyleLbl="trAlignAcc1" presStyleIdx="0" presStyleCnt="4">
        <dgm:presLayoutVars>
          <dgm:bulletEnabled val="1"/>
        </dgm:presLayoutVars>
      </dgm:prSet>
      <dgm:spPr/>
      <dgm:t>
        <a:bodyPr/>
        <a:lstStyle/>
        <a:p>
          <a:endParaRPr lang="es-ES"/>
        </a:p>
      </dgm:t>
    </dgm:pt>
    <dgm:pt modelId="{5F68DA24-EB85-4B9F-97A0-AC9FCD3E13C7}" type="pres">
      <dgm:prSet presAssocID="{56EC2404-8EA8-4881-80E7-DF4C0AE1A81A}" presName="rect2" presStyleLbl="fgImgPlace1" presStyleIdx="0" presStyleCnt="4"/>
      <dgm:spPr>
        <a:blipFill rotWithShape="1">
          <a:blip xmlns:r="http://schemas.openxmlformats.org/officeDocument/2006/relationships" r:embed="rId1"/>
          <a:stretch>
            <a:fillRect/>
          </a:stretch>
        </a:blipFill>
      </dgm:spPr>
    </dgm:pt>
    <dgm:pt modelId="{71294EFA-EECF-4DCB-84ED-EF42043FA173}" type="pres">
      <dgm:prSet presAssocID="{6D95B5C5-BCD6-4D9D-A2B2-E282EDEC7876}" presName="sibTrans" presStyleCnt="0"/>
      <dgm:spPr/>
    </dgm:pt>
    <dgm:pt modelId="{87EAD11D-AC41-4A70-BAE9-CCFB15363834}" type="pres">
      <dgm:prSet presAssocID="{D68752E7-C97E-4C4A-8091-066C9AA7DEE3}" presName="composite" presStyleCnt="0"/>
      <dgm:spPr/>
    </dgm:pt>
    <dgm:pt modelId="{3086CEB7-462C-4D6F-8637-169247FB4ED9}" type="pres">
      <dgm:prSet presAssocID="{D68752E7-C97E-4C4A-8091-066C9AA7DEE3}" presName="rect1" presStyleLbl="trAlignAcc1" presStyleIdx="1" presStyleCnt="4">
        <dgm:presLayoutVars>
          <dgm:bulletEnabled val="1"/>
        </dgm:presLayoutVars>
      </dgm:prSet>
      <dgm:spPr/>
      <dgm:t>
        <a:bodyPr/>
        <a:lstStyle/>
        <a:p>
          <a:endParaRPr lang="es-ES"/>
        </a:p>
      </dgm:t>
    </dgm:pt>
    <dgm:pt modelId="{E60F82B7-8200-471A-AA2C-71C1D6659D7F}" type="pres">
      <dgm:prSet presAssocID="{D68752E7-C97E-4C4A-8091-066C9AA7DEE3}" presName="rect2" presStyleLbl="fgImgPlace1" presStyleIdx="1" presStyleCnt="4"/>
      <dgm:spPr>
        <a:blipFill rotWithShape="1">
          <a:blip xmlns:r="http://schemas.openxmlformats.org/officeDocument/2006/relationships" r:embed="rId2"/>
          <a:stretch>
            <a:fillRect/>
          </a:stretch>
        </a:blipFill>
      </dgm:spPr>
    </dgm:pt>
    <dgm:pt modelId="{C350AFE3-9A18-4017-A155-7A3D7051FC52}" type="pres">
      <dgm:prSet presAssocID="{8D546183-FB02-4B55-9556-D9C8949185BC}" presName="sibTrans" presStyleCnt="0"/>
      <dgm:spPr/>
    </dgm:pt>
    <dgm:pt modelId="{A34EC57D-2726-484E-9A81-2332B9F239B5}" type="pres">
      <dgm:prSet presAssocID="{2F9C5D6A-7315-4341-ABA2-5175B288DBC8}" presName="composite" presStyleCnt="0"/>
      <dgm:spPr/>
    </dgm:pt>
    <dgm:pt modelId="{A465DCE6-35FF-46D7-BBA4-79A3C12D0C23}" type="pres">
      <dgm:prSet presAssocID="{2F9C5D6A-7315-4341-ABA2-5175B288DBC8}" presName="rect1" presStyleLbl="trAlignAcc1" presStyleIdx="2" presStyleCnt="4">
        <dgm:presLayoutVars>
          <dgm:bulletEnabled val="1"/>
        </dgm:presLayoutVars>
      </dgm:prSet>
      <dgm:spPr/>
      <dgm:t>
        <a:bodyPr/>
        <a:lstStyle/>
        <a:p>
          <a:endParaRPr lang="es-ES"/>
        </a:p>
      </dgm:t>
    </dgm:pt>
    <dgm:pt modelId="{26459AF1-C28C-435C-9BC9-2F9202886E2C}" type="pres">
      <dgm:prSet presAssocID="{2F9C5D6A-7315-4341-ABA2-5175B288DBC8}" presName="rect2" presStyleLbl="fgImgPlace1" presStyleIdx="2" presStyleCnt="4"/>
      <dgm:spPr>
        <a:prstGeom prst="rect">
          <a:avLst/>
        </a:prstGeom>
        <a:blipFill rotWithShape="1">
          <a:blip xmlns:r="http://schemas.openxmlformats.org/officeDocument/2006/relationships" r:embed="rId3"/>
          <a:stretch>
            <a:fillRect/>
          </a:stretch>
        </a:blipFill>
      </dgm:spPr>
    </dgm:pt>
    <dgm:pt modelId="{F85921CC-20AC-43C0-98FF-D7E42E733F9F}" type="pres">
      <dgm:prSet presAssocID="{1B674F98-A5A7-4CFF-A059-12FCBF6FAA54}" presName="sibTrans" presStyleCnt="0"/>
      <dgm:spPr/>
    </dgm:pt>
    <dgm:pt modelId="{B58088DB-BAE4-4A16-8EBE-5E629CDDE528}" type="pres">
      <dgm:prSet presAssocID="{48A0DABF-1700-4FC2-A4E4-8F56E4D3AB7C}" presName="composite" presStyleCnt="0"/>
      <dgm:spPr/>
    </dgm:pt>
    <dgm:pt modelId="{9DA54092-C7E7-4C1F-8FB2-7B2C03F8F594}" type="pres">
      <dgm:prSet presAssocID="{48A0DABF-1700-4FC2-A4E4-8F56E4D3AB7C}" presName="rect1" presStyleLbl="trAlignAcc1" presStyleIdx="3" presStyleCnt="4">
        <dgm:presLayoutVars>
          <dgm:bulletEnabled val="1"/>
        </dgm:presLayoutVars>
      </dgm:prSet>
      <dgm:spPr/>
      <dgm:t>
        <a:bodyPr/>
        <a:lstStyle/>
        <a:p>
          <a:endParaRPr lang="es-ES"/>
        </a:p>
      </dgm:t>
    </dgm:pt>
    <dgm:pt modelId="{FF1660F9-1A12-4602-9B17-F0901B9619B4}" type="pres">
      <dgm:prSet presAssocID="{48A0DABF-1700-4FC2-A4E4-8F56E4D3AB7C}" presName="rect2" presStyleLbl="fgImgPlace1" presStyleIdx="3" presStyleCnt="4"/>
      <dgm:spPr>
        <a:blipFill rotWithShape="1">
          <a:blip xmlns:r="http://schemas.openxmlformats.org/officeDocument/2006/relationships" r:embed="rId4"/>
          <a:stretch>
            <a:fillRect/>
          </a:stretch>
        </a:blipFill>
      </dgm:spPr>
    </dgm:pt>
  </dgm:ptLst>
  <dgm:cxnLst>
    <dgm:cxn modelId="{E6BE522A-2D52-4EE9-97DA-7C6BCBD9D0FA}" srcId="{55F2CA4F-BDF7-4FC6-8189-2217260C15D9}" destId="{D68752E7-C97E-4C4A-8091-066C9AA7DEE3}" srcOrd="1" destOrd="0" parTransId="{D1DF8AA4-10E2-4306-90CC-9CAADC0F4454}" sibTransId="{8D546183-FB02-4B55-9556-D9C8949185BC}"/>
    <dgm:cxn modelId="{71553B5C-DE36-47B9-B8F6-9BB33B968EAA}" type="presOf" srcId="{D68752E7-C97E-4C4A-8091-066C9AA7DEE3}" destId="{3086CEB7-462C-4D6F-8637-169247FB4ED9}" srcOrd="0" destOrd="0" presId="urn:microsoft.com/office/officeart/2008/layout/PictureStrips"/>
    <dgm:cxn modelId="{027CC132-8D80-425D-8CA3-3ECBDF30C7E5}" srcId="{55F2CA4F-BDF7-4FC6-8189-2217260C15D9}" destId="{48A0DABF-1700-4FC2-A4E4-8F56E4D3AB7C}" srcOrd="3" destOrd="0" parTransId="{C8E4E8F2-340E-4E61-8D4E-9D9950B69F0E}" sibTransId="{E9DAC15D-72F9-4FFE-825F-0EE8E64C936F}"/>
    <dgm:cxn modelId="{08C7C8F2-F29F-466C-8B17-F462804A6DB9}" type="presOf" srcId="{56EC2404-8EA8-4881-80E7-DF4C0AE1A81A}" destId="{CC96C9E4-1CB5-44E6-8378-298B8508F038}" srcOrd="0" destOrd="0" presId="urn:microsoft.com/office/officeart/2008/layout/PictureStrips"/>
    <dgm:cxn modelId="{0824250B-79CB-4446-9DCD-D062A6726839}" type="presOf" srcId="{48A0DABF-1700-4FC2-A4E4-8F56E4D3AB7C}" destId="{9DA54092-C7E7-4C1F-8FB2-7B2C03F8F594}" srcOrd="0" destOrd="0" presId="urn:microsoft.com/office/officeart/2008/layout/PictureStrips"/>
    <dgm:cxn modelId="{F20C6B8F-6162-4132-ABA7-FFCC8C466DE8}" type="presOf" srcId="{2F9C5D6A-7315-4341-ABA2-5175B288DBC8}" destId="{A465DCE6-35FF-46D7-BBA4-79A3C12D0C23}" srcOrd="0" destOrd="0" presId="urn:microsoft.com/office/officeart/2008/layout/PictureStrips"/>
    <dgm:cxn modelId="{9FBDC779-9141-4FA4-A87F-F5DB685A5CC0}" srcId="{55F2CA4F-BDF7-4FC6-8189-2217260C15D9}" destId="{2F9C5D6A-7315-4341-ABA2-5175B288DBC8}" srcOrd="2" destOrd="0" parTransId="{6E3B2198-EA69-4902-80EB-3A1EEE0DAA44}" sibTransId="{1B674F98-A5A7-4CFF-A059-12FCBF6FAA54}"/>
    <dgm:cxn modelId="{08583F83-B27B-4EAD-ADCA-7E7A77325F96}" type="presOf" srcId="{55F2CA4F-BDF7-4FC6-8189-2217260C15D9}" destId="{19024569-CC75-4A0E-83B5-4F060CCCF2CE}" srcOrd="0" destOrd="0" presId="urn:microsoft.com/office/officeart/2008/layout/PictureStrips"/>
    <dgm:cxn modelId="{65F0BA85-C2EF-4DEC-8ACF-FB40E8A329DA}" srcId="{55F2CA4F-BDF7-4FC6-8189-2217260C15D9}" destId="{56EC2404-8EA8-4881-80E7-DF4C0AE1A81A}" srcOrd="0" destOrd="0" parTransId="{B84EC311-D222-44C7-ABA3-6FE4AF58CC2B}" sibTransId="{6D95B5C5-BCD6-4D9D-A2B2-E282EDEC7876}"/>
    <dgm:cxn modelId="{AC871755-DE38-4646-941A-06A6EF3331E0}" type="presParOf" srcId="{19024569-CC75-4A0E-83B5-4F060CCCF2CE}" destId="{31B01ABD-C450-4BFE-A4E0-33610B341208}" srcOrd="0" destOrd="0" presId="urn:microsoft.com/office/officeart/2008/layout/PictureStrips"/>
    <dgm:cxn modelId="{1D825123-9A63-484D-A81F-277661C9F183}" type="presParOf" srcId="{31B01ABD-C450-4BFE-A4E0-33610B341208}" destId="{CC96C9E4-1CB5-44E6-8378-298B8508F038}" srcOrd="0" destOrd="0" presId="urn:microsoft.com/office/officeart/2008/layout/PictureStrips"/>
    <dgm:cxn modelId="{0C8C1D13-0B8F-4D33-A94B-1CCF6DAB4736}" type="presParOf" srcId="{31B01ABD-C450-4BFE-A4E0-33610B341208}" destId="{5F68DA24-EB85-4B9F-97A0-AC9FCD3E13C7}" srcOrd="1" destOrd="0" presId="urn:microsoft.com/office/officeart/2008/layout/PictureStrips"/>
    <dgm:cxn modelId="{6EE41F7E-FBCE-45AC-98EF-0F452A9DAE71}" type="presParOf" srcId="{19024569-CC75-4A0E-83B5-4F060CCCF2CE}" destId="{71294EFA-EECF-4DCB-84ED-EF42043FA173}" srcOrd="1" destOrd="0" presId="urn:microsoft.com/office/officeart/2008/layout/PictureStrips"/>
    <dgm:cxn modelId="{CD983C3D-AE76-490F-A1A5-445E4ED52892}" type="presParOf" srcId="{19024569-CC75-4A0E-83B5-4F060CCCF2CE}" destId="{87EAD11D-AC41-4A70-BAE9-CCFB15363834}" srcOrd="2" destOrd="0" presId="urn:microsoft.com/office/officeart/2008/layout/PictureStrips"/>
    <dgm:cxn modelId="{BBB75695-2F2F-4083-BBAD-D76829FA2D7E}" type="presParOf" srcId="{87EAD11D-AC41-4A70-BAE9-CCFB15363834}" destId="{3086CEB7-462C-4D6F-8637-169247FB4ED9}" srcOrd="0" destOrd="0" presId="urn:microsoft.com/office/officeart/2008/layout/PictureStrips"/>
    <dgm:cxn modelId="{90B922D5-35CF-43AE-A02E-FAD7EC59209B}" type="presParOf" srcId="{87EAD11D-AC41-4A70-BAE9-CCFB15363834}" destId="{E60F82B7-8200-471A-AA2C-71C1D6659D7F}" srcOrd="1" destOrd="0" presId="urn:microsoft.com/office/officeart/2008/layout/PictureStrips"/>
    <dgm:cxn modelId="{532DC448-32B5-4EFC-9B00-B9D173D2A178}" type="presParOf" srcId="{19024569-CC75-4A0E-83B5-4F060CCCF2CE}" destId="{C350AFE3-9A18-4017-A155-7A3D7051FC52}" srcOrd="3" destOrd="0" presId="urn:microsoft.com/office/officeart/2008/layout/PictureStrips"/>
    <dgm:cxn modelId="{B7FC8E40-C143-4AE1-8193-33818C41EF96}" type="presParOf" srcId="{19024569-CC75-4A0E-83B5-4F060CCCF2CE}" destId="{A34EC57D-2726-484E-9A81-2332B9F239B5}" srcOrd="4" destOrd="0" presId="urn:microsoft.com/office/officeart/2008/layout/PictureStrips"/>
    <dgm:cxn modelId="{AB1C650B-968C-4CB9-8EA2-D20BEC42305F}" type="presParOf" srcId="{A34EC57D-2726-484E-9A81-2332B9F239B5}" destId="{A465DCE6-35FF-46D7-BBA4-79A3C12D0C23}" srcOrd="0" destOrd="0" presId="urn:microsoft.com/office/officeart/2008/layout/PictureStrips"/>
    <dgm:cxn modelId="{AFF78D39-7973-4849-8C51-792E608F3462}" type="presParOf" srcId="{A34EC57D-2726-484E-9A81-2332B9F239B5}" destId="{26459AF1-C28C-435C-9BC9-2F9202886E2C}" srcOrd="1" destOrd="0" presId="urn:microsoft.com/office/officeart/2008/layout/PictureStrips"/>
    <dgm:cxn modelId="{4A68C1FE-EBE1-4EDD-B081-4BE8F62EF4FA}" type="presParOf" srcId="{19024569-CC75-4A0E-83B5-4F060CCCF2CE}" destId="{F85921CC-20AC-43C0-98FF-D7E42E733F9F}" srcOrd="5" destOrd="0" presId="urn:microsoft.com/office/officeart/2008/layout/PictureStrips"/>
    <dgm:cxn modelId="{15443AC5-CAB9-42D6-8A27-73CC9FF87A75}" type="presParOf" srcId="{19024569-CC75-4A0E-83B5-4F060CCCF2CE}" destId="{B58088DB-BAE4-4A16-8EBE-5E629CDDE528}" srcOrd="6" destOrd="0" presId="urn:microsoft.com/office/officeart/2008/layout/PictureStrips"/>
    <dgm:cxn modelId="{D1434DDC-C52C-4BBC-8D63-1D9FBB5B6194}" type="presParOf" srcId="{B58088DB-BAE4-4A16-8EBE-5E629CDDE528}" destId="{9DA54092-C7E7-4C1F-8FB2-7B2C03F8F594}" srcOrd="0" destOrd="0" presId="urn:microsoft.com/office/officeart/2008/layout/PictureStrips"/>
    <dgm:cxn modelId="{225D20B8-E646-4AE0-BA43-E5756BA5B511}" type="presParOf" srcId="{B58088DB-BAE4-4A16-8EBE-5E629CDDE528}" destId="{FF1660F9-1A12-4602-9B17-F0901B9619B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C478AE-C6AA-4B1A-8B32-DD0185280C33}" type="doc">
      <dgm:prSet loTypeId="urn:microsoft.com/office/officeart/2005/8/layout/cycle4" loCatId="matrix" qsTypeId="urn:microsoft.com/office/officeart/2005/8/quickstyle/3d2" qsCatId="3D" csTypeId="urn:microsoft.com/office/officeart/2005/8/colors/colorful1" csCatId="colorful" phldr="1"/>
      <dgm:spPr/>
      <dgm:t>
        <a:bodyPr/>
        <a:lstStyle/>
        <a:p>
          <a:endParaRPr lang="es-ES"/>
        </a:p>
      </dgm:t>
    </dgm:pt>
    <dgm:pt modelId="{94D8411D-EED6-4822-A7AA-BB9D143AB0D5}">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Son aquellas capacidades que permiten tener una posición privilegiada</a:t>
          </a:r>
          <a:endParaRPr lang="es-ES" sz="1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dgm:t>
    </dgm:pt>
    <dgm:pt modelId="{8FEF6776-8BA0-4B70-A670-054E93987DFB}" type="parTrans" cxnId="{B647D725-8605-45E0-AFE5-F03E283001CB}">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2BF65E60-CAAE-4934-9540-F4989CCDD1D4}" type="sibTrans" cxnId="{B647D725-8605-45E0-AFE5-F03E283001CB}">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3C0146B-F04F-4362-8E11-8CAF35BE2CCF}">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Factores positivos que se pueden aprovechar</a:t>
          </a:r>
        </a:p>
      </dgm:t>
    </dgm:pt>
    <dgm:pt modelId="{C9977CEF-D6DF-454E-BF78-9EB90C062B26}" type="parTrans" cxnId="{9F2A6EE7-CA72-4569-B3E7-F97257A3E495}">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29B670EC-E20B-47BD-959E-D482EF070702}" type="sibTrans" cxnId="{9F2A6EE7-CA72-4569-B3E7-F97257A3E495}">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CD086F8C-1493-4F57-918E-138295F8DB6B}">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Situaciones negativas que provienen del entorno</a:t>
          </a:r>
        </a:p>
      </dgm:t>
    </dgm:pt>
    <dgm:pt modelId="{5A46F64A-F45F-4C89-BBA8-BD6D94C437D8}" type="parTrans" cxnId="{A6672D21-2AC1-44BB-9193-FE532209EE9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16D70CB-D116-4DBD-A858-C58AD5020D98}" type="sibTrans" cxnId="{A6672D21-2AC1-44BB-9193-FE532209EE9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4C6EF0A-44BE-4254-8A78-E40DF750A720}">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Amenazas</a:t>
          </a:r>
        </a:p>
      </dgm:t>
    </dgm:pt>
    <dgm:pt modelId="{275D9FC1-B19D-401A-9CE3-CF1CDDDBEF5D}" type="parTrans" cxnId="{B07DF240-1291-4857-BF27-1FB8BD96FEAC}">
      <dgm:prSet/>
      <dgm:spPr/>
      <dgm:t>
        <a:bodyPr/>
        <a:lstStyle/>
        <a:p>
          <a:endParaRPr lang="es-ES" sz="1000"/>
        </a:p>
      </dgm:t>
    </dgm:pt>
    <dgm:pt modelId="{A1DF41DD-9D04-415A-BC09-11F3A2370B73}" type="sibTrans" cxnId="{B07DF240-1291-4857-BF27-1FB8BD96FEAC}">
      <dgm:prSet/>
      <dgm:spPr/>
      <dgm:t>
        <a:bodyPr/>
        <a:lstStyle/>
        <a:p>
          <a:endParaRPr lang="es-ES" sz="1000"/>
        </a:p>
      </dgm:t>
    </dgm:pt>
    <dgm:pt modelId="{3B3B1F4F-D0E8-4C24-A088-B313DE7C1646}">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Oportunidades</a:t>
          </a:r>
        </a:p>
      </dgm:t>
    </dgm:pt>
    <dgm:pt modelId="{4E5BC364-8D5D-4317-AD38-924CFD48B032}" type="parTrans" cxnId="{E80348F3-C078-4629-BC73-DC8F01351D3D}">
      <dgm:prSet/>
      <dgm:spPr/>
      <dgm:t>
        <a:bodyPr/>
        <a:lstStyle/>
        <a:p>
          <a:endParaRPr lang="es-ES" sz="1000"/>
        </a:p>
      </dgm:t>
    </dgm:pt>
    <dgm:pt modelId="{E6E1BE7D-2B9E-4FC5-92FA-50AF2A034E84}" type="sibTrans" cxnId="{E80348F3-C078-4629-BC73-DC8F01351D3D}">
      <dgm:prSet/>
      <dgm:spPr/>
      <dgm:t>
        <a:bodyPr/>
        <a:lstStyle/>
        <a:p>
          <a:endParaRPr lang="es-ES" sz="1000"/>
        </a:p>
      </dgm:t>
    </dgm:pt>
    <dgm:pt modelId="{12D89786-2E8A-4463-914D-70D2B9743C6A}">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Debilidades</a:t>
          </a:r>
        </a:p>
      </dgm:t>
    </dgm:pt>
    <dgm:pt modelId="{494CB001-CB14-46DA-AE8D-9DEFB9F7F220}" type="parTrans" cxnId="{BEC60C2F-6133-4931-860C-46CDD2BAF6A4}">
      <dgm:prSet/>
      <dgm:spPr/>
      <dgm:t>
        <a:bodyPr/>
        <a:lstStyle/>
        <a:p>
          <a:endParaRPr lang="es-ES" sz="1000"/>
        </a:p>
      </dgm:t>
    </dgm:pt>
    <dgm:pt modelId="{1FA93D39-A752-44F4-8747-D5F52BA0E486}" type="sibTrans" cxnId="{BEC60C2F-6133-4931-860C-46CDD2BAF6A4}">
      <dgm:prSet/>
      <dgm:spPr/>
      <dgm:t>
        <a:bodyPr/>
        <a:lstStyle/>
        <a:p>
          <a:endParaRPr lang="es-ES" sz="1000"/>
        </a:p>
      </dgm:t>
    </dgm:pt>
    <dgm:pt modelId="{1DA8C9CD-3C26-4146-9825-D54122D74978}">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Fortalezas</a:t>
          </a:r>
        </a:p>
      </dgm:t>
    </dgm:pt>
    <dgm:pt modelId="{8089B704-002F-443B-BB46-9546B0F1BCB5}" type="parTrans" cxnId="{C671A1A5-FD9C-41E2-9939-400D1F8B649F}">
      <dgm:prSet/>
      <dgm:spPr/>
      <dgm:t>
        <a:bodyPr/>
        <a:lstStyle/>
        <a:p>
          <a:endParaRPr lang="es-ES" sz="1000"/>
        </a:p>
      </dgm:t>
    </dgm:pt>
    <dgm:pt modelId="{BDE3B090-8A44-4D24-B3C9-957C26BCAC3F}" type="sibTrans" cxnId="{C671A1A5-FD9C-41E2-9939-400D1F8B649F}">
      <dgm:prSet/>
      <dgm:spPr/>
      <dgm:t>
        <a:bodyPr/>
        <a:lstStyle/>
        <a:p>
          <a:endParaRPr lang="es-ES" sz="1000"/>
        </a:p>
      </dgm:t>
    </dgm:pt>
    <dgm:pt modelId="{4AA26ED2-CFD2-4D33-A292-F91E68CB6D35}">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Factores que pueden generar una posición desfavorable</a:t>
          </a:r>
        </a:p>
      </dgm:t>
    </dgm:pt>
    <dgm:pt modelId="{D6BF7202-D5C2-47CA-ADF7-97D79A023592}" type="parTrans" cxnId="{5291293B-8D62-47F7-8BC3-14315016864E}">
      <dgm:prSet/>
      <dgm:spPr/>
      <dgm:t>
        <a:bodyPr/>
        <a:lstStyle/>
        <a:p>
          <a:endParaRPr lang="es-CO"/>
        </a:p>
      </dgm:t>
    </dgm:pt>
    <dgm:pt modelId="{C3F660AC-D69A-43BB-AEE2-CD09A4035182}" type="sibTrans" cxnId="{5291293B-8D62-47F7-8BC3-14315016864E}">
      <dgm:prSet/>
      <dgm:spPr/>
      <dgm:t>
        <a:bodyPr/>
        <a:lstStyle/>
        <a:p>
          <a:endParaRPr lang="es-CO"/>
        </a:p>
      </dgm:t>
    </dgm:pt>
    <dgm:pt modelId="{5DFB5C6F-2E5A-41DE-BCF0-8C3102B885AE}" type="pres">
      <dgm:prSet presAssocID="{BDC478AE-C6AA-4B1A-8B32-DD0185280C33}" presName="cycleMatrixDiagram" presStyleCnt="0">
        <dgm:presLayoutVars>
          <dgm:chMax val="1"/>
          <dgm:dir/>
          <dgm:animLvl val="lvl"/>
          <dgm:resizeHandles val="exact"/>
        </dgm:presLayoutVars>
      </dgm:prSet>
      <dgm:spPr/>
      <dgm:t>
        <a:bodyPr/>
        <a:lstStyle/>
        <a:p>
          <a:endParaRPr lang="es-ES"/>
        </a:p>
      </dgm:t>
    </dgm:pt>
    <dgm:pt modelId="{959824D9-E51B-46BA-8E1A-13BF6441CF94}" type="pres">
      <dgm:prSet presAssocID="{BDC478AE-C6AA-4B1A-8B32-DD0185280C33}" presName="children" presStyleCnt="0"/>
      <dgm:spPr/>
    </dgm:pt>
    <dgm:pt modelId="{62904AA8-64ED-4385-8A1A-43D78F18234C}" type="pres">
      <dgm:prSet presAssocID="{BDC478AE-C6AA-4B1A-8B32-DD0185280C33}" presName="child1group" presStyleCnt="0"/>
      <dgm:spPr/>
    </dgm:pt>
    <dgm:pt modelId="{3BEEDD15-1930-4612-AD47-26FD90140E2C}" type="pres">
      <dgm:prSet presAssocID="{BDC478AE-C6AA-4B1A-8B32-DD0185280C33}" presName="child1" presStyleLbl="bgAcc1" presStyleIdx="0" presStyleCnt="4"/>
      <dgm:spPr/>
      <dgm:t>
        <a:bodyPr/>
        <a:lstStyle/>
        <a:p>
          <a:endParaRPr lang="es-ES"/>
        </a:p>
      </dgm:t>
    </dgm:pt>
    <dgm:pt modelId="{06BBE4C3-C642-4882-A955-9D0F9A3E8DC9}" type="pres">
      <dgm:prSet presAssocID="{BDC478AE-C6AA-4B1A-8B32-DD0185280C33}" presName="child1Text" presStyleLbl="bgAcc1" presStyleIdx="0" presStyleCnt="4">
        <dgm:presLayoutVars>
          <dgm:bulletEnabled val="1"/>
        </dgm:presLayoutVars>
      </dgm:prSet>
      <dgm:spPr/>
      <dgm:t>
        <a:bodyPr/>
        <a:lstStyle/>
        <a:p>
          <a:endParaRPr lang="es-ES"/>
        </a:p>
      </dgm:t>
    </dgm:pt>
    <dgm:pt modelId="{906F1E7D-7525-4323-AD7E-87ABB6DB4571}" type="pres">
      <dgm:prSet presAssocID="{BDC478AE-C6AA-4B1A-8B32-DD0185280C33}" presName="child2group" presStyleCnt="0"/>
      <dgm:spPr/>
    </dgm:pt>
    <dgm:pt modelId="{B7935D33-B82C-4E93-9719-B316728AC2C9}" type="pres">
      <dgm:prSet presAssocID="{BDC478AE-C6AA-4B1A-8B32-DD0185280C33}" presName="child2" presStyleLbl="bgAcc1" presStyleIdx="1" presStyleCnt="4"/>
      <dgm:spPr/>
      <dgm:t>
        <a:bodyPr/>
        <a:lstStyle/>
        <a:p>
          <a:endParaRPr lang="es-ES"/>
        </a:p>
      </dgm:t>
    </dgm:pt>
    <dgm:pt modelId="{6593D0F3-7756-451B-A583-5E7DD85D1162}" type="pres">
      <dgm:prSet presAssocID="{BDC478AE-C6AA-4B1A-8B32-DD0185280C33}" presName="child2Text" presStyleLbl="bgAcc1" presStyleIdx="1" presStyleCnt="4">
        <dgm:presLayoutVars>
          <dgm:bulletEnabled val="1"/>
        </dgm:presLayoutVars>
      </dgm:prSet>
      <dgm:spPr/>
      <dgm:t>
        <a:bodyPr/>
        <a:lstStyle/>
        <a:p>
          <a:endParaRPr lang="es-ES"/>
        </a:p>
      </dgm:t>
    </dgm:pt>
    <dgm:pt modelId="{809C31EB-7789-4E5C-980A-97EAFED44D95}" type="pres">
      <dgm:prSet presAssocID="{BDC478AE-C6AA-4B1A-8B32-DD0185280C33}" presName="child3group" presStyleCnt="0"/>
      <dgm:spPr/>
    </dgm:pt>
    <dgm:pt modelId="{1212DBFC-B5CA-4E28-A974-886C148A90B0}" type="pres">
      <dgm:prSet presAssocID="{BDC478AE-C6AA-4B1A-8B32-DD0185280C33}" presName="child3" presStyleLbl="bgAcc1" presStyleIdx="2" presStyleCnt="4" custScaleX="90709" custLinFactNeighborX="7950" custLinFactNeighborY="2739"/>
      <dgm:spPr/>
      <dgm:t>
        <a:bodyPr/>
        <a:lstStyle/>
        <a:p>
          <a:endParaRPr lang="es-ES"/>
        </a:p>
      </dgm:t>
    </dgm:pt>
    <dgm:pt modelId="{C25FB6ED-C84F-4200-A622-2BC993964CDD}" type="pres">
      <dgm:prSet presAssocID="{BDC478AE-C6AA-4B1A-8B32-DD0185280C33}" presName="child3Text" presStyleLbl="bgAcc1" presStyleIdx="2" presStyleCnt="4">
        <dgm:presLayoutVars>
          <dgm:bulletEnabled val="1"/>
        </dgm:presLayoutVars>
      </dgm:prSet>
      <dgm:spPr/>
      <dgm:t>
        <a:bodyPr/>
        <a:lstStyle/>
        <a:p>
          <a:endParaRPr lang="es-ES"/>
        </a:p>
      </dgm:t>
    </dgm:pt>
    <dgm:pt modelId="{E607657F-D153-454C-8698-601EE0AACC75}" type="pres">
      <dgm:prSet presAssocID="{BDC478AE-C6AA-4B1A-8B32-DD0185280C33}" presName="child4group" presStyleCnt="0"/>
      <dgm:spPr/>
    </dgm:pt>
    <dgm:pt modelId="{A98F53BF-3BB3-4091-8D32-7683449C288C}" type="pres">
      <dgm:prSet presAssocID="{BDC478AE-C6AA-4B1A-8B32-DD0185280C33}" presName="child4" presStyleLbl="bgAcc1" presStyleIdx="3" presStyleCnt="4"/>
      <dgm:spPr/>
      <dgm:t>
        <a:bodyPr/>
        <a:lstStyle/>
        <a:p>
          <a:endParaRPr lang="es-ES"/>
        </a:p>
      </dgm:t>
    </dgm:pt>
    <dgm:pt modelId="{54408AF0-A63D-4052-BD96-B9E95DC8AC63}" type="pres">
      <dgm:prSet presAssocID="{BDC478AE-C6AA-4B1A-8B32-DD0185280C33}" presName="child4Text" presStyleLbl="bgAcc1" presStyleIdx="3" presStyleCnt="4">
        <dgm:presLayoutVars>
          <dgm:bulletEnabled val="1"/>
        </dgm:presLayoutVars>
      </dgm:prSet>
      <dgm:spPr/>
      <dgm:t>
        <a:bodyPr/>
        <a:lstStyle/>
        <a:p>
          <a:endParaRPr lang="es-ES"/>
        </a:p>
      </dgm:t>
    </dgm:pt>
    <dgm:pt modelId="{19A08FF8-1F1B-449D-9794-B00876664FF6}" type="pres">
      <dgm:prSet presAssocID="{BDC478AE-C6AA-4B1A-8B32-DD0185280C33}" presName="childPlaceholder" presStyleCnt="0"/>
      <dgm:spPr/>
    </dgm:pt>
    <dgm:pt modelId="{25E92D37-52ED-401D-B579-C81291F9B914}" type="pres">
      <dgm:prSet presAssocID="{BDC478AE-C6AA-4B1A-8B32-DD0185280C33}" presName="circle" presStyleCnt="0"/>
      <dgm:spPr/>
    </dgm:pt>
    <dgm:pt modelId="{DA49C1AD-00E8-4794-9485-12867FC52CBC}" type="pres">
      <dgm:prSet presAssocID="{BDC478AE-C6AA-4B1A-8B32-DD0185280C33}" presName="quadrant1" presStyleLbl="node1" presStyleIdx="0" presStyleCnt="4">
        <dgm:presLayoutVars>
          <dgm:chMax val="1"/>
          <dgm:bulletEnabled val="1"/>
        </dgm:presLayoutVars>
      </dgm:prSet>
      <dgm:spPr/>
      <dgm:t>
        <a:bodyPr/>
        <a:lstStyle/>
        <a:p>
          <a:endParaRPr lang="es-ES"/>
        </a:p>
      </dgm:t>
    </dgm:pt>
    <dgm:pt modelId="{B1F52CFF-7CE0-4A6E-A421-BD2B8D0E7D30}" type="pres">
      <dgm:prSet presAssocID="{BDC478AE-C6AA-4B1A-8B32-DD0185280C33}" presName="quadrant2" presStyleLbl="node1" presStyleIdx="1" presStyleCnt="4">
        <dgm:presLayoutVars>
          <dgm:chMax val="1"/>
          <dgm:bulletEnabled val="1"/>
        </dgm:presLayoutVars>
      </dgm:prSet>
      <dgm:spPr/>
      <dgm:t>
        <a:bodyPr/>
        <a:lstStyle/>
        <a:p>
          <a:endParaRPr lang="es-ES"/>
        </a:p>
      </dgm:t>
    </dgm:pt>
    <dgm:pt modelId="{D952C37B-DE51-499F-B552-D53307DD7FFE}" type="pres">
      <dgm:prSet presAssocID="{BDC478AE-C6AA-4B1A-8B32-DD0185280C33}" presName="quadrant3" presStyleLbl="node1" presStyleIdx="2" presStyleCnt="4">
        <dgm:presLayoutVars>
          <dgm:chMax val="1"/>
          <dgm:bulletEnabled val="1"/>
        </dgm:presLayoutVars>
      </dgm:prSet>
      <dgm:spPr/>
      <dgm:t>
        <a:bodyPr/>
        <a:lstStyle/>
        <a:p>
          <a:endParaRPr lang="es-ES"/>
        </a:p>
      </dgm:t>
    </dgm:pt>
    <dgm:pt modelId="{6DE6F83C-7BA4-44DC-BBE1-EE02CB434599}" type="pres">
      <dgm:prSet presAssocID="{BDC478AE-C6AA-4B1A-8B32-DD0185280C33}" presName="quadrant4" presStyleLbl="node1" presStyleIdx="3" presStyleCnt="4">
        <dgm:presLayoutVars>
          <dgm:chMax val="1"/>
          <dgm:bulletEnabled val="1"/>
        </dgm:presLayoutVars>
      </dgm:prSet>
      <dgm:spPr/>
      <dgm:t>
        <a:bodyPr/>
        <a:lstStyle/>
        <a:p>
          <a:endParaRPr lang="es-ES"/>
        </a:p>
      </dgm:t>
    </dgm:pt>
    <dgm:pt modelId="{F8CCD873-B8D8-4416-B3FD-51E4F8EF7E2F}" type="pres">
      <dgm:prSet presAssocID="{BDC478AE-C6AA-4B1A-8B32-DD0185280C33}" presName="quadrantPlaceholder" presStyleCnt="0"/>
      <dgm:spPr/>
    </dgm:pt>
    <dgm:pt modelId="{36CE7EDC-08E2-4A2A-9943-7B04D4858A98}" type="pres">
      <dgm:prSet presAssocID="{BDC478AE-C6AA-4B1A-8B32-DD0185280C33}" presName="center1" presStyleLbl="fgShp" presStyleIdx="0" presStyleCnt="2"/>
      <dgm:spPr/>
    </dgm:pt>
    <dgm:pt modelId="{DA55F25C-E9B8-4EA5-9638-75BA4C04759D}" type="pres">
      <dgm:prSet presAssocID="{BDC478AE-C6AA-4B1A-8B32-DD0185280C33}" presName="center2" presStyleLbl="fgShp" presStyleIdx="1" presStyleCnt="2"/>
      <dgm:spPr/>
    </dgm:pt>
  </dgm:ptLst>
  <dgm:cxnLst>
    <dgm:cxn modelId="{B4E81072-D7D6-4715-8555-205448C4882A}" type="presOf" srcId="{93C0146B-F04F-4362-8E11-8CAF35BE2CCF}" destId="{B7935D33-B82C-4E93-9719-B316728AC2C9}" srcOrd="0" destOrd="0" presId="urn:microsoft.com/office/officeart/2005/8/layout/cycle4"/>
    <dgm:cxn modelId="{C671A1A5-FD9C-41E2-9939-400D1F8B649F}" srcId="{BDC478AE-C6AA-4B1A-8B32-DD0185280C33}" destId="{1DA8C9CD-3C26-4146-9825-D54122D74978}" srcOrd="0" destOrd="0" parTransId="{8089B704-002F-443B-BB46-9546B0F1BCB5}" sibTransId="{BDE3B090-8A44-4D24-B3C9-957C26BCAC3F}"/>
    <dgm:cxn modelId="{C5792CED-295B-4826-A8D7-0857A5C73DC1}" type="presOf" srcId="{12D89786-2E8A-4463-914D-70D2B9743C6A}" destId="{B1F52CFF-7CE0-4A6E-A421-BD2B8D0E7D30}" srcOrd="0" destOrd="0" presId="urn:microsoft.com/office/officeart/2005/8/layout/cycle4"/>
    <dgm:cxn modelId="{B07DF240-1291-4857-BF27-1FB8BD96FEAC}" srcId="{BDC478AE-C6AA-4B1A-8B32-DD0185280C33}" destId="{44C6EF0A-44BE-4254-8A78-E40DF750A720}" srcOrd="3" destOrd="0" parTransId="{275D9FC1-B19D-401A-9CE3-CF1CDDDBEF5D}" sibTransId="{A1DF41DD-9D04-415A-BC09-11F3A2370B73}"/>
    <dgm:cxn modelId="{A6672D21-2AC1-44BB-9193-FE532209EE91}" srcId="{44C6EF0A-44BE-4254-8A78-E40DF750A720}" destId="{CD086F8C-1493-4F57-918E-138295F8DB6B}" srcOrd="0" destOrd="0" parTransId="{5A46F64A-F45F-4C89-BBA8-BD6D94C437D8}" sibTransId="{D16D70CB-D116-4DBD-A858-C58AD5020D98}"/>
    <dgm:cxn modelId="{AEFB0E84-9B73-4CEF-A28B-F7F51F230D33}" type="presOf" srcId="{4AA26ED2-CFD2-4D33-A292-F91E68CB6D35}" destId="{C25FB6ED-C84F-4200-A622-2BC993964CDD}" srcOrd="1" destOrd="0" presId="urn:microsoft.com/office/officeart/2005/8/layout/cycle4"/>
    <dgm:cxn modelId="{F895DBFD-559B-4EF2-AB14-AD0F353A1DEF}" type="presOf" srcId="{BDC478AE-C6AA-4B1A-8B32-DD0185280C33}" destId="{5DFB5C6F-2E5A-41DE-BCF0-8C3102B885AE}" srcOrd="0" destOrd="0" presId="urn:microsoft.com/office/officeart/2005/8/layout/cycle4"/>
    <dgm:cxn modelId="{E80348F3-C078-4629-BC73-DC8F01351D3D}" srcId="{BDC478AE-C6AA-4B1A-8B32-DD0185280C33}" destId="{3B3B1F4F-D0E8-4C24-A088-B313DE7C1646}" srcOrd="2" destOrd="0" parTransId="{4E5BC364-8D5D-4317-AD38-924CFD48B032}" sibTransId="{E6E1BE7D-2B9E-4FC5-92FA-50AF2A034E84}"/>
    <dgm:cxn modelId="{EF6F0E37-E3B8-40D7-BDF3-E4CE873EE450}" type="presOf" srcId="{3B3B1F4F-D0E8-4C24-A088-B313DE7C1646}" destId="{D952C37B-DE51-499F-B552-D53307DD7FFE}" srcOrd="0" destOrd="0" presId="urn:microsoft.com/office/officeart/2005/8/layout/cycle4"/>
    <dgm:cxn modelId="{23F1DEFF-C3DC-4F73-903A-119E2ACE21C0}" type="presOf" srcId="{4AA26ED2-CFD2-4D33-A292-F91E68CB6D35}" destId="{1212DBFC-B5CA-4E28-A974-886C148A90B0}" srcOrd="0" destOrd="0" presId="urn:microsoft.com/office/officeart/2005/8/layout/cycle4"/>
    <dgm:cxn modelId="{80BEDE2D-E2AD-4F25-90EA-0AF5B20B2061}" type="presOf" srcId="{94D8411D-EED6-4822-A7AA-BB9D143AB0D5}" destId="{06BBE4C3-C642-4882-A955-9D0F9A3E8DC9}" srcOrd="1" destOrd="0" presId="urn:microsoft.com/office/officeart/2005/8/layout/cycle4"/>
    <dgm:cxn modelId="{9F2A6EE7-CA72-4569-B3E7-F97257A3E495}" srcId="{12D89786-2E8A-4463-914D-70D2B9743C6A}" destId="{93C0146B-F04F-4362-8E11-8CAF35BE2CCF}" srcOrd="0" destOrd="0" parTransId="{C9977CEF-D6DF-454E-BF78-9EB90C062B26}" sibTransId="{29B670EC-E20B-47BD-959E-D482EF070702}"/>
    <dgm:cxn modelId="{BEC60C2F-6133-4931-860C-46CDD2BAF6A4}" srcId="{BDC478AE-C6AA-4B1A-8B32-DD0185280C33}" destId="{12D89786-2E8A-4463-914D-70D2B9743C6A}" srcOrd="1" destOrd="0" parTransId="{494CB001-CB14-46DA-AE8D-9DEFB9F7F220}" sibTransId="{1FA93D39-A752-44F4-8747-D5F52BA0E486}"/>
    <dgm:cxn modelId="{B647D725-8605-45E0-AFE5-F03E283001CB}" srcId="{1DA8C9CD-3C26-4146-9825-D54122D74978}" destId="{94D8411D-EED6-4822-A7AA-BB9D143AB0D5}" srcOrd="0" destOrd="0" parTransId="{8FEF6776-8BA0-4B70-A670-054E93987DFB}" sibTransId="{2BF65E60-CAAE-4934-9540-F4989CCDD1D4}"/>
    <dgm:cxn modelId="{4AC92465-DAD8-4027-A174-E842D0A1506E}" type="presOf" srcId="{CD086F8C-1493-4F57-918E-138295F8DB6B}" destId="{54408AF0-A63D-4052-BD96-B9E95DC8AC63}" srcOrd="1" destOrd="0" presId="urn:microsoft.com/office/officeart/2005/8/layout/cycle4"/>
    <dgm:cxn modelId="{95A1FCB0-E985-41C3-9BF1-E1E8F3B9B68A}" type="presOf" srcId="{1DA8C9CD-3C26-4146-9825-D54122D74978}" destId="{DA49C1AD-00E8-4794-9485-12867FC52CBC}" srcOrd="0" destOrd="0" presId="urn:microsoft.com/office/officeart/2005/8/layout/cycle4"/>
    <dgm:cxn modelId="{5291293B-8D62-47F7-8BC3-14315016864E}" srcId="{3B3B1F4F-D0E8-4C24-A088-B313DE7C1646}" destId="{4AA26ED2-CFD2-4D33-A292-F91E68CB6D35}" srcOrd="0" destOrd="0" parTransId="{D6BF7202-D5C2-47CA-ADF7-97D79A023592}" sibTransId="{C3F660AC-D69A-43BB-AEE2-CD09A4035182}"/>
    <dgm:cxn modelId="{57793E46-5CFA-4FB1-A55D-602B4D30DEE7}" type="presOf" srcId="{93C0146B-F04F-4362-8E11-8CAF35BE2CCF}" destId="{6593D0F3-7756-451B-A583-5E7DD85D1162}" srcOrd="1" destOrd="0" presId="urn:microsoft.com/office/officeart/2005/8/layout/cycle4"/>
    <dgm:cxn modelId="{FC1DB08C-2D68-4941-AFAB-9DD304FD40FF}" type="presOf" srcId="{CD086F8C-1493-4F57-918E-138295F8DB6B}" destId="{A98F53BF-3BB3-4091-8D32-7683449C288C}" srcOrd="0" destOrd="0" presId="urn:microsoft.com/office/officeart/2005/8/layout/cycle4"/>
    <dgm:cxn modelId="{483CA53D-DB96-4766-8AFA-82B92C2022C9}" type="presOf" srcId="{44C6EF0A-44BE-4254-8A78-E40DF750A720}" destId="{6DE6F83C-7BA4-44DC-BBE1-EE02CB434599}" srcOrd="0" destOrd="0" presId="urn:microsoft.com/office/officeart/2005/8/layout/cycle4"/>
    <dgm:cxn modelId="{4DD53E66-0E87-469E-92A0-D327B0CB198E}" type="presOf" srcId="{94D8411D-EED6-4822-A7AA-BB9D143AB0D5}" destId="{3BEEDD15-1930-4612-AD47-26FD90140E2C}" srcOrd="0" destOrd="0" presId="urn:microsoft.com/office/officeart/2005/8/layout/cycle4"/>
    <dgm:cxn modelId="{244FBC56-C67E-4DB3-BC6F-5EBD7B36F6A2}" type="presParOf" srcId="{5DFB5C6F-2E5A-41DE-BCF0-8C3102B885AE}" destId="{959824D9-E51B-46BA-8E1A-13BF6441CF94}" srcOrd="0" destOrd="0" presId="urn:microsoft.com/office/officeart/2005/8/layout/cycle4"/>
    <dgm:cxn modelId="{FAA02E38-9B54-4300-92D5-6565999866F4}" type="presParOf" srcId="{959824D9-E51B-46BA-8E1A-13BF6441CF94}" destId="{62904AA8-64ED-4385-8A1A-43D78F18234C}" srcOrd="0" destOrd="0" presId="urn:microsoft.com/office/officeart/2005/8/layout/cycle4"/>
    <dgm:cxn modelId="{C5BE675F-B4FA-4522-97FF-25EE906E9C41}" type="presParOf" srcId="{62904AA8-64ED-4385-8A1A-43D78F18234C}" destId="{3BEEDD15-1930-4612-AD47-26FD90140E2C}" srcOrd="0" destOrd="0" presId="urn:microsoft.com/office/officeart/2005/8/layout/cycle4"/>
    <dgm:cxn modelId="{B2AAF8C5-F206-4322-8E17-65913C02C7D8}" type="presParOf" srcId="{62904AA8-64ED-4385-8A1A-43D78F18234C}" destId="{06BBE4C3-C642-4882-A955-9D0F9A3E8DC9}" srcOrd="1" destOrd="0" presId="urn:microsoft.com/office/officeart/2005/8/layout/cycle4"/>
    <dgm:cxn modelId="{56ACDA9E-F0DE-44A2-930E-1EAF1B240E62}" type="presParOf" srcId="{959824D9-E51B-46BA-8E1A-13BF6441CF94}" destId="{906F1E7D-7525-4323-AD7E-87ABB6DB4571}" srcOrd="1" destOrd="0" presId="urn:microsoft.com/office/officeart/2005/8/layout/cycle4"/>
    <dgm:cxn modelId="{40B7A1FF-88B3-4CF0-90E8-C004B56A5F8E}" type="presParOf" srcId="{906F1E7D-7525-4323-AD7E-87ABB6DB4571}" destId="{B7935D33-B82C-4E93-9719-B316728AC2C9}" srcOrd="0" destOrd="0" presId="urn:microsoft.com/office/officeart/2005/8/layout/cycle4"/>
    <dgm:cxn modelId="{93DF2F81-7DC4-4BA1-80DF-E4DBFE4B7481}" type="presParOf" srcId="{906F1E7D-7525-4323-AD7E-87ABB6DB4571}" destId="{6593D0F3-7756-451B-A583-5E7DD85D1162}" srcOrd="1" destOrd="0" presId="urn:microsoft.com/office/officeart/2005/8/layout/cycle4"/>
    <dgm:cxn modelId="{03ECB900-4CE2-489E-AF4B-F49F9AE4D21D}" type="presParOf" srcId="{959824D9-E51B-46BA-8E1A-13BF6441CF94}" destId="{809C31EB-7789-4E5C-980A-97EAFED44D95}" srcOrd="2" destOrd="0" presId="urn:microsoft.com/office/officeart/2005/8/layout/cycle4"/>
    <dgm:cxn modelId="{75F0F370-E2FC-4A70-B718-AD7198DD3C9B}" type="presParOf" srcId="{809C31EB-7789-4E5C-980A-97EAFED44D95}" destId="{1212DBFC-B5CA-4E28-A974-886C148A90B0}" srcOrd="0" destOrd="0" presId="urn:microsoft.com/office/officeart/2005/8/layout/cycle4"/>
    <dgm:cxn modelId="{7C1A7C8A-0B8E-46E8-A444-33EE9B68B405}" type="presParOf" srcId="{809C31EB-7789-4E5C-980A-97EAFED44D95}" destId="{C25FB6ED-C84F-4200-A622-2BC993964CDD}" srcOrd="1" destOrd="0" presId="urn:microsoft.com/office/officeart/2005/8/layout/cycle4"/>
    <dgm:cxn modelId="{99A47325-30C3-45E6-A101-08D6592B36EC}" type="presParOf" srcId="{959824D9-E51B-46BA-8E1A-13BF6441CF94}" destId="{E607657F-D153-454C-8698-601EE0AACC75}" srcOrd="3" destOrd="0" presId="urn:microsoft.com/office/officeart/2005/8/layout/cycle4"/>
    <dgm:cxn modelId="{FAFCABEF-98A6-4DD9-9676-F560DBC9BF9D}" type="presParOf" srcId="{E607657F-D153-454C-8698-601EE0AACC75}" destId="{A98F53BF-3BB3-4091-8D32-7683449C288C}" srcOrd="0" destOrd="0" presId="urn:microsoft.com/office/officeart/2005/8/layout/cycle4"/>
    <dgm:cxn modelId="{04782E92-8B43-4ECF-94F8-90A1A3FDEFAE}" type="presParOf" srcId="{E607657F-D153-454C-8698-601EE0AACC75}" destId="{54408AF0-A63D-4052-BD96-B9E95DC8AC63}" srcOrd="1" destOrd="0" presId="urn:microsoft.com/office/officeart/2005/8/layout/cycle4"/>
    <dgm:cxn modelId="{D849F30C-F479-4A28-AF84-9A0BEE63855A}" type="presParOf" srcId="{959824D9-E51B-46BA-8E1A-13BF6441CF94}" destId="{19A08FF8-1F1B-449D-9794-B00876664FF6}" srcOrd="4" destOrd="0" presId="urn:microsoft.com/office/officeart/2005/8/layout/cycle4"/>
    <dgm:cxn modelId="{3EA5D94A-F160-431C-A48B-D13BF292E735}" type="presParOf" srcId="{5DFB5C6F-2E5A-41DE-BCF0-8C3102B885AE}" destId="{25E92D37-52ED-401D-B579-C81291F9B914}" srcOrd="1" destOrd="0" presId="urn:microsoft.com/office/officeart/2005/8/layout/cycle4"/>
    <dgm:cxn modelId="{12CCF520-A46D-4826-BC81-8A7C8434851F}" type="presParOf" srcId="{25E92D37-52ED-401D-B579-C81291F9B914}" destId="{DA49C1AD-00E8-4794-9485-12867FC52CBC}" srcOrd="0" destOrd="0" presId="urn:microsoft.com/office/officeart/2005/8/layout/cycle4"/>
    <dgm:cxn modelId="{DA720272-CD4F-486B-A57A-FA3E71563EE0}" type="presParOf" srcId="{25E92D37-52ED-401D-B579-C81291F9B914}" destId="{B1F52CFF-7CE0-4A6E-A421-BD2B8D0E7D30}" srcOrd="1" destOrd="0" presId="urn:microsoft.com/office/officeart/2005/8/layout/cycle4"/>
    <dgm:cxn modelId="{C6CE2DA7-2B54-451E-A33D-BF931888E235}" type="presParOf" srcId="{25E92D37-52ED-401D-B579-C81291F9B914}" destId="{D952C37B-DE51-499F-B552-D53307DD7FFE}" srcOrd="2" destOrd="0" presId="urn:microsoft.com/office/officeart/2005/8/layout/cycle4"/>
    <dgm:cxn modelId="{58750BD1-2A82-4CBF-BD3B-99916DC35A35}" type="presParOf" srcId="{25E92D37-52ED-401D-B579-C81291F9B914}" destId="{6DE6F83C-7BA4-44DC-BBE1-EE02CB434599}" srcOrd="3" destOrd="0" presId="urn:microsoft.com/office/officeart/2005/8/layout/cycle4"/>
    <dgm:cxn modelId="{99458B7E-62A9-4C8E-9E65-6F62B400D00C}" type="presParOf" srcId="{25E92D37-52ED-401D-B579-C81291F9B914}" destId="{F8CCD873-B8D8-4416-B3FD-51E4F8EF7E2F}" srcOrd="4" destOrd="0" presId="urn:microsoft.com/office/officeart/2005/8/layout/cycle4"/>
    <dgm:cxn modelId="{450A8A5D-D751-4109-BDDA-CB7F1D33780B}" type="presParOf" srcId="{5DFB5C6F-2E5A-41DE-BCF0-8C3102B885AE}" destId="{36CE7EDC-08E2-4A2A-9943-7B04D4858A98}" srcOrd="2" destOrd="0" presId="urn:microsoft.com/office/officeart/2005/8/layout/cycle4"/>
    <dgm:cxn modelId="{47F583DA-38CD-448F-981B-A444CE8ABDBC}" type="presParOf" srcId="{5DFB5C6F-2E5A-41DE-BCF0-8C3102B885AE}" destId="{DA55F25C-E9B8-4EA5-9638-75BA4C04759D}"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F2CA4F-BDF7-4FC6-8189-2217260C15D9}" type="doc">
      <dgm:prSet loTypeId="urn:microsoft.com/office/officeart/2008/layout/PictureStrips" loCatId="picture" qsTypeId="urn:microsoft.com/office/officeart/2005/8/quickstyle/3d1" qsCatId="3D" csTypeId="urn:microsoft.com/office/officeart/2005/8/colors/accent1_1" csCatId="accent1" phldr="1"/>
      <dgm:spPr/>
      <dgm:t>
        <a:bodyPr/>
        <a:lstStyle/>
        <a:p>
          <a:endParaRPr lang="es-ES"/>
        </a:p>
      </dgm:t>
    </dgm:pt>
    <dgm:pt modelId="{56EC2404-8EA8-4881-80E7-DF4C0AE1A81A}">
      <dgm:prSet phldrT="[Texto]" custT="1"/>
      <dgm:spPr/>
      <dgm:t>
        <a:bodyPr/>
        <a:lstStyle/>
        <a:p>
          <a:pPr rtl="0"/>
          <a:r>
            <a:rPr lang="es-ES" sz="1050" b="1" dirty="0">
              <a:latin typeface="Arial" panose="020B0604020202020204" pitchFamily="34" charset="0"/>
              <a:ea typeface="Arial"/>
              <a:cs typeface="Arial" panose="020B0604020202020204" pitchFamily="34" charset="0"/>
              <a:sym typeface="Arial"/>
            </a:rPr>
            <a:t>RECURSOS</a:t>
          </a:r>
          <a:endParaRPr lang="es-ES" sz="1050" b="0" i="0" u="none" strike="noStrike" cap="none" dirty="0">
            <a:latin typeface="Arial" panose="020B0604020202020204" pitchFamily="34" charset="0"/>
            <a:ea typeface="Arial"/>
            <a:cs typeface="Arial" panose="020B0604020202020204" pitchFamily="34" charset="0"/>
            <a:sym typeface="Arial"/>
          </a:endParaRPr>
        </a:p>
        <a:p>
          <a:pPr rtl="0"/>
          <a:r>
            <a:rPr lang="es-ES" sz="1050" b="0" i="0" u="none" strike="noStrike" cap="none" dirty="0">
              <a:latin typeface="Arial" panose="020B0604020202020204" pitchFamily="34" charset="0"/>
              <a:ea typeface="Arial"/>
              <a:cs typeface="Arial" panose="020B0604020202020204" pitchFamily="34" charset="0"/>
              <a:sym typeface="Arial"/>
            </a:rPr>
            <a:t>Competencia de las personas (educación, formación o experiencia, capacidad de identificar peligros)</a:t>
          </a:r>
          <a:endParaRPr lang="es-ES" sz="1050" b="0" i="0" u="none" strike="noStrike" cap="none" dirty="0">
            <a:latin typeface="Arial" panose="020B0604020202020204" pitchFamily="34" charset="0"/>
            <a:ea typeface="Calibri"/>
            <a:cs typeface="Arial" panose="020B0604020202020204" pitchFamily="34" charset="0"/>
            <a:sym typeface="Calibri"/>
          </a:endParaRPr>
        </a:p>
        <a:p>
          <a:pPr rtl="0"/>
          <a:r>
            <a:rPr lang="es-ES" sz="1050" b="0" i="0" u="none" strike="noStrike" cap="none" dirty="0">
              <a:latin typeface="Arial" panose="020B0604020202020204" pitchFamily="34" charset="0"/>
              <a:ea typeface="Arial"/>
              <a:cs typeface="Arial" panose="020B0604020202020204" pitchFamily="34" charset="0"/>
              <a:sym typeface="Arial"/>
            </a:rPr>
            <a:t>Infraestructura</a:t>
          </a:r>
        </a:p>
        <a:p>
          <a:pPr rtl="0"/>
          <a:r>
            <a:rPr lang="es-ES" sz="1050" b="0" i="0" u="none" strike="noStrike" cap="none" dirty="0">
              <a:latin typeface="Arial" panose="020B0604020202020204" pitchFamily="34" charset="0"/>
              <a:ea typeface="Arial"/>
              <a:cs typeface="Arial" panose="020B0604020202020204" pitchFamily="34" charset="0"/>
              <a:sym typeface="Arial"/>
            </a:rPr>
            <a:t>Toma de conciencia</a:t>
          </a:r>
        </a:p>
        <a:p>
          <a:pPr rtl="0"/>
          <a:r>
            <a:rPr lang="es-ES" sz="1050" b="0" i="0" u="none" strike="noStrike" cap="none" dirty="0">
              <a:latin typeface="Arial" panose="020B0604020202020204" pitchFamily="34" charset="0"/>
              <a:ea typeface="Arial"/>
              <a:cs typeface="Arial" panose="020B0604020202020204" pitchFamily="34" charset="0"/>
              <a:sym typeface="Arial"/>
            </a:rPr>
            <a:t>Comunicación (qué, cuándo, a quién, cómo, quién) interna y externa</a:t>
          </a:r>
        </a:p>
        <a:p>
          <a:pPr rtl="0"/>
          <a:r>
            <a:rPr lang="es-ES" sz="1050" b="0" i="0" u="none" strike="noStrike" cap="none" dirty="0">
              <a:latin typeface="Arial" panose="020B0604020202020204" pitchFamily="34" charset="0"/>
              <a:ea typeface="Arial"/>
              <a:cs typeface="Arial" panose="020B0604020202020204" pitchFamily="34" charset="0"/>
              <a:sym typeface="Arial"/>
            </a:rPr>
            <a:t>Información documentada</a:t>
          </a:r>
        </a:p>
        <a:p>
          <a:pPr rtl="0"/>
          <a:r>
            <a:rPr lang="es-ES" sz="1050" dirty="0">
              <a:latin typeface="Arial" panose="020B0604020202020204" pitchFamily="34" charset="0"/>
              <a:ea typeface="Arial"/>
              <a:cs typeface="Arial" panose="020B0604020202020204" pitchFamily="34" charset="0"/>
              <a:sym typeface="Arial"/>
            </a:rPr>
            <a:t>Gestión del conocimiento</a:t>
          </a:r>
          <a:endParaRPr lang="es-ES" sz="1050" dirty="0"/>
        </a:p>
      </dgm:t>
    </dgm:pt>
    <dgm:pt modelId="{B84EC311-D222-44C7-ABA3-6FE4AF58CC2B}" type="parTrans" cxnId="{65F0BA85-C2EF-4DEC-8ACF-FB40E8A329DA}">
      <dgm:prSet/>
      <dgm:spPr/>
      <dgm:t>
        <a:bodyPr/>
        <a:lstStyle/>
        <a:p>
          <a:endParaRPr lang="es-ES"/>
        </a:p>
      </dgm:t>
    </dgm:pt>
    <dgm:pt modelId="{6D95B5C5-BCD6-4D9D-A2B2-E282EDEC7876}" type="sibTrans" cxnId="{65F0BA85-C2EF-4DEC-8ACF-FB40E8A329DA}">
      <dgm:prSet/>
      <dgm:spPr/>
      <dgm:t>
        <a:bodyPr/>
        <a:lstStyle/>
        <a:p>
          <a:endParaRPr lang="es-ES"/>
        </a:p>
      </dgm:t>
    </dgm:pt>
    <dgm:pt modelId="{D68752E7-C97E-4C4A-8091-066C9AA7DEE3}">
      <dgm:prSet phldrT="[Texto]" custT="1"/>
      <dgm:spPr/>
      <dgm:t>
        <a:bodyPr/>
        <a:lstStyle/>
        <a:p>
          <a:r>
            <a:rPr lang="es-ES" sz="1200" b="1" dirty="0">
              <a:latin typeface="Arial" panose="020B0604020202020204" pitchFamily="34" charset="0"/>
              <a:ea typeface="Arial"/>
              <a:cs typeface="Arial" panose="020B0604020202020204" pitchFamily="34" charset="0"/>
              <a:sym typeface="Arial"/>
            </a:rPr>
            <a:t>OPERACIÓN</a:t>
          </a:r>
          <a:endParaRPr lang="es-ES" sz="1200" dirty="0">
            <a:latin typeface="Arial" panose="020B0604020202020204" pitchFamily="34" charset="0"/>
            <a:cs typeface="Arial" panose="020B0604020202020204" pitchFamily="34" charset="0"/>
            <a:sym typeface="Arial"/>
          </a:endParaRPr>
        </a:p>
        <a:p>
          <a:r>
            <a:rPr lang="es-ES" sz="1200" dirty="0">
              <a:latin typeface="Arial" panose="020B0604020202020204" pitchFamily="34" charset="0"/>
              <a:cs typeface="Arial" panose="020B0604020202020204" pitchFamily="34" charset="0"/>
              <a:sym typeface="Arial"/>
            </a:rPr>
            <a:t>Requisitos, diseño y desarrollo de productos y servicios</a:t>
          </a:r>
          <a:endParaRPr lang="es-ES" sz="1200" dirty="0">
            <a:latin typeface="Arial" panose="020B0604020202020204" pitchFamily="34" charset="0"/>
            <a:cs typeface="Arial" panose="020B0604020202020204" pitchFamily="34" charset="0"/>
            <a:sym typeface="Calibri"/>
          </a:endParaRPr>
        </a:p>
        <a:p>
          <a:pPr rtl="0"/>
          <a:r>
            <a:rPr lang="es-ES" sz="1200" dirty="0">
              <a:latin typeface="Arial" panose="020B0604020202020204" pitchFamily="34" charset="0"/>
              <a:cs typeface="Arial" panose="020B0604020202020204" pitchFamily="34" charset="0"/>
              <a:sym typeface="Arial"/>
            </a:rPr>
            <a:t>Control de productos/servicios suministrados externamente</a:t>
          </a:r>
        </a:p>
        <a:p>
          <a:pPr rtl="0"/>
          <a:r>
            <a:rPr lang="es-ES" sz="1200" dirty="0">
              <a:latin typeface="Arial" panose="020B0604020202020204" pitchFamily="34" charset="0"/>
              <a:cs typeface="Arial" panose="020B0604020202020204" pitchFamily="34" charset="0"/>
              <a:sym typeface="Arial"/>
            </a:rPr>
            <a:t>Provisión/Prestación del servicio</a:t>
          </a:r>
        </a:p>
        <a:p>
          <a:pPr rtl="0"/>
          <a:r>
            <a:rPr lang="es-ES" sz="1200" dirty="0">
              <a:latin typeface="Arial" panose="020B0604020202020204" pitchFamily="34" charset="0"/>
              <a:cs typeface="Arial" panose="020B0604020202020204" pitchFamily="34" charset="0"/>
              <a:sym typeface="Arial"/>
            </a:rPr>
            <a:t>Preparación y respuesta ante emergencias</a:t>
          </a:r>
          <a:endParaRPr lang="es-ES" sz="1200" dirty="0"/>
        </a:p>
      </dgm:t>
    </dgm:pt>
    <dgm:pt modelId="{D1DF8AA4-10E2-4306-90CC-9CAADC0F4454}" type="parTrans" cxnId="{E6BE522A-2D52-4EE9-97DA-7C6BCBD9D0FA}">
      <dgm:prSet/>
      <dgm:spPr/>
      <dgm:t>
        <a:bodyPr/>
        <a:lstStyle/>
        <a:p>
          <a:endParaRPr lang="es-ES"/>
        </a:p>
      </dgm:t>
    </dgm:pt>
    <dgm:pt modelId="{8D546183-FB02-4B55-9556-D9C8949185BC}" type="sibTrans" cxnId="{E6BE522A-2D52-4EE9-97DA-7C6BCBD9D0FA}">
      <dgm:prSet/>
      <dgm:spPr/>
      <dgm:t>
        <a:bodyPr/>
        <a:lstStyle/>
        <a:p>
          <a:endParaRPr lang="es-ES"/>
        </a:p>
      </dgm:t>
    </dgm:pt>
    <dgm:pt modelId="{2F9C5D6A-7315-4341-ABA2-5175B288DBC8}">
      <dgm:prSet phldrT="[Texto]" custT="1"/>
      <dgm:spPr/>
      <dgm:t>
        <a:bodyPr/>
        <a:lstStyle/>
        <a:p>
          <a:pPr rtl="0"/>
          <a:r>
            <a:rPr lang="es-ES" sz="1200" b="1">
              <a:latin typeface="Arial" panose="020B0604020202020204" pitchFamily="34" charset="0"/>
              <a:cs typeface="Arial" panose="020B0604020202020204" pitchFamily="34" charset="0"/>
              <a:sym typeface="Arial"/>
            </a:rPr>
            <a:t>EVALUACIÓN DEL DESEMPEÑO</a:t>
          </a:r>
          <a:endParaRPr lang="es-ES" sz="1200">
            <a:latin typeface="Arial" panose="020B0604020202020204" pitchFamily="34" charset="0"/>
            <a:cs typeface="Arial" panose="020B0604020202020204" pitchFamily="34" charset="0"/>
            <a:sym typeface="Arial"/>
          </a:endParaRPr>
        </a:p>
        <a:p>
          <a:pPr rtl="0"/>
          <a:r>
            <a:rPr lang="es-ES" sz="1200">
              <a:latin typeface="Arial" panose="020B0604020202020204" pitchFamily="34" charset="0"/>
              <a:cs typeface="Arial" panose="020B0604020202020204" pitchFamily="34" charset="0"/>
              <a:sym typeface="Arial"/>
            </a:rPr>
            <a:t>Seguimiento, medición, análisis y evaluación</a:t>
          </a:r>
          <a:endParaRPr lang="es-ES" sz="1200">
            <a:latin typeface="Arial" panose="020B0604020202020204" pitchFamily="34" charset="0"/>
            <a:cs typeface="Arial" panose="020B0604020202020204" pitchFamily="34" charset="0"/>
            <a:sym typeface="Calibri"/>
          </a:endParaRPr>
        </a:p>
        <a:p>
          <a:r>
            <a:rPr lang="es-ES" sz="1200">
              <a:latin typeface="Arial" panose="020B0604020202020204" pitchFamily="34" charset="0"/>
              <a:cs typeface="Arial" panose="020B0604020202020204" pitchFamily="34" charset="0"/>
              <a:sym typeface="Arial"/>
            </a:rPr>
            <a:t>Auditoría interna</a:t>
          </a:r>
        </a:p>
        <a:p>
          <a:r>
            <a:rPr lang="es-ES" sz="1200">
              <a:latin typeface="Arial" panose="020B0604020202020204" pitchFamily="34" charset="0"/>
              <a:cs typeface="Arial" panose="020B0604020202020204" pitchFamily="34" charset="0"/>
              <a:sym typeface="Arial"/>
            </a:rPr>
            <a:t>Revisión por la Dirección</a:t>
          </a:r>
          <a:endParaRPr lang="es-ES" sz="1200" dirty="0"/>
        </a:p>
      </dgm:t>
    </dgm:pt>
    <dgm:pt modelId="{6E3B2198-EA69-4902-80EB-3A1EEE0DAA44}" type="parTrans" cxnId="{9FBDC779-9141-4FA4-A87F-F5DB685A5CC0}">
      <dgm:prSet/>
      <dgm:spPr/>
      <dgm:t>
        <a:bodyPr/>
        <a:lstStyle/>
        <a:p>
          <a:endParaRPr lang="es-ES"/>
        </a:p>
      </dgm:t>
    </dgm:pt>
    <dgm:pt modelId="{1B674F98-A5A7-4CFF-A059-12FCBF6FAA54}" type="sibTrans" cxnId="{9FBDC779-9141-4FA4-A87F-F5DB685A5CC0}">
      <dgm:prSet/>
      <dgm:spPr/>
      <dgm:t>
        <a:bodyPr/>
        <a:lstStyle/>
        <a:p>
          <a:endParaRPr lang="es-ES"/>
        </a:p>
      </dgm:t>
    </dgm:pt>
    <dgm:pt modelId="{48A0DABF-1700-4FC2-A4E4-8F56E4D3AB7C}">
      <dgm:prSet phldrT="[Texto]" custT="1"/>
      <dgm:spPr/>
      <dgm:t>
        <a:bodyPr/>
        <a:lstStyle/>
        <a:p>
          <a:pPr rtl="0"/>
          <a:r>
            <a:rPr lang="es-ES" sz="1200" b="1" dirty="0">
              <a:latin typeface="Arial" panose="020B0604020202020204" pitchFamily="34" charset="0"/>
              <a:cs typeface="Arial" panose="020B0604020202020204" pitchFamily="34" charset="0"/>
              <a:sym typeface="Arial"/>
            </a:rPr>
            <a:t>      MEJORA</a:t>
          </a:r>
          <a:endParaRPr lang="es-ES" sz="1200" dirty="0">
            <a:latin typeface="Arial" panose="020B0604020202020204" pitchFamily="34" charset="0"/>
            <a:cs typeface="Arial" panose="020B0604020202020204" pitchFamily="34" charset="0"/>
            <a:sym typeface="Arial"/>
          </a:endParaRPr>
        </a:p>
        <a:p>
          <a:pPr rtl="0"/>
          <a:r>
            <a:rPr lang="es-ES" sz="1200" dirty="0">
              <a:latin typeface="Arial" panose="020B0604020202020204" pitchFamily="34" charset="0"/>
              <a:cs typeface="Arial" panose="020B0604020202020204" pitchFamily="34" charset="0"/>
              <a:sym typeface="Arial"/>
            </a:rPr>
            <a:t>      Acciones correctivas y de mejora</a:t>
          </a:r>
          <a:endParaRPr lang="es-ES" sz="1200" dirty="0"/>
        </a:p>
      </dgm:t>
    </dgm:pt>
    <dgm:pt modelId="{C8E4E8F2-340E-4E61-8D4E-9D9950B69F0E}" type="parTrans" cxnId="{027CC132-8D80-425D-8CA3-3ECBDF30C7E5}">
      <dgm:prSet/>
      <dgm:spPr/>
      <dgm:t>
        <a:bodyPr/>
        <a:lstStyle/>
        <a:p>
          <a:endParaRPr lang="es-ES"/>
        </a:p>
      </dgm:t>
    </dgm:pt>
    <dgm:pt modelId="{E9DAC15D-72F9-4FFE-825F-0EE8E64C936F}" type="sibTrans" cxnId="{027CC132-8D80-425D-8CA3-3ECBDF30C7E5}">
      <dgm:prSet/>
      <dgm:spPr/>
      <dgm:t>
        <a:bodyPr/>
        <a:lstStyle/>
        <a:p>
          <a:endParaRPr lang="es-ES"/>
        </a:p>
      </dgm:t>
    </dgm:pt>
    <dgm:pt modelId="{19024569-CC75-4A0E-83B5-4F060CCCF2CE}" type="pres">
      <dgm:prSet presAssocID="{55F2CA4F-BDF7-4FC6-8189-2217260C15D9}" presName="Name0" presStyleCnt="0">
        <dgm:presLayoutVars>
          <dgm:dir/>
          <dgm:resizeHandles val="exact"/>
        </dgm:presLayoutVars>
      </dgm:prSet>
      <dgm:spPr/>
      <dgm:t>
        <a:bodyPr/>
        <a:lstStyle/>
        <a:p>
          <a:endParaRPr lang="es-ES"/>
        </a:p>
      </dgm:t>
    </dgm:pt>
    <dgm:pt modelId="{31B01ABD-C450-4BFE-A4E0-33610B341208}" type="pres">
      <dgm:prSet presAssocID="{56EC2404-8EA8-4881-80E7-DF4C0AE1A81A}" presName="composite" presStyleCnt="0"/>
      <dgm:spPr/>
    </dgm:pt>
    <dgm:pt modelId="{CC96C9E4-1CB5-44E6-8378-298B8508F038}" type="pres">
      <dgm:prSet presAssocID="{56EC2404-8EA8-4881-80E7-DF4C0AE1A81A}" presName="rect1" presStyleLbl="trAlignAcc1" presStyleIdx="0" presStyleCnt="4">
        <dgm:presLayoutVars>
          <dgm:bulletEnabled val="1"/>
        </dgm:presLayoutVars>
      </dgm:prSet>
      <dgm:spPr/>
      <dgm:t>
        <a:bodyPr/>
        <a:lstStyle/>
        <a:p>
          <a:endParaRPr lang="es-ES"/>
        </a:p>
      </dgm:t>
    </dgm:pt>
    <dgm:pt modelId="{5F68DA24-EB85-4B9F-97A0-AC9FCD3E13C7}" type="pres">
      <dgm:prSet presAssocID="{56EC2404-8EA8-4881-80E7-DF4C0AE1A81A}" presName="rect2" presStyleLbl="fgImgPlace1" presStyleIdx="0" presStyleCnt="4"/>
      <dgm:spPr>
        <a:blipFill rotWithShape="1">
          <a:blip xmlns:r="http://schemas.openxmlformats.org/officeDocument/2006/relationships" r:embed="rId1"/>
          <a:stretch>
            <a:fillRect/>
          </a:stretch>
        </a:blipFill>
      </dgm:spPr>
    </dgm:pt>
    <dgm:pt modelId="{71294EFA-EECF-4DCB-84ED-EF42043FA173}" type="pres">
      <dgm:prSet presAssocID="{6D95B5C5-BCD6-4D9D-A2B2-E282EDEC7876}" presName="sibTrans" presStyleCnt="0"/>
      <dgm:spPr/>
    </dgm:pt>
    <dgm:pt modelId="{87EAD11D-AC41-4A70-BAE9-CCFB15363834}" type="pres">
      <dgm:prSet presAssocID="{D68752E7-C97E-4C4A-8091-066C9AA7DEE3}" presName="composite" presStyleCnt="0"/>
      <dgm:spPr/>
    </dgm:pt>
    <dgm:pt modelId="{3086CEB7-462C-4D6F-8637-169247FB4ED9}" type="pres">
      <dgm:prSet presAssocID="{D68752E7-C97E-4C4A-8091-066C9AA7DEE3}" presName="rect1" presStyleLbl="trAlignAcc1" presStyleIdx="1" presStyleCnt="4">
        <dgm:presLayoutVars>
          <dgm:bulletEnabled val="1"/>
        </dgm:presLayoutVars>
      </dgm:prSet>
      <dgm:spPr/>
      <dgm:t>
        <a:bodyPr/>
        <a:lstStyle/>
        <a:p>
          <a:endParaRPr lang="es-ES"/>
        </a:p>
      </dgm:t>
    </dgm:pt>
    <dgm:pt modelId="{E60F82B7-8200-471A-AA2C-71C1D6659D7F}" type="pres">
      <dgm:prSet presAssocID="{D68752E7-C97E-4C4A-8091-066C9AA7DEE3}" presName="rect2" presStyleLbl="fgImgPlace1" presStyleIdx="1" presStyleCnt="4"/>
      <dgm:spPr>
        <a:blipFill rotWithShape="1">
          <a:blip xmlns:r="http://schemas.openxmlformats.org/officeDocument/2006/relationships" r:embed="rId2"/>
          <a:stretch>
            <a:fillRect/>
          </a:stretch>
        </a:blipFill>
      </dgm:spPr>
    </dgm:pt>
    <dgm:pt modelId="{C350AFE3-9A18-4017-A155-7A3D7051FC52}" type="pres">
      <dgm:prSet presAssocID="{8D546183-FB02-4B55-9556-D9C8949185BC}" presName="sibTrans" presStyleCnt="0"/>
      <dgm:spPr/>
    </dgm:pt>
    <dgm:pt modelId="{A34EC57D-2726-484E-9A81-2332B9F239B5}" type="pres">
      <dgm:prSet presAssocID="{2F9C5D6A-7315-4341-ABA2-5175B288DBC8}" presName="composite" presStyleCnt="0"/>
      <dgm:spPr/>
    </dgm:pt>
    <dgm:pt modelId="{A465DCE6-35FF-46D7-BBA4-79A3C12D0C23}" type="pres">
      <dgm:prSet presAssocID="{2F9C5D6A-7315-4341-ABA2-5175B288DBC8}" presName="rect1" presStyleLbl="trAlignAcc1" presStyleIdx="2" presStyleCnt="4">
        <dgm:presLayoutVars>
          <dgm:bulletEnabled val="1"/>
        </dgm:presLayoutVars>
      </dgm:prSet>
      <dgm:spPr/>
      <dgm:t>
        <a:bodyPr/>
        <a:lstStyle/>
        <a:p>
          <a:endParaRPr lang="es-ES"/>
        </a:p>
      </dgm:t>
    </dgm:pt>
    <dgm:pt modelId="{26459AF1-C28C-435C-9BC9-2F9202886E2C}" type="pres">
      <dgm:prSet presAssocID="{2F9C5D6A-7315-4341-ABA2-5175B288DBC8}" presName="rect2" presStyleLbl="fgImgPlace1" presStyleIdx="2" presStyleCnt="4"/>
      <dgm:spPr>
        <a:blipFill rotWithShape="1">
          <a:blip xmlns:r="http://schemas.openxmlformats.org/officeDocument/2006/relationships" r:embed="rId3"/>
          <a:stretch>
            <a:fillRect/>
          </a:stretch>
        </a:blipFill>
      </dgm:spPr>
    </dgm:pt>
    <dgm:pt modelId="{F85921CC-20AC-43C0-98FF-D7E42E733F9F}" type="pres">
      <dgm:prSet presAssocID="{1B674F98-A5A7-4CFF-A059-12FCBF6FAA54}" presName="sibTrans" presStyleCnt="0"/>
      <dgm:spPr/>
    </dgm:pt>
    <dgm:pt modelId="{B58088DB-BAE4-4A16-8EBE-5E629CDDE528}" type="pres">
      <dgm:prSet presAssocID="{48A0DABF-1700-4FC2-A4E4-8F56E4D3AB7C}" presName="composite" presStyleCnt="0"/>
      <dgm:spPr/>
    </dgm:pt>
    <dgm:pt modelId="{9DA54092-C7E7-4C1F-8FB2-7B2C03F8F594}" type="pres">
      <dgm:prSet presAssocID="{48A0DABF-1700-4FC2-A4E4-8F56E4D3AB7C}" presName="rect1" presStyleLbl="trAlignAcc1" presStyleIdx="3" presStyleCnt="4" custLinFactNeighborX="-1673" custLinFactNeighborY="-487">
        <dgm:presLayoutVars>
          <dgm:bulletEnabled val="1"/>
        </dgm:presLayoutVars>
      </dgm:prSet>
      <dgm:spPr/>
      <dgm:t>
        <a:bodyPr/>
        <a:lstStyle/>
        <a:p>
          <a:endParaRPr lang="es-ES"/>
        </a:p>
      </dgm:t>
    </dgm:pt>
    <dgm:pt modelId="{FF1660F9-1A12-4602-9B17-F0901B9619B4}" type="pres">
      <dgm:prSet presAssocID="{48A0DABF-1700-4FC2-A4E4-8F56E4D3AB7C}" presName="rect2" presStyleLbl="fgImgPlace1" presStyleIdx="3" presStyleCnt="4" custScaleX="136078"/>
      <dgm:spPr>
        <a:blipFill rotWithShape="1">
          <a:blip xmlns:r="http://schemas.openxmlformats.org/officeDocument/2006/relationships" r:embed="rId4"/>
          <a:stretch>
            <a:fillRect/>
          </a:stretch>
        </a:blipFill>
      </dgm:spPr>
    </dgm:pt>
  </dgm:ptLst>
  <dgm:cxnLst>
    <dgm:cxn modelId="{E6BE522A-2D52-4EE9-97DA-7C6BCBD9D0FA}" srcId="{55F2CA4F-BDF7-4FC6-8189-2217260C15D9}" destId="{D68752E7-C97E-4C4A-8091-066C9AA7DEE3}" srcOrd="1" destOrd="0" parTransId="{D1DF8AA4-10E2-4306-90CC-9CAADC0F4454}" sibTransId="{8D546183-FB02-4B55-9556-D9C8949185BC}"/>
    <dgm:cxn modelId="{71553B5C-DE36-47B9-B8F6-9BB33B968EAA}" type="presOf" srcId="{D68752E7-C97E-4C4A-8091-066C9AA7DEE3}" destId="{3086CEB7-462C-4D6F-8637-169247FB4ED9}" srcOrd="0" destOrd="0" presId="urn:microsoft.com/office/officeart/2008/layout/PictureStrips"/>
    <dgm:cxn modelId="{027CC132-8D80-425D-8CA3-3ECBDF30C7E5}" srcId="{55F2CA4F-BDF7-4FC6-8189-2217260C15D9}" destId="{48A0DABF-1700-4FC2-A4E4-8F56E4D3AB7C}" srcOrd="3" destOrd="0" parTransId="{C8E4E8F2-340E-4E61-8D4E-9D9950B69F0E}" sibTransId="{E9DAC15D-72F9-4FFE-825F-0EE8E64C936F}"/>
    <dgm:cxn modelId="{08C7C8F2-F29F-466C-8B17-F462804A6DB9}" type="presOf" srcId="{56EC2404-8EA8-4881-80E7-DF4C0AE1A81A}" destId="{CC96C9E4-1CB5-44E6-8378-298B8508F038}" srcOrd="0" destOrd="0" presId="urn:microsoft.com/office/officeart/2008/layout/PictureStrips"/>
    <dgm:cxn modelId="{0824250B-79CB-4446-9DCD-D062A6726839}" type="presOf" srcId="{48A0DABF-1700-4FC2-A4E4-8F56E4D3AB7C}" destId="{9DA54092-C7E7-4C1F-8FB2-7B2C03F8F594}" srcOrd="0" destOrd="0" presId="urn:microsoft.com/office/officeart/2008/layout/PictureStrips"/>
    <dgm:cxn modelId="{F20C6B8F-6162-4132-ABA7-FFCC8C466DE8}" type="presOf" srcId="{2F9C5D6A-7315-4341-ABA2-5175B288DBC8}" destId="{A465DCE6-35FF-46D7-BBA4-79A3C12D0C23}" srcOrd="0" destOrd="0" presId="urn:microsoft.com/office/officeart/2008/layout/PictureStrips"/>
    <dgm:cxn modelId="{9FBDC779-9141-4FA4-A87F-F5DB685A5CC0}" srcId="{55F2CA4F-BDF7-4FC6-8189-2217260C15D9}" destId="{2F9C5D6A-7315-4341-ABA2-5175B288DBC8}" srcOrd="2" destOrd="0" parTransId="{6E3B2198-EA69-4902-80EB-3A1EEE0DAA44}" sibTransId="{1B674F98-A5A7-4CFF-A059-12FCBF6FAA54}"/>
    <dgm:cxn modelId="{08583F83-B27B-4EAD-ADCA-7E7A77325F96}" type="presOf" srcId="{55F2CA4F-BDF7-4FC6-8189-2217260C15D9}" destId="{19024569-CC75-4A0E-83B5-4F060CCCF2CE}" srcOrd="0" destOrd="0" presId="urn:microsoft.com/office/officeart/2008/layout/PictureStrips"/>
    <dgm:cxn modelId="{65F0BA85-C2EF-4DEC-8ACF-FB40E8A329DA}" srcId="{55F2CA4F-BDF7-4FC6-8189-2217260C15D9}" destId="{56EC2404-8EA8-4881-80E7-DF4C0AE1A81A}" srcOrd="0" destOrd="0" parTransId="{B84EC311-D222-44C7-ABA3-6FE4AF58CC2B}" sibTransId="{6D95B5C5-BCD6-4D9D-A2B2-E282EDEC7876}"/>
    <dgm:cxn modelId="{AC871755-DE38-4646-941A-06A6EF3331E0}" type="presParOf" srcId="{19024569-CC75-4A0E-83B5-4F060CCCF2CE}" destId="{31B01ABD-C450-4BFE-A4E0-33610B341208}" srcOrd="0" destOrd="0" presId="urn:microsoft.com/office/officeart/2008/layout/PictureStrips"/>
    <dgm:cxn modelId="{1D825123-9A63-484D-A81F-277661C9F183}" type="presParOf" srcId="{31B01ABD-C450-4BFE-A4E0-33610B341208}" destId="{CC96C9E4-1CB5-44E6-8378-298B8508F038}" srcOrd="0" destOrd="0" presId="urn:microsoft.com/office/officeart/2008/layout/PictureStrips"/>
    <dgm:cxn modelId="{0C8C1D13-0B8F-4D33-A94B-1CCF6DAB4736}" type="presParOf" srcId="{31B01ABD-C450-4BFE-A4E0-33610B341208}" destId="{5F68DA24-EB85-4B9F-97A0-AC9FCD3E13C7}" srcOrd="1" destOrd="0" presId="urn:microsoft.com/office/officeart/2008/layout/PictureStrips"/>
    <dgm:cxn modelId="{6EE41F7E-FBCE-45AC-98EF-0F452A9DAE71}" type="presParOf" srcId="{19024569-CC75-4A0E-83B5-4F060CCCF2CE}" destId="{71294EFA-EECF-4DCB-84ED-EF42043FA173}" srcOrd="1" destOrd="0" presId="urn:microsoft.com/office/officeart/2008/layout/PictureStrips"/>
    <dgm:cxn modelId="{CD983C3D-AE76-490F-A1A5-445E4ED52892}" type="presParOf" srcId="{19024569-CC75-4A0E-83B5-4F060CCCF2CE}" destId="{87EAD11D-AC41-4A70-BAE9-CCFB15363834}" srcOrd="2" destOrd="0" presId="urn:microsoft.com/office/officeart/2008/layout/PictureStrips"/>
    <dgm:cxn modelId="{BBB75695-2F2F-4083-BBAD-D76829FA2D7E}" type="presParOf" srcId="{87EAD11D-AC41-4A70-BAE9-CCFB15363834}" destId="{3086CEB7-462C-4D6F-8637-169247FB4ED9}" srcOrd="0" destOrd="0" presId="urn:microsoft.com/office/officeart/2008/layout/PictureStrips"/>
    <dgm:cxn modelId="{90B922D5-35CF-43AE-A02E-FAD7EC59209B}" type="presParOf" srcId="{87EAD11D-AC41-4A70-BAE9-CCFB15363834}" destId="{E60F82B7-8200-471A-AA2C-71C1D6659D7F}" srcOrd="1" destOrd="0" presId="urn:microsoft.com/office/officeart/2008/layout/PictureStrips"/>
    <dgm:cxn modelId="{532DC448-32B5-4EFC-9B00-B9D173D2A178}" type="presParOf" srcId="{19024569-CC75-4A0E-83B5-4F060CCCF2CE}" destId="{C350AFE3-9A18-4017-A155-7A3D7051FC52}" srcOrd="3" destOrd="0" presId="urn:microsoft.com/office/officeart/2008/layout/PictureStrips"/>
    <dgm:cxn modelId="{B7FC8E40-C143-4AE1-8193-33818C41EF96}" type="presParOf" srcId="{19024569-CC75-4A0E-83B5-4F060CCCF2CE}" destId="{A34EC57D-2726-484E-9A81-2332B9F239B5}" srcOrd="4" destOrd="0" presId="urn:microsoft.com/office/officeart/2008/layout/PictureStrips"/>
    <dgm:cxn modelId="{AB1C650B-968C-4CB9-8EA2-D20BEC42305F}" type="presParOf" srcId="{A34EC57D-2726-484E-9A81-2332B9F239B5}" destId="{A465DCE6-35FF-46D7-BBA4-79A3C12D0C23}" srcOrd="0" destOrd="0" presId="urn:microsoft.com/office/officeart/2008/layout/PictureStrips"/>
    <dgm:cxn modelId="{AFF78D39-7973-4849-8C51-792E608F3462}" type="presParOf" srcId="{A34EC57D-2726-484E-9A81-2332B9F239B5}" destId="{26459AF1-C28C-435C-9BC9-2F9202886E2C}" srcOrd="1" destOrd="0" presId="urn:microsoft.com/office/officeart/2008/layout/PictureStrips"/>
    <dgm:cxn modelId="{4A68C1FE-EBE1-4EDD-B081-4BE8F62EF4FA}" type="presParOf" srcId="{19024569-CC75-4A0E-83B5-4F060CCCF2CE}" destId="{F85921CC-20AC-43C0-98FF-D7E42E733F9F}" srcOrd="5" destOrd="0" presId="urn:microsoft.com/office/officeart/2008/layout/PictureStrips"/>
    <dgm:cxn modelId="{15443AC5-CAB9-42D6-8A27-73CC9FF87A75}" type="presParOf" srcId="{19024569-CC75-4A0E-83B5-4F060CCCF2CE}" destId="{B58088DB-BAE4-4A16-8EBE-5E629CDDE528}" srcOrd="6" destOrd="0" presId="urn:microsoft.com/office/officeart/2008/layout/PictureStrips"/>
    <dgm:cxn modelId="{D1434DDC-C52C-4BBC-8D63-1D9FBB5B6194}" type="presParOf" srcId="{B58088DB-BAE4-4A16-8EBE-5E629CDDE528}" destId="{9DA54092-C7E7-4C1F-8FB2-7B2C03F8F594}" srcOrd="0" destOrd="0" presId="urn:microsoft.com/office/officeart/2008/layout/PictureStrips"/>
    <dgm:cxn modelId="{225D20B8-E646-4AE0-BA43-E5756BA5B511}" type="presParOf" srcId="{B58088DB-BAE4-4A16-8EBE-5E629CDDE528}" destId="{FF1660F9-1A12-4602-9B17-F0901B9619B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5F4C50-F7D3-41C1-B901-22C08CB239C4}" type="doc">
      <dgm:prSet loTypeId="urn:microsoft.com/office/officeart/2008/layout/BendingPictureBlocks" loCatId="picture" qsTypeId="urn:microsoft.com/office/officeart/2005/8/quickstyle/3d3" qsCatId="3D" csTypeId="urn:microsoft.com/office/officeart/2005/8/colors/accent3_1" csCatId="accent3" phldr="1"/>
      <dgm:spPr/>
      <dgm:t>
        <a:bodyPr/>
        <a:lstStyle/>
        <a:p>
          <a:endParaRPr lang="es-ES"/>
        </a:p>
      </dgm:t>
    </dgm:pt>
    <dgm:pt modelId="{CA37EF42-402D-4542-B2BD-39A97E69E128}">
      <dgm:prSet phldrT="[Texto]" custT="1"/>
      <dgm:spPr/>
      <dgm:t>
        <a:bodyPr/>
        <a:lstStyle/>
        <a:p>
          <a:pPr algn="ctr"/>
          <a:r>
            <a:rPr lang="es-ES" sz="1050" b="0" i="0" smtClean="0">
              <a:solidFill>
                <a:schemeClr val="tx1"/>
              </a:solidFill>
              <a:latin typeface="Arial" panose="020B0604020202020204" pitchFamily="34" charset="0"/>
              <a:cs typeface="Arial" panose="020B0604020202020204" pitchFamily="34" charset="0"/>
            </a:rPr>
            <a:t>La implementación de un sistema de gestión de calidad ayuda a las instituciones educativas a mejorar sus procesos, lo que puede resultar en una educación más efectiva y accesible.</a:t>
          </a:r>
          <a:endParaRPr lang="es-ES" sz="2000" dirty="0">
            <a:solidFill>
              <a:schemeClr val="tx1"/>
            </a:solidFill>
            <a:latin typeface="Arial" panose="020B0604020202020204" pitchFamily="34" charset="0"/>
            <a:cs typeface="Arial" panose="020B0604020202020204" pitchFamily="34" charset="0"/>
          </a:endParaRPr>
        </a:p>
      </dgm:t>
    </dgm:pt>
    <dgm:pt modelId="{DE0A4639-C765-451D-9A46-4D90077E3F43}" type="parTrans" cxnId="{66719231-86B1-4597-A804-0A02EC4991CB}">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E67E63EC-FCD0-4E6D-A57C-7FFEB46B3694}" type="sibTrans" cxnId="{66719231-86B1-4597-A804-0A02EC4991CB}">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32821A34-F670-4B74-A489-325C3F48EAA6}">
      <dgm:prSet phldrT="[Texto]" custT="1"/>
      <dgm:spPr/>
      <dgm:t>
        <a:bodyPr/>
        <a:lstStyle/>
        <a:p>
          <a:pPr algn="ctr"/>
          <a:r>
            <a:rPr lang="es-ES" sz="1050" b="0" i="0" smtClean="0">
              <a:solidFill>
                <a:schemeClr val="tx1"/>
              </a:solidFill>
              <a:latin typeface="Arial" panose="020B0604020202020204" pitchFamily="34" charset="0"/>
              <a:cs typeface="Arial" panose="020B0604020202020204" pitchFamily="34" charset="0"/>
            </a:rPr>
            <a:t>Al mejorar la calidad y eficiencia en los procesos, las organizaciones pueden aumentar su competitividad, lo que puede llevar a un crecimiento económico sostenible.</a:t>
          </a:r>
          <a:endParaRPr lang="es-ES" sz="2000" dirty="0">
            <a:solidFill>
              <a:schemeClr val="tx1"/>
            </a:solidFill>
            <a:latin typeface="Arial" panose="020B0604020202020204" pitchFamily="34" charset="0"/>
            <a:cs typeface="Arial" panose="020B0604020202020204" pitchFamily="34" charset="0"/>
          </a:endParaRPr>
        </a:p>
      </dgm:t>
    </dgm:pt>
    <dgm:pt modelId="{B2AD61E6-42DA-4830-806D-DFBA014D1AA6}" type="parTrans" cxnId="{11160FBC-EC3B-4578-A320-A137A825678C}">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6CFFE39E-EACF-46E9-8057-576CF2587451}" type="sibTrans" cxnId="{11160FBC-EC3B-4578-A320-A137A825678C}">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B169508E-5B3E-4817-BD80-54DEDD693C2A}">
      <dgm:prSet phldrT="[Texto]" custT="1"/>
      <dgm:spPr/>
      <dgm:t>
        <a:bodyPr/>
        <a:lstStyle/>
        <a:p>
          <a:pPr algn="ctr"/>
          <a:r>
            <a:rPr lang="es-ES" sz="1050" b="0" i="0" smtClean="0">
              <a:solidFill>
                <a:schemeClr val="tx1"/>
              </a:solidFill>
              <a:latin typeface="Arial" panose="020B0604020202020204" pitchFamily="34" charset="0"/>
              <a:cs typeface="Arial" panose="020B0604020202020204" pitchFamily="34" charset="0"/>
            </a:rPr>
            <a:t>La norma promueve la mejora continua y la innovación en los procesos, lo que puede contribuir al desarrollo industrial y tecnológico.</a:t>
          </a:r>
          <a:endParaRPr lang="es-ES" sz="2000" dirty="0">
            <a:solidFill>
              <a:schemeClr val="tx1"/>
            </a:solidFill>
            <a:latin typeface="Arial" panose="020B0604020202020204" pitchFamily="34" charset="0"/>
            <a:cs typeface="Arial" panose="020B0604020202020204" pitchFamily="34" charset="0"/>
          </a:endParaRPr>
        </a:p>
      </dgm:t>
    </dgm:pt>
    <dgm:pt modelId="{41117308-6474-4EBA-946C-85933BB2B949}" type="parTrans" cxnId="{03285D8D-8F90-4075-91FA-23370B6904DA}">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D0A3BD27-E293-4D55-AD7A-7F570E6C4AA5}" type="sibTrans" cxnId="{03285D8D-8F90-4075-91FA-23370B6904DA}">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A82AFC0D-9DF4-4BC7-9EDD-677D69F0353D}">
      <dgm:prSet phldrT="[Texto]" custT="1"/>
      <dgm:spPr/>
      <dgm:t>
        <a:bodyPr/>
        <a:lstStyle/>
        <a:p>
          <a:pPr algn="ctr"/>
          <a:r>
            <a:rPr lang="es-ES" sz="1050" b="0" i="0" smtClean="0">
              <a:solidFill>
                <a:schemeClr val="tx1"/>
              </a:solidFill>
              <a:latin typeface="Arial" panose="020B0604020202020204" pitchFamily="34" charset="0"/>
              <a:cs typeface="Arial" panose="020B0604020202020204" pitchFamily="34" charset="0"/>
            </a:rPr>
            <a:t>Fomenta prácticas sostenibles en la gestión organizacional, promoviendo el uso eficiente de recursos.</a:t>
          </a:r>
          <a:endParaRPr lang="es-ES" sz="2000" dirty="0">
            <a:solidFill>
              <a:schemeClr val="tx1"/>
            </a:solidFill>
            <a:latin typeface="Arial" panose="020B0604020202020204" pitchFamily="34" charset="0"/>
            <a:cs typeface="Arial" panose="020B0604020202020204" pitchFamily="34" charset="0"/>
          </a:endParaRPr>
        </a:p>
      </dgm:t>
    </dgm:pt>
    <dgm:pt modelId="{628C0970-B187-4BBE-AAC7-619600468FB7}" type="parTrans" cxnId="{2F02A30F-74A3-4918-A37E-5FCB99B6B78D}">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AB5078F9-BEA8-47EA-B83B-41652E680CDC}" type="sibTrans" cxnId="{2F02A30F-74A3-4918-A37E-5FCB99B6B78D}">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1EE86581-1881-43AE-A77E-6C57C62CC749}" type="pres">
      <dgm:prSet presAssocID="{745F4C50-F7D3-41C1-B901-22C08CB239C4}" presName="Name0" presStyleCnt="0">
        <dgm:presLayoutVars>
          <dgm:dir/>
          <dgm:resizeHandles/>
        </dgm:presLayoutVars>
      </dgm:prSet>
      <dgm:spPr/>
    </dgm:pt>
    <dgm:pt modelId="{A0D87E86-D86A-4679-8ED4-09E93B1DA2EB}" type="pres">
      <dgm:prSet presAssocID="{CA37EF42-402D-4542-B2BD-39A97E69E128}" presName="composite" presStyleCnt="0"/>
      <dgm:spPr/>
    </dgm:pt>
    <dgm:pt modelId="{43420D05-A5EA-4337-8CFC-75155E185525}" type="pres">
      <dgm:prSet presAssocID="{CA37EF42-402D-4542-B2BD-39A97E69E128}" presName="rect1" presStyleLbl="bgImgPlace1" presStyleIdx="0" presStyleCnt="4"/>
      <dgm:spPr>
        <a:blipFill rotWithShape="1">
          <a:blip xmlns:r="http://schemas.openxmlformats.org/officeDocument/2006/relationships" r:embed="rId1"/>
          <a:stretch>
            <a:fillRect/>
          </a:stretch>
        </a:blipFill>
      </dgm:spPr>
    </dgm:pt>
    <dgm:pt modelId="{24DE34E0-C003-4D67-9CE5-2ADDD361E950}" type="pres">
      <dgm:prSet presAssocID="{CA37EF42-402D-4542-B2BD-39A97E69E128}" presName="rect2" presStyleLbl="node1" presStyleIdx="0" presStyleCnt="4">
        <dgm:presLayoutVars>
          <dgm:bulletEnabled val="1"/>
        </dgm:presLayoutVars>
      </dgm:prSet>
      <dgm:spPr/>
    </dgm:pt>
    <dgm:pt modelId="{E44478B3-11E0-4E5E-AD4E-21D498D095C9}" type="pres">
      <dgm:prSet presAssocID="{E67E63EC-FCD0-4E6D-A57C-7FFEB46B3694}" presName="sibTrans" presStyleCnt="0"/>
      <dgm:spPr/>
    </dgm:pt>
    <dgm:pt modelId="{36333FA1-EE53-4B0C-BA14-C90EFBDFB549}" type="pres">
      <dgm:prSet presAssocID="{32821A34-F670-4B74-A489-325C3F48EAA6}" presName="composite" presStyleCnt="0"/>
      <dgm:spPr/>
    </dgm:pt>
    <dgm:pt modelId="{194F55E1-F0F5-4228-A606-0C6C72B71B1B}" type="pres">
      <dgm:prSet presAssocID="{32821A34-F670-4B74-A489-325C3F48EAA6}" presName="rect1" presStyleLbl="bgImgPlace1" presStyleIdx="1" presStyleCnt="4"/>
      <dgm:spPr>
        <a:blipFill rotWithShape="1">
          <a:blip xmlns:r="http://schemas.openxmlformats.org/officeDocument/2006/relationships" r:embed="rId2"/>
          <a:stretch>
            <a:fillRect/>
          </a:stretch>
        </a:blipFill>
      </dgm:spPr>
    </dgm:pt>
    <dgm:pt modelId="{992346F0-E0F2-43F7-8E16-5EF2F4CC8BC7}" type="pres">
      <dgm:prSet presAssocID="{32821A34-F670-4B74-A489-325C3F48EAA6}" presName="rect2" presStyleLbl="node1" presStyleIdx="1" presStyleCnt="4">
        <dgm:presLayoutVars>
          <dgm:bulletEnabled val="1"/>
        </dgm:presLayoutVars>
      </dgm:prSet>
      <dgm:spPr/>
    </dgm:pt>
    <dgm:pt modelId="{29971997-46E8-4A17-ACEF-D2150C447412}" type="pres">
      <dgm:prSet presAssocID="{6CFFE39E-EACF-46E9-8057-576CF2587451}" presName="sibTrans" presStyleCnt="0"/>
      <dgm:spPr/>
    </dgm:pt>
    <dgm:pt modelId="{04F7B17B-4012-4823-BC35-29EC55246E93}" type="pres">
      <dgm:prSet presAssocID="{B169508E-5B3E-4817-BD80-54DEDD693C2A}" presName="composite" presStyleCnt="0"/>
      <dgm:spPr/>
    </dgm:pt>
    <dgm:pt modelId="{1621026C-4BBA-42D3-8886-73D55481ED4A}" type="pres">
      <dgm:prSet presAssocID="{B169508E-5B3E-4817-BD80-54DEDD693C2A}" presName="rect1" presStyleLbl="bgImgPlace1" presStyleIdx="2" presStyleCnt="4"/>
      <dgm:spPr>
        <a:blipFill rotWithShape="1">
          <a:blip xmlns:r="http://schemas.openxmlformats.org/officeDocument/2006/relationships" r:embed="rId3"/>
          <a:stretch>
            <a:fillRect/>
          </a:stretch>
        </a:blipFill>
      </dgm:spPr>
    </dgm:pt>
    <dgm:pt modelId="{CF5BEDD0-9183-4390-8479-847B19821FCD}" type="pres">
      <dgm:prSet presAssocID="{B169508E-5B3E-4817-BD80-54DEDD693C2A}" presName="rect2" presStyleLbl="node1" presStyleIdx="2" presStyleCnt="4">
        <dgm:presLayoutVars>
          <dgm:bulletEnabled val="1"/>
        </dgm:presLayoutVars>
      </dgm:prSet>
      <dgm:spPr/>
    </dgm:pt>
    <dgm:pt modelId="{3D0759D5-4586-4CB8-A350-4F50DF0F1741}" type="pres">
      <dgm:prSet presAssocID="{D0A3BD27-E293-4D55-AD7A-7F570E6C4AA5}" presName="sibTrans" presStyleCnt="0"/>
      <dgm:spPr/>
    </dgm:pt>
    <dgm:pt modelId="{F14D2B02-C553-488C-B518-11A1CDA5AA50}" type="pres">
      <dgm:prSet presAssocID="{A82AFC0D-9DF4-4BC7-9EDD-677D69F0353D}" presName="composite" presStyleCnt="0"/>
      <dgm:spPr/>
    </dgm:pt>
    <dgm:pt modelId="{C4EECE43-29A2-41D0-96BD-542E0F72FD8C}" type="pres">
      <dgm:prSet presAssocID="{A82AFC0D-9DF4-4BC7-9EDD-677D69F0353D}" presName="rect1" presStyleLbl="bgImgPlace1" presStyleIdx="3" presStyleCnt="4"/>
      <dgm:spPr>
        <a:blipFill rotWithShape="1">
          <a:blip xmlns:r="http://schemas.openxmlformats.org/officeDocument/2006/relationships" r:embed="rId4"/>
          <a:stretch>
            <a:fillRect/>
          </a:stretch>
        </a:blipFill>
      </dgm:spPr>
    </dgm:pt>
    <dgm:pt modelId="{956EDDAB-AF89-425C-9460-B28944BB3CB9}" type="pres">
      <dgm:prSet presAssocID="{A82AFC0D-9DF4-4BC7-9EDD-677D69F0353D}" presName="rect2" presStyleLbl="node1" presStyleIdx="3" presStyleCnt="4">
        <dgm:presLayoutVars>
          <dgm:bulletEnabled val="1"/>
        </dgm:presLayoutVars>
      </dgm:prSet>
      <dgm:spPr/>
    </dgm:pt>
  </dgm:ptLst>
  <dgm:cxnLst>
    <dgm:cxn modelId="{E0B0B169-C874-47D3-9ABD-72801C5101B9}" type="presOf" srcId="{B169508E-5B3E-4817-BD80-54DEDD693C2A}" destId="{CF5BEDD0-9183-4390-8479-847B19821FCD}" srcOrd="0" destOrd="0" presId="urn:microsoft.com/office/officeart/2008/layout/BendingPictureBlocks"/>
    <dgm:cxn modelId="{4B0F6D28-3353-4BF0-8FB1-65A2919C467C}" type="presOf" srcId="{CA37EF42-402D-4542-B2BD-39A97E69E128}" destId="{24DE34E0-C003-4D67-9CE5-2ADDD361E950}" srcOrd="0" destOrd="0" presId="urn:microsoft.com/office/officeart/2008/layout/BendingPictureBlocks"/>
    <dgm:cxn modelId="{11160FBC-EC3B-4578-A320-A137A825678C}" srcId="{745F4C50-F7D3-41C1-B901-22C08CB239C4}" destId="{32821A34-F670-4B74-A489-325C3F48EAA6}" srcOrd="1" destOrd="0" parTransId="{B2AD61E6-42DA-4830-806D-DFBA014D1AA6}" sibTransId="{6CFFE39E-EACF-46E9-8057-576CF2587451}"/>
    <dgm:cxn modelId="{66719231-86B1-4597-A804-0A02EC4991CB}" srcId="{745F4C50-F7D3-41C1-B901-22C08CB239C4}" destId="{CA37EF42-402D-4542-B2BD-39A97E69E128}" srcOrd="0" destOrd="0" parTransId="{DE0A4639-C765-451D-9A46-4D90077E3F43}" sibTransId="{E67E63EC-FCD0-4E6D-A57C-7FFEB46B3694}"/>
    <dgm:cxn modelId="{5CB3A22E-B289-44E6-ACE0-0718E52A4182}" type="presOf" srcId="{32821A34-F670-4B74-A489-325C3F48EAA6}" destId="{992346F0-E0F2-43F7-8E16-5EF2F4CC8BC7}" srcOrd="0" destOrd="0" presId="urn:microsoft.com/office/officeart/2008/layout/BendingPictureBlocks"/>
    <dgm:cxn modelId="{891C3109-9FCE-4DE2-B11A-5BEB0C817DA6}" type="presOf" srcId="{745F4C50-F7D3-41C1-B901-22C08CB239C4}" destId="{1EE86581-1881-43AE-A77E-6C57C62CC749}" srcOrd="0" destOrd="0" presId="urn:microsoft.com/office/officeart/2008/layout/BendingPictureBlocks"/>
    <dgm:cxn modelId="{283A0F83-9D03-4B16-A6D7-BB6BF18676A7}" type="presOf" srcId="{A82AFC0D-9DF4-4BC7-9EDD-677D69F0353D}" destId="{956EDDAB-AF89-425C-9460-B28944BB3CB9}" srcOrd="0" destOrd="0" presId="urn:microsoft.com/office/officeart/2008/layout/BendingPictureBlocks"/>
    <dgm:cxn modelId="{03285D8D-8F90-4075-91FA-23370B6904DA}" srcId="{745F4C50-F7D3-41C1-B901-22C08CB239C4}" destId="{B169508E-5B3E-4817-BD80-54DEDD693C2A}" srcOrd="2" destOrd="0" parTransId="{41117308-6474-4EBA-946C-85933BB2B949}" sibTransId="{D0A3BD27-E293-4D55-AD7A-7F570E6C4AA5}"/>
    <dgm:cxn modelId="{2F02A30F-74A3-4918-A37E-5FCB99B6B78D}" srcId="{745F4C50-F7D3-41C1-B901-22C08CB239C4}" destId="{A82AFC0D-9DF4-4BC7-9EDD-677D69F0353D}" srcOrd="3" destOrd="0" parTransId="{628C0970-B187-4BBE-AAC7-619600468FB7}" sibTransId="{AB5078F9-BEA8-47EA-B83B-41652E680CDC}"/>
    <dgm:cxn modelId="{AF6CB741-A9EC-47B6-8D1F-23AF0BF47158}" type="presParOf" srcId="{1EE86581-1881-43AE-A77E-6C57C62CC749}" destId="{A0D87E86-D86A-4679-8ED4-09E93B1DA2EB}" srcOrd="0" destOrd="0" presId="urn:microsoft.com/office/officeart/2008/layout/BendingPictureBlocks"/>
    <dgm:cxn modelId="{E3816A89-1BB4-4E64-B359-245906EE4C76}" type="presParOf" srcId="{A0D87E86-D86A-4679-8ED4-09E93B1DA2EB}" destId="{43420D05-A5EA-4337-8CFC-75155E185525}" srcOrd="0" destOrd="0" presId="urn:microsoft.com/office/officeart/2008/layout/BendingPictureBlocks"/>
    <dgm:cxn modelId="{E9CEA1F0-044D-45DB-97FD-80B637A7369D}" type="presParOf" srcId="{A0D87E86-D86A-4679-8ED4-09E93B1DA2EB}" destId="{24DE34E0-C003-4D67-9CE5-2ADDD361E950}" srcOrd="1" destOrd="0" presId="urn:microsoft.com/office/officeart/2008/layout/BendingPictureBlocks"/>
    <dgm:cxn modelId="{D2B865D9-7609-455D-8490-9743C40E0366}" type="presParOf" srcId="{1EE86581-1881-43AE-A77E-6C57C62CC749}" destId="{E44478B3-11E0-4E5E-AD4E-21D498D095C9}" srcOrd="1" destOrd="0" presId="urn:microsoft.com/office/officeart/2008/layout/BendingPictureBlocks"/>
    <dgm:cxn modelId="{A08716DD-58A0-489C-97A9-63F86FD404AF}" type="presParOf" srcId="{1EE86581-1881-43AE-A77E-6C57C62CC749}" destId="{36333FA1-EE53-4B0C-BA14-C90EFBDFB549}" srcOrd="2" destOrd="0" presId="urn:microsoft.com/office/officeart/2008/layout/BendingPictureBlocks"/>
    <dgm:cxn modelId="{6B5ECAD9-1ACD-4E69-97B4-88356717E101}" type="presParOf" srcId="{36333FA1-EE53-4B0C-BA14-C90EFBDFB549}" destId="{194F55E1-F0F5-4228-A606-0C6C72B71B1B}" srcOrd="0" destOrd="0" presId="urn:microsoft.com/office/officeart/2008/layout/BendingPictureBlocks"/>
    <dgm:cxn modelId="{3AB9D418-1CFC-49FC-A011-F89DF0620667}" type="presParOf" srcId="{36333FA1-EE53-4B0C-BA14-C90EFBDFB549}" destId="{992346F0-E0F2-43F7-8E16-5EF2F4CC8BC7}" srcOrd="1" destOrd="0" presId="urn:microsoft.com/office/officeart/2008/layout/BendingPictureBlocks"/>
    <dgm:cxn modelId="{E276006D-9E81-4E30-BCB8-5BBC6DDBE04F}" type="presParOf" srcId="{1EE86581-1881-43AE-A77E-6C57C62CC749}" destId="{29971997-46E8-4A17-ACEF-D2150C447412}" srcOrd="3" destOrd="0" presId="urn:microsoft.com/office/officeart/2008/layout/BendingPictureBlocks"/>
    <dgm:cxn modelId="{8DD6C25D-EF4B-478A-A8A5-FC7B3CE048AE}" type="presParOf" srcId="{1EE86581-1881-43AE-A77E-6C57C62CC749}" destId="{04F7B17B-4012-4823-BC35-29EC55246E93}" srcOrd="4" destOrd="0" presId="urn:microsoft.com/office/officeart/2008/layout/BendingPictureBlocks"/>
    <dgm:cxn modelId="{5346A0C5-6D48-4C2C-B762-E654CB8A687F}" type="presParOf" srcId="{04F7B17B-4012-4823-BC35-29EC55246E93}" destId="{1621026C-4BBA-42D3-8886-73D55481ED4A}" srcOrd="0" destOrd="0" presId="urn:microsoft.com/office/officeart/2008/layout/BendingPictureBlocks"/>
    <dgm:cxn modelId="{DB9BACBC-64CC-4B65-98DE-4A2C0AFF6C85}" type="presParOf" srcId="{04F7B17B-4012-4823-BC35-29EC55246E93}" destId="{CF5BEDD0-9183-4390-8479-847B19821FCD}" srcOrd="1" destOrd="0" presId="urn:microsoft.com/office/officeart/2008/layout/BendingPictureBlocks"/>
    <dgm:cxn modelId="{19FD423C-5011-4108-AA94-7D9600A98695}" type="presParOf" srcId="{1EE86581-1881-43AE-A77E-6C57C62CC749}" destId="{3D0759D5-4586-4CB8-A350-4F50DF0F1741}" srcOrd="5" destOrd="0" presId="urn:microsoft.com/office/officeart/2008/layout/BendingPictureBlocks"/>
    <dgm:cxn modelId="{B478C76E-24D9-4AF5-8A0E-4FEF0F14AB0A}" type="presParOf" srcId="{1EE86581-1881-43AE-A77E-6C57C62CC749}" destId="{F14D2B02-C553-488C-B518-11A1CDA5AA50}" srcOrd="6" destOrd="0" presId="urn:microsoft.com/office/officeart/2008/layout/BendingPictureBlocks"/>
    <dgm:cxn modelId="{AF30A355-29CC-4203-8DF1-8DD39FEEC520}" type="presParOf" srcId="{F14D2B02-C553-488C-B518-11A1CDA5AA50}" destId="{C4EECE43-29A2-41D0-96BD-542E0F72FD8C}" srcOrd="0" destOrd="0" presId="urn:microsoft.com/office/officeart/2008/layout/BendingPictureBlocks"/>
    <dgm:cxn modelId="{8D91816E-0CCF-4471-AE85-F998F89D46F1}" type="presParOf" srcId="{F14D2B02-C553-488C-B518-11A1CDA5AA50}" destId="{956EDDAB-AF89-425C-9460-B28944BB3CB9}"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160B0C-19C1-4DCC-AFF6-A79A03C707DB}"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S"/>
        </a:p>
      </dgm:t>
    </dgm:pt>
    <dgm:pt modelId="{6D7F8168-D14F-4449-8891-002A6FC08390}">
      <dgm:prSet phldrT="[Texto]" custT="1"/>
      <dgm:spPr/>
      <dgm:t>
        <a:bodyPr/>
        <a:lstStyle/>
        <a:p>
          <a:pPr algn="just"/>
          <a:r>
            <a:rPr lang="es-ES" sz="1100" b="0" dirty="0">
              <a:solidFill>
                <a:schemeClr val="tx1"/>
              </a:solidFill>
              <a:effectLst/>
            </a:rPr>
            <a:t>1. </a:t>
          </a:r>
          <a:r>
            <a:rPr lang="es-MX" sz="1100" b="0" i="0" u="none" strike="noStrike" cap="none" dirty="0">
              <a:solidFill>
                <a:schemeClr val="tx1"/>
              </a:solidFill>
              <a:effectLst/>
              <a:latin typeface="Arial"/>
              <a:ea typeface="Arial"/>
              <a:cs typeface="Arial"/>
              <a:sym typeface="Arial"/>
            </a:rPr>
            <a:t>Implementar acciones de gestión adecuada de los recursos naturales  y promover el uso racional de los mismos, para disminuir o mantener en la cantidad más óptima posible,  el consumo de agua, energía y papel, requeridos en el desarrollo de las actividades de la UMNG.</a:t>
          </a:r>
          <a:endParaRPr lang="es-ES" sz="1100" b="0" dirty="0">
            <a:solidFill>
              <a:schemeClr val="tx1"/>
            </a:solidFill>
            <a:effectLst/>
          </a:endParaRPr>
        </a:p>
      </dgm:t>
    </dgm:pt>
    <dgm:pt modelId="{6B3F780D-AE20-4DC5-B78C-DF493C30F0F0}" type="parTrans" cxnId="{ADA48377-0DE3-4CEF-9A30-E88E7233789B}">
      <dgm:prSet/>
      <dgm:spPr/>
      <dgm:t>
        <a:bodyPr/>
        <a:lstStyle/>
        <a:p>
          <a:endParaRPr lang="es-ES">
            <a:solidFill>
              <a:srgbClr val="272E3A"/>
            </a:solidFill>
          </a:endParaRPr>
        </a:p>
      </dgm:t>
    </dgm:pt>
    <dgm:pt modelId="{BFF37730-0DF3-4AA5-8644-B10BCD7A753B}" type="sibTrans" cxnId="{ADA48377-0DE3-4CEF-9A30-E88E7233789B}">
      <dgm:prSet/>
      <dgm:spPr/>
      <dgm:t>
        <a:bodyPr/>
        <a:lstStyle/>
        <a:p>
          <a:endParaRPr lang="es-ES">
            <a:solidFill>
              <a:srgbClr val="272E3A"/>
            </a:solidFill>
          </a:endParaRPr>
        </a:p>
      </dgm:t>
    </dgm:pt>
    <dgm:pt modelId="{20BFE080-A6FF-436D-9F61-7B68FF2D9774}">
      <dgm:prSet phldrT="[Texto]" custT="1"/>
      <dgm:spPr/>
      <dgm:t>
        <a:bodyPr/>
        <a:lstStyle/>
        <a:p>
          <a:r>
            <a:rPr lang="es-ES" sz="1100" b="0" dirty="0">
              <a:solidFill>
                <a:schemeClr val="tx1"/>
              </a:solidFill>
              <a:effectLst/>
            </a:rPr>
            <a:t>2. </a:t>
          </a:r>
          <a:r>
            <a:rPr lang="es-MX" sz="1100" b="0" i="0" u="none" strike="noStrike" cap="none" dirty="0">
              <a:solidFill>
                <a:schemeClr val="tx1"/>
              </a:solidFill>
              <a:effectLst/>
              <a:latin typeface="Arial"/>
              <a:ea typeface="Arial"/>
              <a:cs typeface="Arial"/>
              <a:sym typeface="Arial"/>
            </a:rPr>
            <a:t>Garantizar la adecuada gestión interna y externa de los residuos sólidos ordinarios y aprovechables generados en el desarrollo de actividades de la Universidad (puntos ecológicos, centros temporales de acopio y puntos de aprovechamiento de residuos).</a:t>
          </a:r>
          <a:endParaRPr lang="es-ES" sz="1100" b="0" dirty="0">
            <a:solidFill>
              <a:schemeClr val="tx1"/>
            </a:solidFill>
            <a:effectLst/>
          </a:endParaRPr>
        </a:p>
      </dgm:t>
    </dgm:pt>
    <dgm:pt modelId="{EF12D23F-B098-4979-A555-EC19E15444EC}" type="parTrans" cxnId="{E2D93857-434B-4D22-B175-7E786A1ECF64}">
      <dgm:prSet/>
      <dgm:spPr/>
      <dgm:t>
        <a:bodyPr/>
        <a:lstStyle/>
        <a:p>
          <a:endParaRPr lang="es-ES">
            <a:solidFill>
              <a:srgbClr val="272E3A"/>
            </a:solidFill>
          </a:endParaRPr>
        </a:p>
      </dgm:t>
    </dgm:pt>
    <dgm:pt modelId="{5C0AE5CF-84F5-41AA-B36E-7873C93BE1EC}" type="sibTrans" cxnId="{E2D93857-434B-4D22-B175-7E786A1ECF64}">
      <dgm:prSet/>
      <dgm:spPr/>
      <dgm:t>
        <a:bodyPr/>
        <a:lstStyle/>
        <a:p>
          <a:endParaRPr lang="es-ES">
            <a:solidFill>
              <a:srgbClr val="272E3A"/>
            </a:solidFill>
          </a:endParaRPr>
        </a:p>
      </dgm:t>
    </dgm:pt>
    <dgm:pt modelId="{6F7081AF-517D-4222-A9D9-6A638B2334D4}">
      <dgm:prSet phldrT="[Texto]" custT="1"/>
      <dgm:spPr/>
      <dgm:t>
        <a:bodyPr/>
        <a:lstStyle/>
        <a:p>
          <a:pPr algn="just"/>
          <a:r>
            <a:rPr lang="es-ES" sz="1100" b="0" dirty="0">
              <a:solidFill>
                <a:schemeClr val="tx1"/>
              </a:solidFill>
              <a:effectLst/>
            </a:rPr>
            <a:t>3. </a:t>
          </a:r>
          <a:r>
            <a:rPr lang="es-MX" sz="1100" b="0" i="0" u="none" strike="noStrike" cap="none" dirty="0">
              <a:solidFill>
                <a:schemeClr val="tx1"/>
              </a:solidFill>
              <a:effectLst/>
              <a:latin typeface="Arial"/>
              <a:ea typeface="Arial"/>
              <a:cs typeface="Arial"/>
              <a:sym typeface="Arial"/>
            </a:rPr>
            <a:t>Este programa tiene como objetivo alcanzar niveles de salubridad ambiental, comprende el manejo sanitario del agua potable, aguas residuales, agua subterránea, buenas prácticas de manufactura, manejo integrado de plagas, seguimiento de emisiones atmosféricas y ruido ambiental; para reducir los riesgos a la salud y prevenir la contaminación.</a:t>
          </a:r>
          <a:endParaRPr lang="es-ES" sz="1100" b="0" dirty="0">
            <a:solidFill>
              <a:schemeClr val="tx1"/>
            </a:solidFill>
            <a:effectLst/>
          </a:endParaRPr>
        </a:p>
      </dgm:t>
    </dgm:pt>
    <dgm:pt modelId="{4C9F6418-3FFE-4A90-AD59-987080AD5E15}" type="parTrans" cxnId="{382EF054-C518-4F85-8B7E-A9D8BFF4CCE5}">
      <dgm:prSet/>
      <dgm:spPr/>
      <dgm:t>
        <a:bodyPr/>
        <a:lstStyle/>
        <a:p>
          <a:endParaRPr lang="es-ES">
            <a:solidFill>
              <a:srgbClr val="272E3A"/>
            </a:solidFill>
          </a:endParaRPr>
        </a:p>
      </dgm:t>
    </dgm:pt>
    <dgm:pt modelId="{9FA3745A-5491-4FA5-A1F9-01C3151AE834}" type="sibTrans" cxnId="{382EF054-C518-4F85-8B7E-A9D8BFF4CCE5}">
      <dgm:prSet/>
      <dgm:spPr/>
      <dgm:t>
        <a:bodyPr/>
        <a:lstStyle/>
        <a:p>
          <a:endParaRPr lang="es-ES">
            <a:solidFill>
              <a:srgbClr val="272E3A"/>
            </a:solidFill>
          </a:endParaRPr>
        </a:p>
      </dgm:t>
    </dgm:pt>
    <dgm:pt modelId="{A596ADBE-7EBB-441B-9E96-5C92A0C5B66D}">
      <dgm:prSet phldrT="[Texto]" custT="1"/>
      <dgm:spPr/>
      <dgm:t>
        <a:bodyPr/>
        <a:lstStyle/>
        <a:p>
          <a:r>
            <a:rPr lang="es-ES" sz="1100" b="0" dirty="0">
              <a:solidFill>
                <a:schemeClr val="tx1"/>
              </a:solidFill>
              <a:effectLst/>
            </a:rPr>
            <a:t>4. </a:t>
          </a:r>
          <a:r>
            <a:rPr lang="es-MX" sz="1100" b="0" i="0" u="none" strike="noStrike" cap="none" dirty="0">
              <a:solidFill>
                <a:schemeClr val="tx1"/>
              </a:solidFill>
              <a:effectLst/>
              <a:latin typeface="Arial"/>
              <a:ea typeface="Arial"/>
              <a:cs typeface="Arial"/>
              <a:sym typeface="Arial"/>
            </a:rPr>
            <a:t>Garantizar la adecuada gestión interna y externa de los residuos Hospitalarios similares y peligrosos generados en el desarrollo de actividades de la Universidad (laboratorios, servicios de salud, actividades de mantenimiento y centros temporales de acopio).</a:t>
          </a:r>
          <a:endParaRPr lang="es-ES" sz="1100" b="0" dirty="0">
            <a:solidFill>
              <a:schemeClr val="tx1"/>
            </a:solidFill>
            <a:effectLst/>
          </a:endParaRPr>
        </a:p>
      </dgm:t>
    </dgm:pt>
    <dgm:pt modelId="{B29DBD2E-2A12-4110-BAB7-7D41B6A6B915}" type="parTrans" cxnId="{1D7EE2A5-DE13-4415-94C7-17DFDB4A0E6C}">
      <dgm:prSet/>
      <dgm:spPr/>
      <dgm:t>
        <a:bodyPr/>
        <a:lstStyle/>
        <a:p>
          <a:endParaRPr lang="es-ES">
            <a:solidFill>
              <a:srgbClr val="272E3A"/>
            </a:solidFill>
          </a:endParaRPr>
        </a:p>
      </dgm:t>
    </dgm:pt>
    <dgm:pt modelId="{CF5DF385-B2D8-4626-94E5-BB5D24C2C6D6}" type="sibTrans" cxnId="{1D7EE2A5-DE13-4415-94C7-17DFDB4A0E6C}">
      <dgm:prSet/>
      <dgm:spPr/>
      <dgm:t>
        <a:bodyPr/>
        <a:lstStyle/>
        <a:p>
          <a:endParaRPr lang="es-ES">
            <a:solidFill>
              <a:srgbClr val="272E3A"/>
            </a:solidFill>
          </a:endParaRPr>
        </a:p>
      </dgm:t>
    </dgm:pt>
    <dgm:pt modelId="{C6E31F1C-9A6B-401A-8C5E-E6694FD1C1AE}">
      <dgm:prSet phldrT="[Texto]" custT="1"/>
      <dgm:spPr/>
      <dgm:t>
        <a:bodyPr/>
        <a:lstStyle/>
        <a:p>
          <a:r>
            <a:rPr lang="es-ES" sz="1100" b="0" dirty="0">
              <a:solidFill>
                <a:schemeClr val="tx1"/>
              </a:solidFill>
              <a:effectLst/>
            </a:rPr>
            <a:t>5. </a:t>
          </a:r>
          <a:r>
            <a:rPr lang="es-MX" sz="1100" b="0" i="0" u="none" strike="noStrike" cap="none" dirty="0">
              <a:solidFill>
                <a:schemeClr val="tx1"/>
              </a:solidFill>
              <a:effectLst/>
              <a:latin typeface="Arial"/>
              <a:ea typeface="Arial"/>
              <a:cs typeface="Arial"/>
              <a:sym typeface="Arial"/>
            </a:rPr>
            <a:t>Garantizar el manejo y preservación de la flora</a:t>
          </a:r>
          <a:r>
            <a:rPr lang="es-MX" sz="1100" b="0" dirty="0">
              <a:solidFill>
                <a:schemeClr val="tx1"/>
              </a:solidFill>
              <a:effectLst/>
            </a:rPr>
            <a:t> y fauna </a:t>
          </a:r>
          <a:r>
            <a:rPr lang="es-MX" sz="1100" b="0" i="0" u="none" strike="noStrike" cap="none" dirty="0">
              <a:solidFill>
                <a:schemeClr val="tx1"/>
              </a:solidFill>
              <a:effectLst/>
              <a:latin typeface="Arial"/>
              <a:ea typeface="Arial"/>
              <a:cs typeface="Arial"/>
              <a:sym typeface="Arial"/>
            </a:rPr>
            <a:t>en las sedes de la UMNG, con el fin de aumentar la biodiversidad y la calidad de los ecosistemas presentes. </a:t>
          </a:r>
          <a:endParaRPr lang="es-ES" sz="1100" b="0" dirty="0">
            <a:solidFill>
              <a:schemeClr val="tx1"/>
            </a:solidFill>
            <a:effectLst/>
          </a:endParaRPr>
        </a:p>
      </dgm:t>
    </dgm:pt>
    <dgm:pt modelId="{0DF4D3B9-6F12-448C-82EB-2EDECB12B8A1}" type="parTrans" cxnId="{57B43CE6-5F14-4272-AE90-09C1989DF0EB}">
      <dgm:prSet/>
      <dgm:spPr/>
      <dgm:t>
        <a:bodyPr/>
        <a:lstStyle/>
        <a:p>
          <a:endParaRPr lang="es-ES">
            <a:solidFill>
              <a:srgbClr val="272E3A"/>
            </a:solidFill>
          </a:endParaRPr>
        </a:p>
      </dgm:t>
    </dgm:pt>
    <dgm:pt modelId="{25BE0720-D8F1-46DE-9AA8-F292E9951530}" type="sibTrans" cxnId="{57B43CE6-5F14-4272-AE90-09C1989DF0EB}">
      <dgm:prSet/>
      <dgm:spPr/>
      <dgm:t>
        <a:bodyPr/>
        <a:lstStyle/>
        <a:p>
          <a:endParaRPr lang="es-ES">
            <a:solidFill>
              <a:srgbClr val="272E3A"/>
            </a:solidFill>
          </a:endParaRPr>
        </a:p>
      </dgm:t>
    </dgm:pt>
    <dgm:pt modelId="{08BF121D-B478-4650-BFB3-BEDCCDA5E778}" type="pres">
      <dgm:prSet presAssocID="{65160B0C-19C1-4DCC-AFF6-A79A03C707DB}" presName="Name0" presStyleCnt="0">
        <dgm:presLayoutVars>
          <dgm:chMax val="7"/>
          <dgm:chPref val="7"/>
          <dgm:dir/>
        </dgm:presLayoutVars>
      </dgm:prSet>
      <dgm:spPr/>
      <dgm:t>
        <a:bodyPr/>
        <a:lstStyle/>
        <a:p>
          <a:endParaRPr lang="es-ES"/>
        </a:p>
      </dgm:t>
    </dgm:pt>
    <dgm:pt modelId="{E5A70255-5DE9-4C37-8763-15CF3E751E36}" type="pres">
      <dgm:prSet presAssocID="{65160B0C-19C1-4DCC-AFF6-A79A03C707DB}" presName="Name1" presStyleCnt="0"/>
      <dgm:spPr/>
    </dgm:pt>
    <dgm:pt modelId="{0CDF931A-BEC0-4FD8-B415-991031B8ED7F}" type="pres">
      <dgm:prSet presAssocID="{65160B0C-19C1-4DCC-AFF6-A79A03C707DB}" presName="cycle" presStyleCnt="0"/>
      <dgm:spPr/>
    </dgm:pt>
    <dgm:pt modelId="{83AAF738-4F10-407D-86AF-99B859135A04}" type="pres">
      <dgm:prSet presAssocID="{65160B0C-19C1-4DCC-AFF6-A79A03C707DB}" presName="srcNode" presStyleLbl="node1" presStyleIdx="0" presStyleCnt="5"/>
      <dgm:spPr/>
    </dgm:pt>
    <dgm:pt modelId="{B05EECC0-0C13-4217-9CED-C95112991EEB}" type="pres">
      <dgm:prSet presAssocID="{65160B0C-19C1-4DCC-AFF6-A79A03C707DB}" presName="conn" presStyleLbl="parChTrans1D2" presStyleIdx="0" presStyleCnt="1"/>
      <dgm:spPr/>
      <dgm:t>
        <a:bodyPr/>
        <a:lstStyle/>
        <a:p>
          <a:endParaRPr lang="es-ES"/>
        </a:p>
      </dgm:t>
    </dgm:pt>
    <dgm:pt modelId="{DCAC3223-55C0-4B1C-A7A3-047653DD12A2}" type="pres">
      <dgm:prSet presAssocID="{65160B0C-19C1-4DCC-AFF6-A79A03C707DB}" presName="extraNode" presStyleLbl="node1" presStyleIdx="0" presStyleCnt="5"/>
      <dgm:spPr/>
    </dgm:pt>
    <dgm:pt modelId="{008D8C75-EB19-44CB-AF9B-D02ED128DE8E}" type="pres">
      <dgm:prSet presAssocID="{65160B0C-19C1-4DCC-AFF6-A79A03C707DB}" presName="dstNode" presStyleLbl="node1" presStyleIdx="0" presStyleCnt="5"/>
      <dgm:spPr/>
    </dgm:pt>
    <dgm:pt modelId="{2A5B709A-73BD-4263-ADEA-B78C584D859E}" type="pres">
      <dgm:prSet presAssocID="{6D7F8168-D14F-4449-8891-002A6FC08390}" presName="text_1" presStyleLbl="node1" presStyleIdx="0" presStyleCnt="5" custScaleY="124435">
        <dgm:presLayoutVars>
          <dgm:bulletEnabled val="1"/>
        </dgm:presLayoutVars>
      </dgm:prSet>
      <dgm:spPr/>
      <dgm:t>
        <a:bodyPr/>
        <a:lstStyle/>
        <a:p>
          <a:endParaRPr lang="es-ES"/>
        </a:p>
      </dgm:t>
    </dgm:pt>
    <dgm:pt modelId="{7E11B67B-86B2-4ECF-8CDA-DEB71129FC50}" type="pres">
      <dgm:prSet presAssocID="{6D7F8168-D14F-4449-8891-002A6FC08390}" presName="accent_1" presStyleCnt="0"/>
      <dgm:spPr/>
    </dgm:pt>
    <dgm:pt modelId="{8FFFAD41-1CAF-4657-A855-8C41065CD8EF}" type="pres">
      <dgm:prSet presAssocID="{6D7F8168-D14F-4449-8891-002A6FC08390}" presName="accentRepeatNode" presStyleLbl="solidFgAcc1" presStyleIdx="0" presStyleCnt="5"/>
      <dgm:spPr>
        <a:blipFill rotWithShape="0">
          <a:blip xmlns:r="http://schemas.openxmlformats.org/officeDocument/2006/relationships" r:embed="rId1"/>
          <a:stretch>
            <a:fillRect/>
          </a:stretch>
        </a:blipFill>
      </dgm:spPr>
    </dgm:pt>
    <dgm:pt modelId="{D8260DE7-3DBD-493D-80A4-09BDB7B2FE46}" type="pres">
      <dgm:prSet presAssocID="{20BFE080-A6FF-436D-9F61-7B68FF2D9774}" presName="text_2" presStyleLbl="node1" presStyleIdx="1" presStyleCnt="5" custScaleY="119363">
        <dgm:presLayoutVars>
          <dgm:bulletEnabled val="1"/>
        </dgm:presLayoutVars>
      </dgm:prSet>
      <dgm:spPr/>
      <dgm:t>
        <a:bodyPr/>
        <a:lstStyle/>
        <a:p>
          <a:endParaRPr lang="es-ES"/>
        </a:p>
      </dgm:t>
    </dgm:pt>
    <dgm:pt modelId="{3978F68C-2BB8-4954-ADB2-EAB0C98A96C8}" type="pres">
      <dgm:prSet presAssocID="{20BFE080-A6FF-436D-9F61-7B68FF2D9774}" presName="accent_2" presStyleCnt="0"/>
      <dgm:spPr/>
    </dgm:pt>
    <dgm:pt modelId="{8CDDD6B9-6183-456A-AB66-9BE0AACD848F}" type="pres">
      <dgm:prSet presAssocID="{20BFE080-A6FF-436D-9F61-7B68FF2D9774}" presName="accentRepeatNode" presStyleLbl="solidFgAcc1" presStyleIdx="1" presStyleCnt="5"/>
      <dgm:spPr>
        <a:blipFill rotWithShape="0">
          <a:blip xmlns:r="http://schemas.openxmlformats.org/officeDocument/2006/relationships" r:embed="rId2"/>
          <a:stretch>
            <a:fillRect/>
          </a:stretch>
        </a:blipFill>
      </dgm:spPr>
    </dgm:pt>
    <dgm:pt modelId="{02E99059-A61F-4497-B2BA-56385AE43244}" type="pres">
      <dgm:prSet presAssocID="{6F7081AF-517D-4222-A9D9-6A638B2334D4}" presName="text_3" presStyleLbl="node1" presStyleIdx="2" presStyleCnt="5" custScaleX="100800" custScaleY="123601">
        <dgm:presLayoutVars>
          <dgm:bulletEnabled val="1"/>
        </dgm:presLayoutVars>
      </dgm:prSet>
      <dgm:spPr/>
      <dgm:t>
        <a:bodyPr/>
        <a:lstStyle/>
        <a:p>
          <a:endParaRPr lang="es-ES"/>
        </a:p>
      </dgm:t>
    </dgm:pt>
    <dgm:pt modelId="{710AE7BF-6B59-4F39-A47A-7D8AC1FB8FBF}" type="pres">
      <dgm:prSet presAssocID="{6F7081AF-517D-4222-A9D9-6A638B2334D4}" presName="accent_3" presStyleCnt="0"/>
      <dgm:spPr/>
    </dgm:pt>
    <dgm:pt modelId="{93078CB3-59E0-4BE6-91DB-898347EE6292}" type="pres">
      <dgm:prSet presAssocID="{6F7081AF-517D-4222-A9D9-6A638B2334D4}" presName="accentRepeatNode" presStyleLbl="solidFgAcc1" presStyleIdx="2" presStyleCnt="5"/>
      <dgm:spPr>
        <a:blipFill rotWithShape="0">
          <a:blip xmlns:r="http://schemas.openxmlformats.org/officeDocument/2006/relationships" r:embed="rId3"/>
          <a:stretch>
            <a:fillRect/>
          </a:stretch>
        </a:blipFill>
      </dgm:spPr>
    </dgm:pt>
    <dgm:pt modelId="{70AB43C5-A2BA-4568-829E-61EEEDE7A00F}" type="pres">
      <dgm:prSet presAssocID="{A596ADBE-7EBB-441B-9E96-5C92A0C5B66D}" presName="text_4" presStyleLbl="node1" presStyleIdx="3" presStyleCnt="5" custScaleY="124737">
        <dgm:presLayoutVars>
          <dgm:bulletEnabled val="1"/>
        </dgm:presLayoutVars>
      </dgm:prSet>
      <dgm:spPr/>
      <dgm:t>
        <a:bodyPr/>
        <a:lstStyle/>
        <a:p>
          <a:endParaRPr lang="es-ES"/>
        </a:p>
      </dgm:t>
    </dgm:pt>
    <dgm:pt modelId="{447E62AD-214E-4BFE-9025-9B601CD0261D}" type="pres">
      <dgm:prSet presAssocID="{A596ADBE-7EBB-441B-9E96-5C92A0C5B66D}" presName="accent_4" presStyleCnt="0"/>
      <dgm:spPr/>
    </dgm:pt>
    <dgm:pt modelId="{201BA7B9-0019-457F-8AFA-CFA61166D422}" type="pres">
      <dgm:prSet presAssocID="{A596ADBE-7EBB-441B-9E96-5C92A0C5B66D}" presName="accentRepeatNode" presStyleLbl="solidFgAcc1" presStyleIdx="3" presStyleCnt="5"/>
      <dgm:spPr>
        <a:blipFill rotWithShape="0">
          <a:blip xmlns:r="http://schemas.openxmlformats.org/officeDocument/2006/relationships" r:embed="rId4"/>
          <a:stretch>
            <a:fillRect/>
          </a:stretch>
        </a:blipFill>
      </dgm:spPr>
    </dgm:pt>
    <dgm:pt modelId="{C96E1633-1F02-4748-8F5E-7B21DC8409D5}" type="pres">
      <dgm:prSet presAssocID="{C6E31F1C-9A6B-401A-8C5E-E6694FD1C1AE}" presName="text_5" presStyleLbl="node1" presStyleIdx="4" presStyleCnt="5" custScaleY="122767">
        <dgm:presLayoutVars>
          <dgm:bulletEnabled val="1"/>
        </dgm:presLayoutVars>
      </dgm:prSet>
      <dgm:spPr/>
      <dgm:t>
        <a:bodyPr/>
        <a:lstStyle/>
        <a:p>
          <a:endParaRPr lang="es-ES"/>
        </a:p>
      </dgm:t>
    </dgm:pt>
    <dgm:pt modelId="{8DB7941C-CB89-4F7A-AE85-E7738A31F1A5}" type="pres">
      <dgm:prSet presAssocID="{C6E31F1C-9A6B-401A-8C5E-E6694FD1C1AE}" presName="accent_5" presStyleCnt="0"/>
      <dgm:spPr/>
    </dgm:pt>
    <dgm:pt modelId="{3845A676-DB04-4FD8-B462-38CDF9338BF7}" type="pres">
      <dgm:prSet presAssocID="{C6E31F1C-9A6B-401A-8C5E-E6694FD1C1AE}" presName="accentRepeatNode" presStyleLbl="solidFgAcc1" presStyleIdx="4" presStyleCnt="5"/>
      <dgm:spPr>
        <a:blipFill rotWithShape="0">
          <a:blip xmlns:r="http://schemas.openxmlformats.org/officeDocument/2006/relationships" r:embed="rId5"/>
          <a:stretch>
            <a:fillRect/>
          </a:stretch>
        </a:blipFill>
      </dgm:spPr>
    </dgm:pt>
  </dgm:ptLst>
  <dgm:cxnLst>
    <dgm:cxn modelId="{57B43CE6-5F14-4272-AE90-09C1989DF0EB}" srcId="{65160B0C-19C1-4DCC-AFF6-A79A03C707DB}" destId="{C6E31F1C-9A6B-401A-8C5E-E6694FD1C1AE}" srcOrd="4" destOrd="0" parTransId="{0DF4D3B9-6F12-448C-82EB-2EDECB12B8A1}" sibTransId="{25BE0720-D8F1-46DE-9AA8-F292E9951530}"/>
    <dgm:cxn modelId="{79AD2C75-DE2B-4D6E-AB6B-663496BAAF77}" type="presOf" srcId="{6F7081AF-517D-4222-A9D9-6A638B2334D4}" destId="{02E99059-A61F-4497-B2BA-56385AE43244}" srcOrd="0" destOrd="0" presId="urn:microsoft.com/office/officeart/2008/layout/VerticalCurvedList"/>
    <dgm:cxn modelId="{FE27ABA8-AED2-4B7F-A7C1-E9FCC1B0D23B}" type="presOf" srcId="{20BFE080-A6FF-436D-9F61-7B68FF2D9774}" destId="{D8260DE7-3DBD-493D-80A4-09BDB7B2FE46}" srcOrd="0" destOrd="0" presId="urn:microsoft.com/office/officeart/2008/layout/VerticalCurvedList"/>
    <dgm:cxn modelId="{E2754B81-64E8-4506-89D4-6D0FF2EDA7E2}" type="presOf" srcId="{C6E31F1C-9A6B-401A-8C5E-E6694FD1C1AE}" destId="{C96E1633-1F02-4748-8F5E-7B21DC8409D5}" srcOrd="0" destOrd="0" presId="urn:microsoft.com/office/officeart/2008/layout/VerticalCurvedList"/>
    <dgm:cxn modelId="{A111E740-958A-4CCB-85F2-70F6D122870B}" type="presOf" srcId="{A596ADBE-7EBB-441B-9E96-5C92A0C5B66D}" destId="{70AB43C5-A2BA-4568-829E-61EEEDE7A00F}" srcOrd="0" destOrd="0" presId="urn:microsoft.com/office/officeart/2008/layout/VerticalCurvedList"/>
    <dgm:cxn modelId="{918A3606-F32D-41A1-AC49-F6BDC3DA9B45}" type="presOf" srcId="{65160B0C-19C1-4DCC-AFF6-A79A03C707DB}" destId="{08BF121D-B478-4650-BFB3-BEDCCDA5E778}" srcOrd="0" destOrd="0" presId="urn:microsoft.com/office/officeart/2008/layout/VerticalCurvedList"/>
    <dgm:cxn modelId="{E2D93857-434B-4D22-B175-7E786A1ECF64}" srcId="{65160B0C-19C1-4DCC-AFF6-A79A03C707DB}" destId="{20BFE080-A6FF-436D-9F61-7B68FF2D9774}" srcOrd="1" destOrd="0" parTransId="{EF12D23F-B098-4979-A555-EC19E15444EC}" sibTransId="{5C0AE5CF-84F5-41AA-B36E-7873C93BE1EC}"/>
    <dgm:cxn modelId="{1D7EE2A5-DE13-4415-94C7-17DFDB4A0E6C}" srcId="{65160B0C-19C1-4DCC-AFF6-A79A03C707DB}" destId="{A596ADBE-7EBB-441B-9E96-5C92A0C5B66D}" srcOrd="3" destOrd="0" parTransId="{B29DBD2E-2A12-4110-BAB7-7D41B6A6B915}" sibTransId="{CF5DF385-B2D8-4626-94E5-BB5D24C2C6D6}"/>
    <dgm:cxn modelId="{382EF054-C518-4F85-8B7E-A9D8BFF4CCE5}" srcId="{65160B0C-19C1-4DCC-AFF6-A79A03C707DB}" destId="{6F7081AF-517D-4222-A9D9-6A638B2334D4}" srcOrd="2" destOrd="0" parTransId="{4C9F6418-3FFE-4A90-AD59-987080AD5E15}" sibTransId="{9FA3745A-5491-4FA5-A1F9-01C3151AE834}"/>
    <dgm:cxn modelId="{B3A1FB4A-9C34-4DCF-B3F4-AAA45D604365}" type="presOf" srcId="{6D7F8168-D14F-4449-8891-002A6FC08390}" destId="{2A5B709A-73BD-4263-ADEA-B78C584D859E}" srcOrd="0" destOrd="0" presId="urn:microsoft.com/office/officeart/2008/layout/VerticalCurvedList"/>
    <dgm:cxn modelId="{ADA48377-0DE3-4CEF-9A30-E88E7233789B}" srcId="{65160B0C-19C1-4DCC-AFF6-A79A03C707DB}" destId="{6D7F8168-D14F-4449-8891-002A6FC08390}" srcOrd="0" destOrd="0" parTransId="{6B3F780D-AE20-4DC5-B78C-DF493C30F0F0}" sibTransId="{BFF37730-0DF3-4AA5-8644-B10BCD7A753B}"/>
    <dgm:cxn modelId="{F3193287-6C80-48D1-BD41-ECDD2F9E9209}" type="presOf" srcId="{BFF37730-0DF3-4AA5-8644-B10BCD7A753B}" destId="{B05EECC0-0C13-4217-9CED-C95112991EEB}" srcOrd="0" destOrd="0" presId="urn:microsoft.com/office/officeart/2008/layout/VerticalCurvedList"/>
    <dgm:cxn modelId="{2E50B069-B4CC-45BF-803F-AB68BA749432}" type="presParOf" srcId="{08BF121D-B478-4650-BFB3-BEDCCDA5E778}" destId="{E5A70255-5DE9-4C37-8763-15CF3E751E36}" srcOrd="0" destOrd="0" presId="urn:microsoft.com/office/officeart/2008/layout/VerticalCurvedList"/>
    <dgm:cxn modelId="{20A363FB-143A-4AA8-8FB8-2946545B98F0}" type="presParOf" srcId="{E5A70255-5DE9-4C37-8763-15CF3E751E36}" destId="{0CDF931A-BEC0-4FD8-B415-991031B8ED7F}" srcOrd="0" destOrd="0" presId="urn:microsoft.com/office/officeart/2008/layout/VerticalCurvedList"/>
    <dgm:cxn modelId="{B70E5B2B-56C0-4FBD-A284-BCFB007FB99A}" type="presParOf" srcId="{0CDF931A-BEC0-4FD8-B415-991031B8ED7F}" destId="{83AAF738-4F10-407D-86AF-99B859135A04}" srcOrd="0" destOrd="0" presId="urn:microsoft.com/office/officeart/2008/layout/VerticalCurvedList"/>
    <dgm:cxn modelId="{B928438A-1DB7-49A5-A1FC-8113D358C9C4}" type="presParOf" srcId="{0CDF931A-BEC0-4FD8-B415-991031B8ED7F}" destId="{B05EECC0-0C13-4217-9CED-C95112991EEB}" srcOrd="1" destOrd="0" presId="urn:microsoft.com/office/officeart/2008/layout/VerticalCurvedList"/>
    <dgm:cxn modelId="{74D24889-7F2C-48E8-8259-1E408F39BC34}" type="presParOf" srcId="{0CDF931A-BEC0-4FD8-B415-991031B8ED7F}" destId="{DCAC3223-55C0-4B1C-A7A3-047653DD12A2}" srcOrd="2" destOrd="0" presId="urn:microsoft.com/office/officeart/2008/layout/VerticalCurvedList"/>
    <dgm:cxn modelId="{6BD133B1-F76C-4785-A21A-001D01616F89}" type="presParOf" srcId="{0CDF931A-BEC0-4FD8-B415-991031B8ED7F}" destId="{008D8C75-EB19-44CB-AF9B-D02ED128DE8E}" srcOrd="3" destOrd="0" presId="urn:microsoft.com/office/officeart/2008/layout/VerticalCurvedList"/>
    <dgm:cxn modelId="{474A1F9B-1313-4915-9380-3B0EAE76B945}" type="presParOf" srcId="{E5A70255-5DE9-4C37-8763-15CF3E751E36}" destId="{2A5B709A-73BD-4263-ADEA-B78C584D859E}" srcOrd="1" destOrd="0" presId="urn:microsoft.com/office/officeart/2008/layout/VerticalCurvedList"/>
    <dgm:cxn modelId="{08319748-6AEC-4F34-B68F-35FFCD6DE3FF}" type="presParOf" srcId="{E5A70255-5DE9-4C37-8763-15CF3E751E36}" destId="{7E11B67B-86B2-4ECF-8CDA-DEB71129FC50}" srcOrd="2" destOrd="0" presId="urn:microsoft.com/office/officeart/2008/layout/VerticalCurvedList"/>
    <dgm:cxn modelId="{69691C54-16A6-4C69-8D07-4DA2A80A738D}" type="presParOf" srcId="{7E11B67B-86B2-4ECF-8CDA-DEB71129FC50}" destId="{8FFFAD41-1CAF-4657-A855-8C41065CD8EF}" srcOrd="0" destOrd="0" presId="urn:microsoft.com/office/officeart/2008/layout/VerticalCurvedList"/>
    <dgm:cxn modelId="{E58B7ACD-BA7A-4691-81D3-0221AC8C3966}" type="presParOf" srcId="{E5A70255-5DE9-4C37-8763-15CF3E751E36}" destId="{D8260DE7-3DBD-493D-80A4-09BDB7B2FE46}" srcOrd="3" destOrd="0" presId="urn:microsoft.com/office/officeart/2008/layout/VerticalCurvedList"/>
    <dgm:cxn modelId="{6C7FE1C5-255E-4578-A46E-0B5097992008}" type="presParOf" srcId="{E5A70255-5DE9-4C37-8763-15CF3E751E36}" destId="{3978F68C-2BB8-4954-ADB2-EAB0C98A96C8}" srcOrd="4" destOrd="0" presId="urn:microsoft.com/office/officeart/2008/layout/VerticalCurvedList"/>
    <dgm:cxn modelId="{89575E85-F8E0-434F-902A-833069B2B2EE}" type="presParOf" srcId="{3978F68C-2BB8-4954-ADB2-EAB0C98A96C8}" destId="{8CDDD6B9-6183-456A-AB66-9BE0AACD848F}" srcOrd="0" destOrd="0" presId="urn:microsoft.com/office/officeart/2008/layout/VerticalCurvedList"/>
    <dgm:cxn modelId="{4C16B643-4EC7-4D1B-B3CF-A49E80EA251D}" type="presParOf" srcId="{E5A70255-5DE9-4C37-8763-15CF3E751E36}" destId="{02E99059-A61F-4497-B2BA-56385AE43244}" srcOrd="5" destOrd="0" presId="urn:microsoft.com/office/officeart/2008/layout/VerticalCurvedList"/>
    <dgm:cxn modelId="{572C310E-50B0-4D9C-A58F-D1A8277F784E}" type="presParOf" srcId="{E5A70255-5DE9-4C37-8763-15CF3E751E36}" destId="{710AE7BF-6B59-4F39-A47A-7D8AC1FB8FBF}" srcOrd="6" destOrd="0" presId="urn:microsoft.com/office/officeart/2008/layout/VerticalCurvedList"/>
    <dgm:cxn modelId="{66B1EB08-81E5-4697-90C8-40DBC5C651BF}" type="presParOf" srcId="{710AE7BF-6B59-4F39-A47A-7D8AC1FB8FBF}" destId="{93078CB3-59E0-4BE6-91DB-898347EE6292}" srcOrd="0" destOrd="0" presId="urn:microsoft.com/office/officeart/2008/layout/VerticalCurvedList"/>
    <dgm:cxn modelId="{213AD0FA-6851-4A8F-9C48-09144D5C5BFB}" type="presParOf" srcId="{E5A70255-5DE9-4C37-8763-15CF3E751E36}" destId="{70AB43C5-A2BA-4568-829E-61EEEDE7A00F}" srcOrd="7" destOrd="0" presId="urn:microsoft.com/office/officeart/2008/layout/VerticalCurvedList"/>
    <dgm:cxn modelId="{743794B0-BB7F-4ACD-A194-14E6245A71A3}" type="presParOf" srcId="{E5A70255-5DE9-4C37-8763-15CF3E751E36}" destId="{447E62AD-214E-4BFE-9025-9B601CD0261D}" srcOrd="8" destOrd="0" presId="urn:microsoft.com/office/officeart/2008/layout/VerticalCurvedList"/>
    <dgm:cxn modelId="{2399311F-B095-4601-A495-69686BE63B0D}" type="presParOf" srcId="{447E62AD-214E-4BFE-9025-9B601CD0261D}" destId="{201BA7B9-0019-457F-8AFA-CFA61166D422}" srcOrd="0" destOrd="0" presId="urn:microsoft.com/office/officeart/2008/layout/VerticalCurvedList"/>
    <dgm:cxn modelId="{1495F3E0-0E55-4E7C-9681-EC19DD1D894D}" type="presParOf" srcId="{E5A70255-5DE9-4C37-8763-15CF3E751E36}" destId="{C96E1633-1F02-4748-8F5E-7B21DC8409D5}" srcOrd="9" destOrd="0" presId="urn:microsoft.com/office/officeart/2008/layout/VerticalCurvedList"/>
    <dgm:cxn modelId="{428EC511-45DD-44EA-8720-2033F7DE6A85}" type="presParOf" srcId="{E5A70255-5DE9-4C37-8763-15CF3E751E36}" destId="{8DB7941C-CB89-4F7A-AE85-E7738A31F1A5}" srcOrd="10" destOrd="0" presId="urn:microsoft.com/office/officeart/2008/layout/VerticalCurvedList"/>
    <dgm:cxn modelId="{E6756D66-1ED6-491D-9B2D-9B027FDD7C49}" type="presParOf" srcId="{8DB7941C-CB89-4F7A-AE85-E7738A31F1A5}" destId="{3845A676-DB04-4FD8-B462-38CDF9338BF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50F71-CE08-435A-9911-8D59773B9B5B}">
      <dsp:nvSpPr>
        <dsp:cNvPr id="0" name=""/>
        <dsp:cNvSpPr/>
      </dsp:nvSpPr>
      <dsp:spPr>
        <a:xfrm rot="2563277">
          <a:off x="4063086" y="3056513"/>
          <a:ext cx="655879" cy="35815"/>
        </a:xfrm>
        <a:custGeom>
          <a:avLst/>
          <a:gdLst/>
          <a:ahLst/>
          <a:cxnLst/>
          <a:rect l="0" t="0" r="0" b="0"/>
          <a:pathLst>
            <a:path>
              <a:moveTo>
                <a:pt x="0" y="17907"/>
              </a:moveTo>
              <a:lnTo>
                <a:pt x="655879" y="17907"/>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23E3CC-ED92-4E3D-B50F-BB2C4C8905A8}">
      <dsp:nvSpPr>
        <dsp:cNvPr id="0" name=""/>
        <dsp:cNvSpPr/>
      </dsp:nvSpPr>
      <dsp:spPr>
        <a:xfrm>
          <a:off x="4150100" y="2157761"/>
          <a:ext cx="729839" cy="35815"/>
        </a:xfrm>
        <a:custGeom>
          <a:avLst/>
          <a:gdLst/>
          <a:ahLst/>
          <a:cxnLst/>
          <a:rect l="0" t="0" r="0" b="0"/>
          <a:pathLst>
            <a:path>
              <a:moveTo>
                <a:pt x="0" y="17907"/>
              </a:moveTo>
              <a:lnTo>
                <a:pt x="729839" y="17907"/>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546EDB-2E1D-49C0-9026-D8BBA6F6A68A}">
      <dsp:nvSpPr>
        <dsp:cNvPr id="0" name=""/>
        <dsp:cNvSpPr/>
      </dsp:nvSpPr>
      <dsp:spPr>
        <a:xfrm rot="19036723">
          <a:off x="4063086" y="1259008"/>
          <a:ext cx="655879" cy="35815"/>
        </a:xfrm>
        <a:custGeom>
          <a:avLst/>
          <a:gdLst/>
          <a:ahLst/>
          <a:cxnLst/>
          <a:rect l="0" t="0" r="0" b="0"/>
          <a:pathLst>
            <a:path>
              <a:moveTo>
                <a:pt x="0" y="17907"/>
              </a:moveTo>
              <a:lnTo>
                <a:pt x="655879" y="17907"/>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841FA16-7FF5-4706-92F1-F6CE35D7725B}">
      <dsp:nvSpPr>
        <dsp:cNvPr id="0" name=""/>
        <dsp:cNvSpPr/>
      </dsp:nvSpPr>
      <dsp:spPr>
        <a:xfrm>
          <a:off x="2371613" y="1129500"/>
          <a:ext cx="2092337" cy="2092337"/>
        </a:xfrm>
        <a:prstGeom prst="ellipse">
          <a:avLst/>
        </a:prstGeom>
        <a:blipFill rotWithShape="1">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03E02F8-3CB0-43E9-B539-53D1F0240709}">
      <dsp:nvSpPr>
        <dsp:cNvPr id="0" name=""/>
        <dsp:cNvSpPr/>
      </dsp:nvSpPr>
      <dsp:spPr>
        <a:xfrm>
          <a:off x="4465398" y="877"/>
          <a:ext cx="1255402" cy="1255402"/>
        </a:xfrm>
        <a:prstGeom prst="ellipse">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0" lang="es-MX" sz="12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la Calidad</a:t>
          </a:r>
          <a:endParaRPr lang="es-ES" sz="1200" kern="1200" dirty="0"/>
        </a:p>
      </dsp:txBody>
      <dsp:txXfrm>
        <a:off x="4649247" y="184726"/>
        <a:ext cx="887704" cy="887704"/>
      </dsp:txXfrm>
    </dsp:sp>
    <dsp:sp modelId="{4086640C-EA35-44BC-A842-D0D3E34D3B06}">
      <dsp:nvSpPr>
        <dsp:cNvPr id="0" name=""/>
        <dsp:cNvSpPr/>
      </dsp:nvSpPr>
      <dsp:spPr>
        <a:xfrm>
          <a:off x="5846340" y="87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NTC ISO</a:t>
          </a:r>
          <a:endParaRPr lang="es-ES" sz="1300" kern="1200" dirty="0"/>
        </a:p>
        <a:p>
          <a:pPr marL="114300" lvl="1" indent="-114300" algn="l" defTabSz="57785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 9001:2015</a:t>
          </a:r>
          <a:endParaRPr lang="es-ES" sz="1300" kern="1200" dirty="0"/>
        </a:p>
      </dsp:txBody>
      <dsp:txXfrm>
        <a:off x="5846340" y="877"/>
        <a:ext cx="1883103" cy="1255402"/>
      </dsp:txXfrm>
    </dsp:sp>
    <dsp:sp modelId="{CF936104-C641-415D-91B2-4577136C3C1A}">
      <dsp:nvSpPr>
        <dsp:cNvPr id="0" name=""/>
        <dsp:cNvSpPr/>
      </dsp:nvSpPr>
      <dsp:spPr>
        <a:xfrm>
          <a:off x="4879939" y="1547967"/>
          <a:ext cx="1255402" cy="1255402"/>
        </a:xfrm>
        <a:prstGeom prst="ellipse">
          <a:avLst/>
        </a:prstGeom>
        <a:solidFill>
          <a:srgbClr val="FF832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kumimoji="0" lang="es-MX" sz="12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Seguridad y Salud en el Trabajo</a:t>
          </a:r>
          <a:endParaRPr lang="es-ES" sz="1200" kern="1200" dirty="0"/>
        </a:p>
      </dsp:txBody>
      <dsp:txXfrm>
        <a:off x="5063788" y="1731816"/>
        <a:ext cx="887704" cy="887704"/>
      </dsp:txXfrm>
    </dsp:sp>
    <dsp:sp modelId="{07C7234B-81E1-4A9E-8E2B-85477D7041E0}">
      <dsp:nvSpPr>
        <dsp:cNvPr id="0" name=""/>
        <dsp:cNvSpPr/>
      </dsp:nvSpPr>
      <dsp:spPr>
        <a:xfrm>
          <a:off x="6260882" y="154796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NTC ISO 45001:2018 </a:t>
          </a:r>
          <a:endParaRPr lang="es-ES" sz="1300" kern="1200" dirty="0"/>
        </a:p>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Decreto 1072 de 2015</a:t>
          </a:r>
          <a:endParaRPr lang="es-ES" sz="1300" kern="1200" dirty="0"/>
        </a:p>
      </dsp:txBody>
      <dsp:txXfrm>
        <a:off x="6260882" y="1547967"/>
        <a:ext cx="1883103" cy="1255402"/>
      </dsp:txXfrm>
    </dsp:sp>
    <dsp:sp modelId="{C0415AF3-6B8C-4FAA-BA29-2D5B1CDA39B6}">
      <dsp:nvSpPr>
        <dsp:cNvPr id="0" name=""/>
        <dsp:cNvSpPr/>
      </dsp:nvSpPr>
      <dsp:spPr>
        <a:xfrm>
          <a:off x="4465398" y="3095057"/>
          <a:ext cx="1255402" cy="1255402"/>
        </a:xfrm>
        <a:prstGeom prst="ellipse">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kumimoji="0" lang="es-MX" sz="12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Ambiental</a:t>
          </a:r>
          <a:endParaRPr lang="es-ES" sz="1200" kern="1200" dirty="0"/>
        </a:p>
      </dsp:txBody>
      <dsp:txXfrm>
        <a:off x="4649247" y="3278906"/>
        <a:ext cx="887704" cy="887704"/>
      </dsp:txXfrm>
    </dsp:sp>
    <dsp:sp modelId="{74F8345A-6F94-4069-8017-7C734BC0899E}">
      <dsp:nvSpPr>
        <dsp:cNvPr id="0" name=""/>
        <dsp:cNvSpPr/>
      </dsp:nvSpPr>
      <dsp:spPr>
        <a:xfrm>
          <a:off x="5846340" y="309505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NTC ISO 14001:2015</a:t>
          </a:r>
          <a:endParaRPr lang="es-ES" sz="1300" kern="1200" dirty="0"/>
        </a:p>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Basura Cero</a:t>
          </a:r>
          <a:endParaRPr lang="es-ES" sz="1300" kern="1200" dirty="0"/>
        </a:p>
      </dsp:txBody>
      <dsp:txXfrm>
        <a:off x="5846340" y="3095057"/>
        <a:ext cx="1883103" cy="12554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B1C3-8CF8-4D57-9060-936A1EE38A7B}">
      <dsp:nvSpPr>
        <dsp:cNvPr id="0" name=""/>
        <dsp:cNvSpPr/>
      </dsp:nvSpPr>
      <dsp:spPr>
        <a:xfrm>
          <a:off x="197489" y="274"/>
          <a:ext cx="1261746" cy="63087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latin typeface="Century Gothic" panose="020B0502020202020204" pitchFamily="34" charset="0"/>
            </a:rPr>
            <a:t>Peligros Físicos</a:t>
          </a:r>
          <a:endParaRPr lang="es-ES" sz="1300" kern="1200" dirty="0">
            <a:latin typeface="Century Gothic" panose="020B0502020202020204" pitchFamily="34" charset="0"/>
          </a:endParaRPr>
        </a:p>
      </dsp:txBody>
      <dsp:txXfrm>
        <a:off x="215967" y="18752"/>
        <a:ext cx="1224790" cy="593917"/>
      </dsp:txXfrm>
    </dsp:sp>
    <dsp:sp modelId="{2881FE87-C193-481C-8263-9231599EA374}">
      <dsp:nvSpPr>
        <dsp:cNvPr id="0" name=""/>
        <dsp:cNvSpPr/>
      </dsp:nvSpPr>
      <dsp:spPr>
        <a:xfrm>
          <a:off x="323663" y="631148"/>
          <a:ext cx="126174" cy="473154"/>
        </a:xfrm>
        <a:custGeom>
          <a:avLst/>
          <a:gdLst/>
          <a:ahLst/>
          <a:cxnLst/>
          <a:rect l="0" t="0" r="0" b="0"/>
          <a:pathLst>
            <a:path>
              <a:moveTo>
                <a:pt x="0" y="0"/>
              </a:moveTo>
              <a:lnTo>
                <a:pt x="0" y="473154"/>
              </a:lnTo>
              <a:lnTo>
                <a:pt x="126174" y="4731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5458E-B94D-47C7-9139-147E22111B86}">
      <dsp:nvSpPr>
        <dsp:cNvPr id="0" name=""/>
        <dsp:cNvSpPr/>
      </dsp:nvSpPr>
      <dsp:spPr>
        <a:xfrm>
          <a:off x="449838" y="788866"/>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Ruido</a:t>
          </a:r>
        </a:p>
      </dsp:txBody>
      <dsp:txXfrm>
        <a:off x="468316" y="807344"/>
        <a:ext cx="972441" cy="593917"/>
      </dsp:txXfrm>
    </dsp:sp>
    <dsp:sp modelId="{B9605822-1C59-4803-BCE6-2F96EB0D6AEE}">
      <dsp:nvSpPr>
        <dsp:cNvPr id="0" name=""/>
        <dsp:cNvSpPr/>
      </dsp:nvSpPr>
      <dsp:spPr>
        <a:xfrm>
          <a:off x="323663" y="631148"/>
          <a:ext cx="126174" cy="1261746"/>
        </a:xfrm>
        <a:custGeom>
          <a:avLst/>
          <a:gdLst/>
          <a:ahLst/>
          <a:cxnLst/>
          <a:rect l="0" t="0" r="0" b="0"/>
          <a:pathLst>
            <a:path>
              <a:moveTo>
                <a:pt x="0" y="0"/>
              </a:moveTo>
              <a:lnTo>
                <a:pt x="0" y="1261746"/>
              </a:lnTo>
              <a:lnTo>
                <a:pt x="126174" y="12617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272ABE-75B1-4BB1-AC01-FA4DF668CBF1}">
      <dsp:nvSpPr>
        <dsp:cNvPr id="0" name=""/>
        <dsp:cNvSpPr/>
      </dsp:nvSpPr>
      <dsp:spPr>
        <a:xfrm>
          <a:off x="449838" y="1577457"/>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965506"/>
              <a:satOff val="-2488"/>
              <a:lumOff val="-16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Iluminación</a:t>
          </a:r>
          <a:endParaRPr lang="es-ES" sz="1000" kern="1200" dirty="0">
            <a:latin typeface="Century Gothic" panose="020B0502020202020204" pitchFamily="34" charset="0"/>
          </a:endParaRPr>
        </a:p>
      </dsp:txBody>
      <dsp:txXfrm>
        <a:off x="468316" y="1595935"/>
        <a:ext cx="972441" cy="593917"/>
      </dsp:txXfrm>
    </dsp:sp>
    <dsp:sp modelId="{9D9D74B5-732C-42B4-B1CF-114183496A0C}">
      <dsp:nvSpPr>
        <dsp:cNvPr id="0" name=""/>
        <dsp:cNvSpPr/>
      </dsp:nvSpPr>
      <dsp:spPr>
        <a:xfrm>
          <a:off x="1774672" y="274"/>
          <a:ext cx="1261746" cy="630873"/>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latin typeface="Century Gothic" panose="020B0502020202020204" pitchFamily="34" charset="0"/>
            </a:rPr>
            <a:t>Peligros Químicos</a:t>
          </a:r>
          <a:endParaRPr lang="es-ES" sz="1300" kern="1200" dirty="0">
            <a:latin typeface="Century Gothic" panose="020B0502020202020204" pitchFamily="34" charset="0"/>
          </a:endParaRPr>
        </a:p>
      </dsp:txBody>
      <dsp:txXfrm>
        <a:off x="1793150" y="18752"/>
        <a:ext cx="1224790" cy="593917"/>
      </dsp:txXfrm>
    </dsp:sp>
    <dsp:sp modelId="{92715D7A-B941-477B-90D4-EA64B065E627}">
      <dsp:nvSpPr>
        <dsp:cNvPr id="0" name=""/>
        <dsp:cNvSpPr/>
      </dsp:nvSpPr>
      <dsp:spPr>
        <a:xfrm>
          <a:off x="1900846" y="631148"/>
          <a:ext cx="126174" cy="473154"/>
        </a:xfrm>
        <a:custGeom>
          <a:avLst/>
          <a:gdLst/>
          <a:ahLst/>
          <a:cxnLst/>
          <a:rect l="0" t="0" r="0" b="0"/>
          <a:pathLst>
            <a:path>
              <a:moveTo>
                <a:pt x="0" y="0"/>
              </a:moveTo>
              <a:lnTo>
                <a:pt x="0" y="473154"/>
              </a:lnTo>
              <a:lnTo>
                <a:pt x="126174" y="4731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FD687-D55F-45B2-966C-75B507847432}">
      <dsp:nvSpPr>
        <dsp:cNvPr id="0" name=""/>
        <dsp:cNvSpPr/>
      </dsp:nvSpPr>
      <dsp:spPr>
        <a:xfrm>
          <a:off x="2027021" y="788866"/>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931012"/>
              <a:satOff val="-4977"/>
              <a:lumOff val="-336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Gases</a:t>
          </a:r>
          <a:endParaRPr lang="es-ES" sz="1000" kern="1200" dirty="0">
            <a:latin typeface="Century Gothic" panose="020B0502020202020204" pitchFamily="34" charset="0"/>
          </a:endParaRPr>
        </a:p>
      </dsp:txBody>
      <dsp:txXfrm>
        <a:off x="2045499" y="807344"/>
        <a:ext cx="972441" cy="593917"/>
      </dsp:txXfrm>
    </dsp:sp>
    <dsp:sp modelId="{7DFD125E-DE35-4353-92A0-22D8529957F0}">
      <dsp:nvSpPr>
        <dsp:cNvPr id="0" name=""/>
        <dsp:cNvSpPr/>
      </dsp:nvSpPr>
      <dsp:spPr>
        <a:xfrm>
          <a:off x="1900846" y="631148"/>
          <a:ext cx="126174" cy="1261746"/>
        </a:xfrm>
        <a:custGeom>
          <a:avLst/>
          <a:gdLst/>
          <a:ahLst/>
          <a:cxnLst/>
          <a:rect l="0" t="0" r="0" b="0"/>
          <a:pathLst>
            <a:path>
              <a:moveTo>
                <a:pt x="0" y="0"/>
              </a:moveTo>
              <a:lnTo>
                <a:pt x="0" y="1261746"/>
              </a:lnTo>
              <a:lnTo>
                <a:pt x="126174" y="12617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0F385-8BBF-4D73-871F-14902793AF54}">
      <dsp:nvSpPr>
        <dsp:cNvPr id="0" name=""/>
        <dsp:cNvSpPr/>
      </dsp:nvSpPr>
      <dsp:spPr>
        <a:xfrm>
          <a:off x="2027021" y="1577457"/>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896518"/>
              <a:satOff val="-7465"/>
              <a:lumOff val="-504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Vapores</a:t>
          </a:r>
          <a:endParaRPr lang="es-ES" sz="1000" kern="1200" dirty="0">
            <a:latin typeface="Century Gothic" panose="020B0502020202020204" pitchFamily="34" charset="0"/>
          </a:endParaRPr>
        </a:p>
      </dsp:txBody>
      <dsp:txXfrm>
        <a:off x="2045499" y="1595935"/>
        <a:ext cx="972441" cy="593917"/>
      </dsp:txXfrm>
    </dsp:sp>
    <dsp:sp modelId="{0F1BD680-B8CE-47EB-9027-5B9BBFFD31E8}">
      <dsp:nvSpPr>
        <dsp:cNvPr id="0" name=""/>
        <dsp:cNvSpPr/>
      </dsp:nvSpPr>
      <dsp:spPr>
        <a:xfrm>
          <a:off x="3351855" y="274"/>
          <a:ext cx="1261746" cy="630873"/>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latin typeface="Century Gothic" panose="020B0502020202020204" pitchFamily="34" charset="0"/>
            </a:rPr>
            <a:t>Peligros Biomecánicos</a:t>
          </a:r>
          <a:endParaRPr lang="es-ES" sz="1300" kern="1200" dirty="0">
            <a:latin typeface="Century Gothic" panose="020B0502020202020204" pitchFamily="34" charset="0"/>
          </a:endParaRPr>
        </a:p>
      </dsp:txBody>
      <dsp:txXfrm>
        <a:off x="3370333" y="18752"/>
        <a:ext cx="1224790" cy="593917"/>
      </dsp:txXfrm>
    </dsp:sp>
    <dsp:sp modelId="{9F160C49-A711-4A17-B6C9-8756932C18E4}">
      <dsp:nvSpPr>
        <dsp:cNvPr id="0" name=""/>
        <dsp:cNvSpPr/>
      </dsp:nvSpPr>
      <dsp:spPr>
        <a:xfrm>
          <a:off x="3478029" y="631148"/>
          <a:ext cx="126174" cy="473154"/>
        </a:xfrm>
        <a:custGeom>
          <a:avLst/>
          <a:gdLst/>
          <a:ahLst/>
          <a:cxnLst/>
          <a:rect l="0" t="0" r="0" b="0"/>
          <a:pathLst>
            <a:path>
              <a:moveTo>
                <a:pt x="0" y="0"/>
              </a:moveTo>
              <a:lnTo>
                <a:pt x="0" y="473154"/>
              </a:lnTo>
              <a:lnTo>
                <a:pt x="126174" y="4731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DA46B3-6B11-43D0-9763-80F16CE1D919}">
      <dsp:nvSpPr>
        <dsp:cNvPr id="0" name=""/>
        <dsp:cNvSpPr/>
      </dsp:nvSpPr>
      <dsp:spPr>
        <a:xfrm>
          <a:off x="3604204" y="788866"/>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862025"/>
              <a:satOff val="-9954"/>
              <a:lumOff val="-672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Posturas</a:t>
          </a:r>
          <a:endParaRPr lang="es-ES" sz="1000" kern="1200" dirty="0">
            <a:latin typeface="Century Gothic" panose="020B0502020202020204" pitchFamily="34" charset="0"/>
          </a:endParaRPr>
        </a:p>
      </dsp:txBody>
      <dsp:txXfrm>
        <a:off x="3622682" y="807344"/>
        <a:ext cx="972441" cy="593917"/>
      </dsp:txXfrm>
    </dsp:sp>
    <dsp:sp modelId="{C2CB8B05-D824-4D45-97F2-1F524E2F2316}">
      <dsp:nvSpPr>
        <dsp:cNvPr id="0" name=""/>
        <dsp:cNvSpPr/>
      </dsp:nvSpPr>
      <dsp:spPr>
        <a:xfrm>
          <a:off x="3478029" y="631148"/>
          <a:ext cx="126174" cy="1261746"/>
        </a:xfrm>
        <a:custGeom>
          <a:avLst/>
          <a:gdLst/>
          <a:ahLst/>
          <a:cxnLst/>
          <a:rect l="0" t="0" r="0" b="0"/>
          <a:pathLst>
            <a:path>
              <a:moveTo>
                <a:pt x="0" y="0"/>
              </a:moveTo>
              <a:lnTo>
                <a:pt x="0" y="1261746"/>
              </a:lnTo>
              <a:lnTo>
                <a:pt x="126174" y="12617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08F47-893D-4CF8-8DDF-33A4E501092C}">
      <dsp:nvSpPr>
        <dsp:cNvPr id="0" name=""/>
        <dsp:cNvSpPr/>
      </dsp:nvSpPr>
      <dsp:spPr>
        <a:xfrm>
          <a:off x="3604204" y="1577457"/>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Manipulación Manual de Cargas</a:t>
          </a:r>
          <a:endParaRPr lang="es-ES" sz="1000" kern="1200" dirty="0">
            <a:latin typeface="Century Gothic" panose="020B0502020202020204" pitchFamily="34" charset="0"/>
          </a:endParaRPr>
        </a:p>
      </dsp:txBody>
      <dsp:txXfrm>
        <a:off x="3622682" y="1595935"/>
        <a:ext cx="972441" cy="593917"/>
      </dsp:txXfrm>
    </dsp:sp>
    <dsp:sp modelId="{04F1D7DB-0F17-4A7D-BBC0-4AF7179AF7AA}">
      <dsp:nvSpPr>
        <dsp:cNvPr id="0" name=""/>
        <dsp:cNvSpPr/>
      </dsp:nvSpPr>
      <dsp:spPr>
        <a:xfrm>
          <a:off x="4929038" y="274"/>
          <a:ext cx="1261746" cy="630873"/>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S" sz="1300" kern="1200" dirty="0" smtClean="0">
              <a:latin typeface="Century Gothic" panose="020B0502020202020204" pitchFamily="34" charset="0"/>
            </a:rPr>
            <a:t>Peligros Mecánicos</a:t>
          </a:r>
          <a:endParaRPr lang="es-ES" sz="1300" kern="1200" dirty="0">
            <a:latin typeface="Century Gothic" panose="020B0502020202020204" pitchFamily="34" charset="0"/>
          </a:endParaRPr>
        </a:p>
      </dsp:txBody>
      <dsp:txXfrm>
        <a:off x="4947516" y="18752"/>
        <a:ext cx="1224790" cy="593917"/>
      </dsp:txXfrm>
    </dsp:sp>
    <dsp:sp modelId="{844C9569-7229-484B-81EA-63950E5A1D8B}">
      <dsp:nvSpPr>
        <dsp:cNvPr id="0" name=""/>
        <dsp:cNvSpPr/>
      </dsp:nvSpPr>
      <dsp:spPr>
        <a:xfrm>
          <a:off x="5055213" y="631148"/>
          <a:ext cx="126174" cy="473154"/>
        </a:xfrm>
        <a:custGeom>
          <a:avLst/>
          <a:gdLst/>
          <a:ahLst/>
          <a:cxnLst/>
          <a:rect l="0" t="0" r="0" b="0"/>
          <a:pathLst>
            <a:path>
              <a:moveTo>
                <a:pt x="0" y="0"/>
              </a:moveTo>
              <a:lnTo>
                <a:pt x="0" y="473154"/>
              </a:lnTo>
              <a:lnTo>
                <a:pt x="126174" y="47315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E58EF-DD38-4C80-B950-CAE9E940570D}">
      <dsp:nvSpPr>
        <dsp:cNvPr id="0" name=""/>
        <dsp:cNvSpPr/>
      </dsp:nvSpPr>
      <dsp:spPr>
        <a:xfrm>
          <a:off x="5181387" y="788866"/>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Cortes</a:t>
          </a:r>
          <a:endParaRPr lang="es-ES" sz="1000" kern="1200" dirty="0">
            <a:latin typeface="Century Gothic" panose="020B0502020202020204" pitchFamily="34" charset="0"/>
          </a:endParaRPr>
        </a:p>
      </dsp:txBody>
      <dsp:txXfrm>
        <a:off x="5199865" y="807344"/>
        <a:ext cx="972441" cy="593917"/>
      </dsp:txXfrm>
    </dsp:sp>
    <dsp:sp modelId="{84AC4A31-A2CD-4AAE-BC63-7C5857795F16}">
      <dsp:nvSpPr>
        <dsp:cNvPr id="0" name=""/>
        <dsp:cNvSpPr/>
      </dsp:nvSpPr>
      <dsp:spPr>
        <a:xfrm>
          <a:off x="5055213" y="631148"/>
          <a:ext cx="126174" cy="1261746"/>
        </a:xfrm>
        <a:custGeom>
          <a:avLst/>
          <a:gdLst/>
          <a:ahLst/>
          <a:cxnLst/>
          <a:rect l="0" t="0" r="0" b="0"/>
          <a:pathLst>
            <a:path>
              <a:moveTo>
                <a:pt x="0" y="0"/>
              </a:moveTo>
              <a:lnTo>
                <a:pt x="0" y="1261746"/>
              </a:lnTo>
              <a:lnTo>
                <a:pt x="126174" y="12617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60F72-72C4-4FF2-951B-D2240C67BA5F}">
      <dsp:nvSpPr>
        <dsp:cNvPr id="0" name=""/>
        <dsp:cNvSpPr/>
      </dsp:nvSpPr>
      <dsp:spPr>
        <a:xfrm>
          <a:off x="5181387" y="1577457"/>
          <a:ext cx="1009397" cy="63087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s-ES" sz="1000" kern="1200" dirty="0" smtClean="0">
              <a:latin typeface="Century Gothic" panose="020B0502020202020204" pitchFamily="34" charset="0"/>
            </a:rPr>
            <a:t>Atrapamientos</a:t>
          </a:r>
          <a:endParaRPr lang="es-ES" sz="1000" kern="1200" dirty="0">
            <a:latin typeface="Century Gothic" panose="020B0502020202020204" pitchFamily="34" charset="0"/>
          </a:endParaRPr>
        </a:p>
      </dsp:txBody>
      <dsp:txXfrm>
        <a:off x="5199865" y="1595935"/>
        <a:ext cx="972441" cy="5939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B1C3-8CF8-4D57-9060-936A1EE38A7B}">
      <dsp:nvSpPr>
        <dsp:cNvPr id="0" name=""/>
        <dsp:cNvSpPr/>
      </dsp:nvSpPr>
      <dsp:spPr>
        <a:xfrm>
          <a:off x="425639" y="1078"/>
          <a:ext cx="1234498" cy="61724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Century Gothic" panose="020B0502020202020204" pitchFamily="34" charset="0"/>
            </a:rPr>
            <a:t>Peligros Psicosocial</a:t>
          </a:r>
          <a:endParaRPr lang="es-ES" sz="1600" kern="1200" dirty="0">
            <a:latin typeface="Century Gothic" panose="020B0502020202020204" pitchFamily="34" charset="0"/>
          </a:endParaRPr>
        </a:p>
      </dsp:txBody>
      <dsp:txXfrm>
        <a:off x="443718" y="19157"/>
        <a:ext cx="1198340" cy="581091"/>
      </dsp:txXfrm>
    </dsp:sp>
    <dsp:sp modelId="{2881FE87-C193-481C-8263-9231599EA374}">
      <dsp:nvSpPr>
        <dsp:cNvPr id="0" name=""/>
        <dsp:cNvSpPr/>
      </dsp:nvSpPr>
      <dsp:spPr>
        <a:xfrm>
          <a:off x="549089"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5458E-B94D-47C7-9139-147E22111B86}">
      <dsp:nvSpPr>
        <dsp:cNvPr id="0" name=""/>
        <dsp:cNvSpPr/>
      </dsp:nvSpPr>
      <dsp:spPr>
        <a:xfrm>
          <a:off x="672539"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Líneas de Mando</a:t>
          </a:r>
          <a:endParaRPr lang="es-ES" sz="1100" kern="1200" dirty="0">
            <a:latin typeface="Century Gothic" panose="020B0502020202020204" pitchFamily="34" charset="0"/>
          </a:endParaRPr>
        </a:p>
      </dsp:txBody>
      <dsp:txXfrm>
        <a:off x="690618" y="790719"/>
        <a:ext cx="951441" cy="581091"/>
      </dsp:txXfrm>
    </dsp:sp>
    <dsp:sp modelId="{B9605822-1C59-4803-BCE6-2F96EB0D6AEE}">
      <dsp:nvSpPr>
        <dsp:cNvPr id="0" name=""/>
        <dsp:cNvSpPr/>
      </dsp:nvSpPr>
      <dsp:spPr>
        <a:xfrm>
          <a:off x="549089"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272ABE-75B1-4BB1-AC01-FA4DF668CBF1}">
      <dsp:nvSpPr>
        <dsp:cNvPr id="0" name=""/>
        <dsp:cNvSpPr/>
      </dsp:nvSpPr>
      <dsp:spPr>
        <a:xfrm>
          <a:off x="672539"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Cargo Laboral</a:t>
          </a:r>
          <a:endParaRPr lang="es-ES" sz="1100" kern="1200" dirty="0">
            <a:latin typeface="Century Gothic" panose="020B0502020202020204" pitchFamily="34" charset="0"/>
          </a:endParaRPr>
        </a:p>
      </dsp:txBody>
      <dsp:txXfrm>
        <a:off x="690618" y="1562281"/>
        <a:ext cx="951441" cy="581091"/>
      </dsp:txXfrm>
    </dsp:sp>
    <dsp:sp modelId="{9D9D74B5-732C-42B4-B1CF-114183496A0C}">
      <dsp:nvSpPr>
        <dsp:cNvPr id="0" name=""/>
        <dsp:cNvSpPr/>
      </dsp:nvSpPr>
      <dsp:spPr>
        <a:xfrm>
          <a:off x="1968763" y="1078"/>
          <a:ext cx="1234498" cy="61724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Century Gothic" panose="020B0502020202020204" pitchFamily="34" charset="0"/>
            </a:rPr>
            <a:t>Peligros Biológicos</a:t>
          </a:r>
          <a:endParaRPr lang="es-ES" sz="1600" kern="1200" dirty="0">
            <a:latin typeface="Century Gothic" panose="020B0502020202020204" pitchFamily="34" charset="0"/>
          </a:endParaRPr>
        </a:p>
      </dsp:txBody>
      <dsp:txXfrm>
        <a:off x="1986842" y="19157"/>
        <a:ext cx="1198340" cy="581091"/>
      </dsp:txXfrm>
    </dsp:sp>
    <dsp:sp modelId="{92715D7A-B941-477B-90D4-EA64B065E627}">
      <dsp:nvSpPr>
        <dsp:cNvPr id="0" name=""/>
        <dsp:cNvSpPr/>
      </dsp:nvSpPr>
      <dsp:spPr>
        <a:xfrm>
          <a:off x="2092213"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FD687-D55F-45B2-966C-75B507847432}">
      <dsp:nvSpPr>
        <dsp:cNvPr id="0" name=""/>
        <dsp:cNvSpPr/>
      </dsp:nvSpPr>
      <dsp:spPr>
        <a:xfrm>
          <a:off x="2215663"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Virus</a:t>
          </a:r>
          <a:endParaRPr lang="es-ES" sz="1100" kern="1200" dirty="0">
            <a:latin typeface="Century Gothic" panose="020B0502020202020204" pitchFamily="34" charset="0"/>
          </a:endParaRPr>
        </a:p>
      </dsp:txBody>
      <dsp:txXfrm>
        <a:off x="2233742" y="790719"/>
        <a:ext cx="951441" cy="581091"/>
      </dsp:txXfrm>
    </dsp:sp>
    <dsp:sp modelId="{7DFD125E-DE35-4353-92A0-22D8529957F0}">
      <dsp:nvSpPr>
        <dsp:cNvPr id="0" name=""/>
        <dsp:cNvSpPr/>
      </dsp:nvSpPr>
      <dsp:spPr>
        <a:xfrm>
          <a:off x="2092213"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0F385-8BBF-4D73-871F-14902793AF54}">
      <dsp:nvSpPr>
        <dsp:cNvPr id="0" name=""/>
        <dsp:cNvSpPr/>
      </dsp:nvSpPr>
      <dsp:spPr>
        <a:xfrm>
          <a:off x="2215663"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Bacterias</a:t>
          </a:r>
          <a:endParaRPr lang="es-ES" sz="1100" kern="1200" dirty="0">
            <a:latin typeface="Century Gothic" panose="020B0502020202020204" pitchFamily="34" charset="0"/>
          </a:endParaRPr>
        </a:p>
      </dsp:txBody>
      <dsp:txXfrm>
        <a:off x="2233742" y="1562281"/>
        <a:ext cx="951441" cy="581091"/>
      </dsp:txXfrm>
    </dsp:sp>
    <dsp:sp modelId="{0F1BD680-B8CE-47EB-9027-5B9BBFFD31E8}">
      <dsp:nvSpPr>
        <dsp:cNvPr id="0" name=""/>
        <dsp:cNvSpPr/>
      </dsp:nvSpPr>
      <dsp:spPr>
        <a:xfrm>
          <a:off x="3511886" y="1078"/>
          <a:ext cx="1234498" cy="61724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Century Gothic" panose="020B0502020202020204" pitchFamily="34" charset="0"/>
            </a:rPr>
            <a:t>Peligros Locativos</a:t>
          </a:r>
          <a:endParaRPr lang="es-ES" sz="1600" kern="1200" dirty="0">
            <a:latin typeface="Century Gothic" panose="020B0502020202020204" pitchFamily="34" charset="0"/>
          </a:endParaRPr>
        </a:p>
      </dsp:txBody>
      <dsp:txXfrm>
        <a:off x="3529965" y="19157"/>
        <a:ext cx="1198340" cy="581091"/>
      </dsp:txXfrm>
    </dsp:sp>
    <dsp:sp modelId="{9F160C49-A711-4A17-B6C9-8756932C18E4}">
      <dsp:nvSpPr>
        <dsp:cNvPr id="0" name=""/>
        <dsp:cNvSpPr/>
      </dsp:nvSpPr>
      <dsp:spPr>
        <a:xfrm>
          <a:off x="3635336"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DA46B3-6B11-43D0-9763-80F16CE1D919}">
      <dsp:nvSpPr>
        <dsp:cNvPr id="0" name=""/>
        <dsp:cNvSpPr/>
      </dsp:nvSpPr>
      <dsp:spPr>
        <a:xfrm>
          <a:off x="3758786"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Condiciones de Seguridad</a:t>
          </a:r>
          <a:endParaRPr lang="es-ES" sz="1100" kern="1200" dirty="0">
            <a:latin typeface="Century Gothic" panose="020B0502020202020204" pitchFamily="34" charset="0"/>
          </a:endParaRPr>
        </a:p>
      </dsp:txBody>
      <dsp:txXfrm>
        <a:off x="3776865" y="790719"/>
        <a:ext cx="951441" cy="581091"/>
      </dsp:txXfrm>
    </dsp:sp>
    <dsp:sp modelId="{C2CB8B05-D824-4D45-97F2-1F524E2F2316}">
      <dsp:nvSpPr>
        <dsp:cNvPr id="0" name=""/>
        <dsp:cNvSpPr/>
      </dsp:nvSpPr>
      <dsp:spPr>
        <a:xfrm>
          <a:off x="3635336"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08F47-893D-4CF8-8DDF-33A4E501092C}">
      <dsp:nvSpPr>
        <dsp:cNvPr id="0" name=""/>
        <dsp:cNvSpPr/>
      </dsp:nvSpPr>
      <dsp:spPr>
        <a:xfrm>
          <a:off x="3758786"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Superficies de trabajo</a:t>
          </a:r>
          <a:endParaRPr lang="es-ES" sz="1100" kern="1200" dirty="0">
            <a:latin typeface="Century Gothic" panose="020B0502020202020204" pitchFamily="34" charset="0"/>
          </a:endParaRPr>
        </a:p>
      </dsp:txBody>
      <dsp:txXfrm>
        <a:off x="3776865" y="1562281"/>
        <a:ext cx="951441" cy="581091"/>
      </dsp:txXfrm>
    </dsp:sp>
    <dsp:sp modelId="{04F1D7DB-0F17-4A7D-BBC0-4AF7179AF7AA}">
      <dsp:nvSpPr>
        <dsp:cNvPr id="0" name=""/>
        <dsp:cNvSpPr/>
      </dsp:nvSpPr>
      <dsp:spPr>
        <a:xfrm>
          <a:off x="5055010" y="1078"/>
          <a:ext cx="1234498" cy="61724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latin typeface="Century Gothic" panose="020B0502020202020204" pitchFamily="34" charset="0"/>
            </a:rPr>
            <a:t>Tareas de Alto Riesgo</a:t>
          </a:r>
          <a:endParaRPr lang="es-ES" sz="1600" kern="1200" dirty="0">
            <a:latin typeface="Century Gothic" panose="020B0502020202020204" pitchFamily="34" charset="0"/>
          </a:endParaRPr>
        </a:p>
      </dsp:txBody>
      <dsp:txXfrm>
        <a:off x="5073089" y="19157"/>
        <a:ext cx="1198340" cy="581091"/>
      </dsp:txXfrm>
    </dsp:sp>
    <dsp:sp modelId="{844C9569-7229-484B-81EA-63950E5A1D8B}">
      <dsp:nvSpPr>
        <dsp:cNvPr id="0" name=""/>
        <dsp:cNvSpPr/>
      </dsp:nvSpPr>
      <dsp:spPr>
        <a:xfrm>
          <a:off x="5178460"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E58EF-DD38-4C80-B950-CAE9E940570D}">
      <dsp:nvSpPr>
        <dsp:cNvPr id="0" name=""/>
        <dsp:cNvSpPr/>
      </dsp:nvSpPr>
      <dsp:spPr>
        <a:xfrm>
          <a:off x="5301910"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Trabajo en alturas</a:t>
          </a:r>
          <a:endParaRPr lang="es-ES" sz="1100" kern="1200" dirty="0">
            <a:latin typeface="Century Gothic" panose="020B0502020202020204" pitchFamily="34" charset="0"/>
          </a:endParaRPr>
        </a:p>
      </dsp:txBody>
      <dsp:txXfrm>
        <a:off x="5319989" y="790719"/>
        <a:ext cx="951441" cy="581091"/>
      </dsp:txXfrm>
    </dsp:sp>
    <dsp:sp modelId="{84AC4A31-A2CD-4AAE-BC63-7C5857795F16}">
      <dsp:nvSpPr>
        <dsp:cNvPr id="0" name=""/>
        <dsp:cNvSpPr/>
      </dsp:nvSpPr>
      <dsp:spPr>
        <a:xfrm>
          <a:off x="5178460"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60F72-72C4-4FF2-951B-D2240C67BA5F}">
      <dsp:nvSpPr>
        <dsp:cNvPr id="0" name=""/>
        <dsp:cNvSpPr/>
      </dsp:nvSpPr>
      <dsp:spPr>
        <a:xfrm>
          <a:off x="5301910"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dirty="0" smtClean="0">
              <a:latin typeface="Century Gothic" panose="020B0502020202020204" pitchFamily="34" charset="0"/>
            </a:rPr>
            <a:t>Trabajo en espacios confinados</a:t>
          </a:r>
          <a:endParaRPr lang="es-ES" sz="1100" kern="1200" dirty="0">
            <a:latin typeface="Century Gothic" panose="020B0502020202020204" pitchFamily="34" charset="0"/>
          </a:endParaRPr>
        </a:p>
      </dsp:txBody>
      <dsp:txXfrm>
        <a:off x="5319989" y="1562281"/>
        <a:ext cx="951441" cy="5810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872-5C28-4E96-83AC-3D4246F5FBB2}">
      <dsp:nvSpPr>
        <dsp:cNvPr id="0" name=""/>
        <dsp:cNvSpPr/>
      </dsp:nvSpPr>
      <dsp:spPr>
        <a:xfrm>
          <a:off x="0" y="310409"/>
          <a:ext cx="10497211"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2E021-29AC-43A0-A34D-1C8C67ED791B}">
      <dsp:nvSpPr>
        <dsp:cNvPr id="0" name=""/>
        <dsp:cNvSpPr/>
      </dsp:nvSpPr>
      <dsp:spPr>
        <a:xfrm>
          <a:off x="489747" y="27055"/>
          <a:ext cx="9528213" cy="472320"/>
        </a:xfrm>
        <a:prstGeom prst="roundRect">
          <a:avLst/>
        </a:prstGeom>
        <a:solidFill>
          <a:schemeClr val="bg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MX" sz="1400" kern="1200" dirty="0">
              <a:solidFill>
                <a:srgbClr val="000000"/>
              </a:solidFill>
              <a:latin typeface="Arial" panose="020B0604020202020204" pitchFamily="34" charset="0"/>
              <a:ea typeface="Libre Franklin Medium"/>
              <a:cs typeface="Arial" panose="020B0604020202020204" pitchFamily="34" charset="0"/>
              <a:sym typeface="Libre Franklin Medium"/>
            </a:rPr>
            <a:t>Lograr y mantener estándares de alta calidad para los programas con fines de acreditación por primera vez o renovación</a:t>
          </a:r>
          <a:endParaRPr lang="es-ES" sz="1400" kern="1200" dirty="0">
            <a:latin typeface="Arial" panose="020B0604020202020204" pitchFamily="34" charset="0"/>
            <a:cs typeface="Arial" panose="020B0604020202020204" pitchFamily="34" charset="0"/>
          </a:endParaRPr>
        </a:p>
      </dsp:txBody>
      <dsp:txXfrm>
        <a:off x="512804" y="50112"/>
        <a:ext cx="9482099" cy="426206"/>
      </dsp:txXfrm>
    </dsp:sp>
    <dsp:sp modelId="{F99C6D3E-EAF7-4912-BB28-54F76F8A2B0C}">
      <dsp:nvSpPr>
        <dsp:cNvPr id="0" name=""/>
        <dsp:cNvSpPr/>
      </dsp:nvSpPr>
      <dsp:spPr>
        <a:xfrm>
          <a:off x="0" y="1125877"/>
          <a:ext cx="10497211"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744DB-492E-4660-A7AB-91E6C56039CF}">
      <dsp:nvSpPr>
        <dsp:cNvPr id="0" name=""/>
        <dsp:cNvSpPr/>
      </dsp:nvSpPr>
      <dsp:spPr>
        <a:xfrm>
          <a:off x="489747" y="752815"/>
          <a:ext cx="9528213" cy="562027"/>
        </a:xfrm>
        <a:prstGeom prst="roundRect">
          <a:avLst/>
        </a:prstGeom>
        <a:solidFill>
          <a:schemeClr val="bg1"/>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MX" sz="1400" kern="1200" dirty="0">
              <a:solidFill>
                <a:srgbClr val="000000"/>
              </a:solidFill>
              <a:latin typeface="Arial" panose="020B0604020202020204" pitchFamily="34" charset="0"/>
              <a:ea typeface="Libre Franklin Medium"/>
              <a:cs typeface="Arial" panose="020B0604020202020204" pitchFamily="34" charset="0"/>
              <a:sym typeface="Libre Franklin Medium"/>
            </a:rPr>
            <a:t>Optimizar la generación de ingresos y manejo del presupuesto para satisfacer las necesidades académico administrativas que permitan el fortalecimiento institucional</a:t>
          </a:r>
          <a:endParaRPr lang="es-ES" sz="1400" kern="1200" dirty="0">
            <a:latin typeface="Arial" panose="020B0604020202020204" pitchFamily="34" charset="0"/>
            <a:cs typeface="Arial" panose="020B0604020202020204" pitchFamily="34" charset="0"/>
          </a:endParaRPr>
        </a:p>
      </dsp:txBody>
      <dsp:txXfrm>
        <a:off x="517183" y="780251"/>
        <a:ext cx="9473341" cy="507155"/>
      </dsp:txXfrm>
    </dsp:sp>
    <dsp:sp modelId="{467A9951-2A40-41B6-A0ED-0F4771AF057A}">
      <dsp:nvSpPr>
        <dsp:cNvPr id="0" name=""/>
        <dsp:cNvSpPr/>
      </dsp:nvSpPr>
      <dsp:spPr>
        <a:xfrm>
          <a:off x="0" y="1851637"/>
          <a:ext cx="10497211"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FA25B-E684-42F9-968E-DDF8321D3C1E}">
      <dsp:nvSpPr>
        <dsp:cNvPr id="0" name=""/>
        <dsp:cNvSpPr/>
      </dsp:nvSpPr>
      <dsp:spPr>
        <a:xfrm>
          <a:off x="489747" y="1568283"/>
          <a:ext cx="9528213" cy="472320"/>
        </a:xfrm>
        <a:prstGeom prst="roundRect">
          <a:avLst/>
        </a:prstGeom>
        <a:solidFill>
          <a:schemeClr val="bg1"/>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MX" sz="1400" kern="1200" dirty="0">
              <a:solidFill>
                <a:srgbClr val="000000"/>
              </a:solidFill>
              <a:latin typeface="Arial" panose="020B0604020202020204" pitchFamily="34" charset="0"/>
              <a:cs typeface="Arial" panose="020B0604020202020204" pitchFamily="34" charset="0"/>
              <a:sym typeface="Libre Franklin Medium"/>
            </a:rPr>
            <a:t>Ampliar la oferta académica garantizando estándares de calidad en los programas, considerando las necesidades especiales de la comunidad académica</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12804" y="1591340"/>
        <a:ext cx="9482099" cy="426206"/>
      </dsp:txXfrm>
    </dsp:sp>
    <dsp:sp modelId="{8A20A222-9B01-4134-84E5-D71F5E4C5FF8}">
      <dsp:nvSpPr>
        <dsp:cNvPr id="0" name=""/>
        <dsp:cNvSpPr/>
      </dsp:nvSpPr>
      <dsp:spPr>
        <a:xfrm>
          <a:off x="0" y="2577397"/>
          <a:ext cx="10497211"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A069F-6BE6-4518-B4FA-67F25B7A5BAF}">
      <dsp:nvSpPr>
        <dsp:cNvPr id="0" name=""/>
        <dsp:cNvSpPr/>
      </dsp:nvSpPr>
      <dsp:spPr>
        <a:xfrm>
          <a:off x="527873" y="2297571"/>
          <a:ext cx="9528213" cy="472320"/>
        </a:xfrm>
        <a:prstGeom prst="roundRect">
          <a:avLst/>
        </a:prstGeom>
        <a:solidFill>
          <a:schemeClr val="bg1"/>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MX" sz="1400" kern="1200" dirty="0">
              <a:solidFill>
                <a:srgbClr val="000000"/>
              </a:solidFill>
              <a:latin typeface="Arial" panose="020B0604020202020204" pitchFamily="34" charset="0"/>
              <a:cs typeface="Arial" panose="020B0604020202020204" pitchFamily="34" charset="0"/>
              <a:sym typeface="Libre Franklin Medium"/>
            </a:rPr>
            <a:t>Ampliar la cobertura de los servicios de extensión y proyección social a los Grupos de Interés y el Sector Defensa</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50930" y="2320628"/>
        <a:ext cx="9482099" cy="426206"/>
      </dsp:txXfrm>
    </dsp:sp>
    <dsp:sp modelId="{0B52A3FD-7B0E-43F6-AEF9-02447B906074}">
      <dsp:nvSpPr>
        <dsp:cNvPr id="0" name=""/>
        <dsp:cNvSpPr/>
      </dsp:nvSpPr>
      <dsp:spPr>
        <a:xfrm>
          <a:off x="0" y="3303157"/>
          <a:ext cx="10497211"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366B-570E-4D87-8249-972016A69EB5}">
      <dsp:nvSpPr>
        <dsp:cNvPr id="0" name=""/>
        <dsp:cNvSpPr/>
      </dsp:nvSpPr>
      <dsp:spPr>
        <a:xfrm>
          <a:off x="489747" y="3019803"/>
          <a:ext cx="9528213" cy="472320"/>
        </a:xfrm>
        <a:prstGeom prst="roundRect">
          <a:avLst/>
        </a:prstGeom>
        <a:solidFill>
          <a:schemeClr val="bg1"/>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MX" sz="1400" kern="1200" dirty="0">
              <a:solidFill>
                <a:srgbClr val="000000"/>
              </a:solidFill>
              <a:latin typeface="Arial" panose="020B0604020202020204" pitchFamily="34" charset="0"/>
              <a:cs typeface="Arial" panose="020B0604020202020204" pitchFamily="34" charset="0"/>
              <a:sym typeface="Libre Franklin Medium"/>
            </a:rPr>
            <a:t>Promover actividades que permitan el fortalecimiento de la cultura investigativa, innovadora y emprendedora en la UMNG</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12804" y="3042860"/>
        <a:ext cx="9482099" cy="426206"/>
      </dsp:txXfrm>
    </dsp:sp>
    <dsp:sp modelId="{8C9D55F4-6347-4B86-8E63-9251EB5A759A}">
      <dsp:nvSpPr>
        <dsp:cNvPr id="0" name=""/>
        <dsp:cNvSpPr/>
      </dsp:nvSpPr>
      <dsp:spPr>
        <a:xfrm>
          <a:off x="0" y="4099250"/>
          <a:ext cx="10497211"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F345-FD9F-436A-84A4-FE741FBF93A1}">
      <dsp:nvSpPr>
        <dsp:cNvPr id="0" name=""/>
        <dsp:cNvSpPr/>
      </dsp:nvSpPr>
      <dsp:spPr>
        <a:xfrm>
          <a:off x="524860" y="3745563"/>
          <a:ext cx="9528213" cy="542653"/>
        </a:xfrm>
        <a:prstGeom prst="roundRect">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MX" sz="1400" kern="1200" dirty="0">
              <a:solidFill>
                <a:srgbClr val="000000"/>
              </a:solidFill>
              <a:latin typeface="Arial" panose="020B0604020202020204" pitchFamily="34" charset="0"/>
              <a:cs typeface="Arial" panose="020B0604020202020204" pitchFamily="34" charset="0"/>
              <a:sym typeface="Libre Franklin Medium"/>
            </a:rPr>
            <a:t>Producir publicaciones de carácter editorial especializado, asociadas a la generación de conocimiento en la UMNG</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51350" y="3772053"/>
        <a:ext cx="9475233" cy="489673"/>
      </dsp:txXfrm>
    </dsp:sp>
    <dsp:sp modelId="{A9975386-C936-4264-9D97-6E8CAD44A6CF}">
      <dsp:nvSpPr>
        <dsp:cNvPr id="0" name=""/>
        <dsp:cNvSpPr/>
      </dsp:nvSpPr>
      <dsp:spPr>
        <a:xfrm>
          <a:off x="0" y="4825010"/>
          <a:ext cx="10497211"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68FBC9-1296-4A31-A2AD-B23059233394}">
      <dsp:nvSpPr>
        <dsp:cNvPr id="0" name=""/>
        <dsp:cNvSpPr/>
      </dsp:nvSpPr>
      <dsp:spPr>
        <a:xfrm>
          <a:off x="524860" y="4606430"/>
          <a:ext cx="9528213" cy="472320"/>
        </a:xfrm>
        <a:prstGeom prst="roundRect">
          <a:avLst/>
        </a:prstGeom>
        <a:solidFill>
          <a:schemeClr val="bg1"/>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lvl="0" algn="l" defTabSz="622300" rtl="0">
            <a:lnSpc>
              <a:spcPct val="90000"/>
            </a:lnSpc>
            <a:spcBef>
              <a:spcPct val="0"/>
            </a:spcBef>
            <a:spcAft>
              <a:spcPct val="35000"/>
            </a:spcAft>
          </a:pPr>
          <a:r>
            <a:rPr lang="es-ES" sz="1400" kern="1200" dirty="0">
              <a:solidFill>
                <a:srgbClr val="000000"/>
              </a:solidFill>
              <a:latin typeface="Arial" panose="020B0604020202020204" pitchFamily="34" charset="0"/>
              <a:cs typeface="Arial" panose="020B0604020202020204" pitchFamily="34" charset="0"/>
              <a:sym typeface="Libre Franklin Medium"/>
            </a:rPr>
            <a:t>Realizar la actualización y seguimiento periódico de los riesgos asociados a los procesos institucionales para evitar y/o disminuir los efectos negativos de su materialización</a:t>
          </a:r>
          <a:endParaRPr lang="es-ES" sz="1400" kern="1200" dirty="0">
            <a:latin typeface="Arial" panose="020B0604020202020204" pitchFamily="34" charset="0"/>
            <a:cs typeface="Arial" panose="020B0604020202020204" pitchFamily="34" charset="0"/>
          </a:endParaRPr>
        </a:p>
      </dsp:txBody>
      <dsp:txXfrm>
        <a:off x="547917" y="4629487"/>
        <a:ext cx="9482099" cy="4262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872-5C28-4E96-83AC-3D4246F5FBB2}">
      <dsp:nvSpPr>
        <dsp:cNvPr id="0" name=""/>
        <dsp:cNvSpPr/>
      </dsp:nvSpPr>
      <dsp:spPr>
        <a:xfrm>
          <a:off x="0" y="268203"/>
          <a:ext cx="10504324"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2E021-29AC-43A0-A34D-1C8C67ED791B}">
      <dsp:nvSpPr>
        <dsp:cNvPr id="0" name=""/>
        <dsp:cNvSpPr/>
      </dsp:nvSpPr>
      <dsp:spPr>
        <a:xfrm>
          <a:off x="525216" y="99766"/>
          <a:ext cx="9475037" cy="389836"/>
        </a:xfrm>
        <a:prstGeom prst="roundRect">
          <a:avLst/>
        </a:prstGeom>
        <a:solidFill>
          <a:schemeClr val="bg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kern="1200" dirty="0">
              <a:solidFill>
                <a:srgbClr val="000000"/>
              </a:solidFill>
              <a:latin typeface="Arial" panose="020B0604020202020204" pitchFamily="34" charset="0"/>
              <a:cs typeface="Arial" panose="020B0604020202020204" pitchFamily="34" charset="0"/>
              <a:sym typeface="Libre Franklin Medium"/>
            </a:rPr>
            <a:t>Desarrollar la internacionalización en las funciones sustantivas de la Institución</a:t>
          </a:r>
          <a:endParaRPr lang="es-ES" sz="1400" kern="1200" dirty="0">
            <a:latin typeface="Arial" panose="020B0604020202020204" pitchFamily="34" charset="0"/>
            <a:cs typeface="Arial" panose="020B0604020202020204" pitchFamily="34" charset="0"/>
          </a:endParaRPr>
        </a:p>
      </dsp:txBody>
      <dsp:txXfrm>
        <a:off x="544246" y="118796"/>
        <a:ext cx="9436977" cy="351776"/>
      </dsp:txXfrm>
    </dsp:sp>
    <dsp:sp modelId="{F99C6D3E-EAF7-4912-BB28-54F76F8A2B0C}">
      <dsp:nvSpPr>
        <dsp:cNvPr id="0" name=""/>
        <dsp:cNvSpPr/>
      </dsp:nvSpPr>
      <dsp:spPr>
        <a:xfrm>
          <a:off x="0" y="958739"/>
          <a:ext cx="10504324"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744DB-492E-4660-A7AB-91E6C56039CF}">
      <dsp:nvSpPr>
        <dsp:cNvPr id="0" name=""/>
        <dsp:cNvSpPr/>
      </dsp:nvSpPr>
      <dsp:spPr>
        <a:xfrm>
          <a:off x="526592" y="617530"/>
          <a:ext cx="9446213" cy="681416"/>
        </a:xfrm>
        <a:prstGeom prst="roundRect">
          <a:avLst/>
        </a:prstGeom>
        <a:solidFill>
          <a:schemeClr val="bg2"/>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kern="1200" dirty="0">
              <a:solidFill>
                <a:srgbClr val="000000"/>
              </a:solidFill>
              <a:latin typeface="Arial" panose="020B0604020202020204" pitchFamily="34" charset="0"/>
              <a:cs typeface="Arial" panose="020B0604020202020204" pitchFamily="34" charset="0"/>
              <a:sym typeface="Libre Franklin Medium"/>
            </a:rPr>
            <a:t>Desarrollar las actividades del Sistema Institucional de acreditación y aseguramiento de la calidad SIAAC para proponer acciones de mejoramiento continuo en aras de proyectar las fortalezas, superar las debilidades e innovar en las funciones sustantivas de la Universidad</a:t>
          </a:r>
          <a:endParaRPr lang="es-ES" sz="1400" kern="1200" dirty="0">
            <a:latin typeface="Arial" panose="020B0604020202020204" pitchFamily="34" charset="0"/>
            <a:cs typeface="Arial" panose="020B0604020202020204" pitchFamily="34" charset="0"/>
          </a:endParaRPr>
        </a:p>
      </dsp:txBody>
      <dsp:txXfrm>
        <a:off x="559856" y="650794"/>
        <a:ext cx="9379685" cy="614888"/>
      </dsp:txXfrm>
    </dsp:sp>
    <dsp:sp modelId="{467A9951-2A40-41B6-A0ED-0F4771AF057A}">
      <dsp:nvSpPr>
        <dsp:cNvPr id="0" name=""/>
        <dsp:cNvSpPr/>
      </dsp:nvSpPr>
      <dsp:spPr>
        <a:xfrm>
          <a:off x="0" y="1607390"/>
          <a:ext cx="10504324"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FA25B-E684-42F9-968E-DDF8321D3C1E}">
      <dsp:nvSpPr>
        <dsp:cNvPr id="0" name=""/>
        <dsp:cNvSpPr/>
      </dsp:nvSpPr>
      <dsp:spPr>
        <a:xfrm>
          <a:off x="553346" y="1461262"/>
          <a:ext cx="9446213" cy="442800"/>
        </a:xfrm>
        <a:prstGeom prst="roundRect">
          <a:avLst/>
        </a:prstGeom>
        <a:solidFill>
          <a:schemeClr val="bg2"/>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kern="1200" dirty="0">
              <a:solidFill>
                <a:srgbClr val="000000"/>
              </a:solidFill>
              <a:latin typeface="Arial" panose="020B0604020202020204" pitchFamily="34" charset="0"/>
              <a:cs typeface="Arial" panose="020B0604020202020204" pitchFamily="34" charset="0"/>
              <a:sym typeface="Libre Franklin Medium"/>
            </a:rPr>
            <a:t>Fortalecer el bienestar institucional</a:t>
          </a:r>
          <a:endParaRPr lang="es-ES" sz="1400" kern="1200" dirty="0">
            <a:latin typeface="Arial" panose="020B0604020202020204" pitchFamily="34" charset="0"/>
            <a:cs typeface="Arial" panose="020B0604020202020204" pitchFamily="34" charset="0"/>
          </a:endParaRPr>
        </a:p>
      </dsp:txBody>
      <dsp:txXfrm>
        <a:off x="574962" y="1482878"/>
        <a:ext cx="9402981" cy="399568"/>
      </dsp:txXfrm>
    </dsp:sp>
    <dsp:sp modelId="{8A20A222-9B01-4134-84E5-D71F5E4C5FF8}">
      <dsp:nvSpPr>
        <dsp:cNvPr id="0" name=""/>
        <dsp:cNvSpPr/>
      </dsp:nvSpPr>
      <dsp:spPr>
        <a:xfrm>
          <a:off x="0" y="2422370"/>
          <a:ext cx="10504324"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A069F-6BE6-4518-B4FA-67F25B7A5BAF}">
      <dsp:nvSpPr>
        <dsp:cNvPr id="0" name=""/>
        <dsp:cNvSpPr/>
      </dsp:nvSpPr>
      <dsp:spPr>
        <a:xfrm>
          <a:off x="546282" y="2181801"/>
          <a:ext cx="9446213" cy="431411"/>
        </a:xfrm>
        <a:prstGeom prst="roundRect">
          <a:avLst/>
        </a:prstGeom>
        <a:solidFill>
          <a:schemeClr val="bg2"/>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kern="1200" dirty="0">
              <a:solidFill>
                <a:srgbClr val="000000"/>
              </a:solidFill>
              <a:latin typeface="Arial" panose="020B0604020202020204" pitchFamily="34" charset="0"/>
              <a:cs typeface="Arial" panose="020B0604020202020204" pitchFamily="34" charset="0"/>
              <a:sym typeface="Libre Franklin Medium"/>
            </a:rPr>
            <a:t>Mantener y fortalecer el vínculo con los egresados como miembros activos de la vida institucional</a:t>
          </a:r>
          <a:endParaRPr lang="es-ES" sz="1400" kern="1200" dirty="0">
            <a:latin typeface="Arial" panose="020B0604020202020204" pitchFamily="34" charset="0"/>
            <a:cs typeface="Arial" panose="020B0604020202020204" pitchFamily="34" charset="0"/>
          </a:endParaRPr>
        </a:p>
      </dsp:txBody>
      <dsp:txXfrm>
        <a:off x="567342" y="2202861"/>
        <a:ext cx="9404093" cy="389291"/>
      </dsp:txXfrm>
    </dsp:sp>
    <dsp:sp modelId="{0B52A3FD-7B0E-43F6-AEF9-02447B906074}">
      <dsp:nvSpPr>
        <dsp:cNvPr id="0" name=""/>
        <dsp:cNvSpPr/>
      </dsp:nvSpPr>
      <dsp:spPr>
        <a:xfrm>
          <a:off x="0" y="3276187"/>
          <a:ext cx="10504324"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366B-570E-4D87-8249-972016A69EB5}">
      <dsp:nvSpPr>
        <dsp:cNvPr id="0" name=""/>
        <dsp:cNvSpPr/>
      </dsp:nvSpPr>
      <dsp:spPr>
        <a:xfrm>
          <a:off x="481192" y="3021051"/>
          <a:ext cx="9446213" cy="449964"/>
        </a:xfrm>
        <a:prstGeom prst="roundRect">
          <a:avLst/>
        </a:prstGeom>
        <a:solidFill>
          <a:schemeClr val="bg2"/>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kern="1200" dirty="0">
              <a:solidFill>
                <a:srgbClr val="000000"/>
              </a:solidFill>
              <a:latin typeface="Arial" panose="020B0604020202020204" pitchFamily="34" charset="0"/>
              <a:cs typeface="Arial" panose="020B0604020202020204" pitchFamily="34" charset="0"/>
              <a:sym typeface="Libre Franklin Medium"/>
            </a:rPr>
            <a:t>Controlar la materialización de incidentes y prevenir enfermedades laborales en la comunidad neogranadina, fomentando una cultura de autocuidado</a:t>
          </a:r>
          <a:endParaRPr lang="es-ES" sz="1400" kern="1200" dirty="0">
            <a:latin typeface="Arial" panose="020B0604020202020204" pitchFamily="34" charset="0"/>
            <a:cs typeface="Arial" panose="020B0604020202020204" pitchFamily="34" charset="0"/>
          </a:endParaRPr>
        </a:p>
      </dsp:txBody>
      <dsp:txXfrm>
        <a:off x="503157" y="3043016"/>
        <a:ext cx="9402283" cy="406034"/>
      </dsp:txXfrm>
    </dsp:sp>
    <dsp:sp modelId="{8C9D55F4-6347-4B86-8E63-9251EB5A759A}">
      <dsp:nvSpPr>
        <dsp:cNvPr id="0" name=""/>
        <dsp:cNvSpPr/>
      </dsp:nvSpPr>
      <dsp:spPr>
        <a:xfrm>
          <a:off x="0" y="3997757"/>
          <a:ext cx="10504324"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F345-FD9F-436A-84A4-FE741FBF93A1}">
      <dsp:nvSpPr>
        <dsp:cNvPr id="0" name=""/>
        <dsp:cNvSpPr/>
      </dsp:nvSpPr>
      <dsp:spPr>
        <a:xfrm>
          <a:off x="481192" y="3783826"/>
          <a:ext cx="9446213" cy="531948"/>
        </a:xfrm>
        <a:prstGeom prst="roundRect">
          <a:avLst/>
        </a:prstGeom>
        <a:solidFill>
          <a:schemeClr val="bg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b="0" kern="1200" dirty="0">
              <a:solidFill>
                <a:schemeClr val="tx1">
                  <a:lumMod val="50000"/>
                </a:schemeClr>
              </a:solidFill>
              <a:latin typeface="Arial" panose="020B0604020202020204" pitchFamily="34" charset="0"/>
              <a:cs typeface="Arial" panose="020B0604020202020204" pitchFamily="34" charset="0"/>
              <a:sym typeface="Libre Franklin Medium"/>
            </a:rPr>
            <a:t>Prevenir, mitigar  y atender la materialización de impactos  ambientales negativos y potenciar los impactos ambientales positivos con el fin de fomentar la sostenibilidad ambiental</a:t>
          </a:r>
          <a:endParaRPr lang="es-ES" sz="1400" b="0" kern="1200" dirty="0">
            <a:solidFill>
              <a:schemeClr val="tx1">
                <a:lumMod val="50000"/>
              </a:schemeClr>
            </a:solidFill>
            <a:latin typeface="Arial" panose="020B0604020202020204" pitchFamily="34" charset="0"/>
            <a:cs typeface="Arial" panose="020B0604020202020204" pitchFamily="34" charset="0"/>
          </a:endParaRPr>
        </a:p>
      </dsp:txBody>
      <dsp:txXfrm>
        <a:off x="507160" y="3809794"/>
        <a:ext cx="9394277" cy="480012"/>
      </dsp:txXfrm>
    </dsp:sp>
    <dsp:sp modelId="{AECFB64C-11C2-4397-8DC6-709C68C66FB4}">
      <dsp:nvSpPr>
        <dsp:cNvPr id="0" name=""/>
        <dsp:cNvSpPr/>
      </dsp:nvSpPr>
      <dsp:spPr>
        <a:xfrm>
          <a:off x="0" y="4642521"/>
          <a:ext cx="10504324"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FF4DC3-9BFE-4FC6-93D9-4FB7630ED563}">
      <dsp:nvSpPr>
        <dsp:cNvPr id="0" name=""/>
        <dsp:cNvSpPr/>
      </dsp:nvSpPr>
      <dsp:spPr>
        <a:xfrm>
          <a:off x="560216" y="4472147"/>
          <a:ext cx="9446213" cy="325807"/>
        </a:xfrm>
        <a:prstGeom prst="roundRect">
          <a:avLst/>
        </a:prstGeom>
        <a:solidFill>
          <a:schemeClr val="bg2"/>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lvl="0" algn="l" defTabSz="622300" rtl="0">
            <a:lnSpc>
              <a:spcPct val="90000"/>
            </a:lnSpc>
            <a:spcBef>
              <a:spcPct val="0"/>
            </a:spcBef>
            <a:spcAft>
              <a:spcPct val="35000"/>
            </a:spcAft>
          </a:pPr>
          <a:r>
            <a:rPr lang="es-ES" sz="1400" kern="1200" dirty="0">
              <a:solidFill>
                <a:schemeClr val="tx1">
                  <a:lumMod val="50000"/>
                </a:schemeClr>
              </a:solidFill>
              <a:latin typeface="Arial" panose="020B0604020202020204" pitchFamily="34" charset="0"/>
              <a:cs typeface="Arial" panose="020B0604020202020204" pitchFamily="34" charset="0"/>
              <a:sym typeface="Libre Franklin Medium"/>
            </a:rPr>
            <a:t>Medir el cumplimiento de los requisitos de los grupos de interés internos y externos de la UMNG</a:t>
          </a:r>
          <a:endParaRPr lang="es-ES" sz="1400" kern="1200" dirty="0">
            <a:solidFill>
              <a:schemeClr val="tx1">
                <a:lumMod val="50000"/>
              </a:schemeClr>
            </a:solidFill>
            <a:latin typeface="Arial" panose="020B0604020202020204" pitchFamily="34" charset="0"/>
            <a:cs typeface="Arial" panose="020B0604020202020204" pitchFamily="34" charset="0"/>
          </a:endParaRPr>
        </a:p>
      </dsp:txBody>
      <dsp:txXfrm>
        <a:off x="576121" y="4488052"/>
        <a:ext cx="9414403" cy="2939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0AADB-72F3-4CD2-8E12-346A1D03242B}">
      <dsp:nvSpPr>
        <dsp:cNvPr id="0" name=""/>
        <dsp:cNvSpPr/>
      </dsp:nvSpPr>
      <dsp:spPr>
        <a:xfrm>
          <a:off x="0" y="1305649"/>
          <a:ext cx="3321423" cy="2807984"/>
        </a:xfrm>
        <a:prstGeom prst="rect">
          <a:avLst/>
        </a:prstGeom>
        <a:blipFill rotWithShape="1">
          <a:blip xmlns:r="http://schemas.openxmlformats.org/officeDocument/2006/relationships" r:embed="rId1"/>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795F4F8-5583-48A3-85D2-6FD6192D7764}">
      <dsp:nvSpPr>
        <dsp:cNvPr id="0" name=""/>
        <dsp:cNvSpPr/>
      </dsp:nvSpPr>
      <dsp:spPr>
        <a:xfrm>
          <a:off x="298928" y="3772497"/>
          <a:ext cx="2956066" cy="929998"/>
        </a:xfrm>
        <a:prstGeom prst="wedgeRectCallout">
          <a:avLst>
            <a:gd name="adj1" fmla="val 20250"/>
            <a:gd name="adj2" fmla="val -607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0" i="0" kern="1200" dirty="0" smtClean="0">
              <a:latin typeface="Arial" panose="020B0604020202020204" pitchFamily="34" charset="0"/>
              <a:cs typeface="Arial" panose="020B0604020202020204" pitchFamily="34" charset="0"/>
            </a:rPr>
            <a:t>Esta norma está específicamente diseñada para mejorar la calidad en las organizaciones educativas, asegurando que se cumplan las necesidades y expectativas de los estudiantes y otras partes interesadas.</a:t>
          </a:r>
          <a:endParaRPr lang="es-ES" sz="1100" kern="1200" dirty="0">
            <a:latin typeface="Arial" panose="020B0604020202020204" pitchFamily="34" charset="0"/>
            <a:cs typeface="Arial" panose="020B0604020202020204" pitchFamily="34" charset="0"/>
          </a:endParaRPr>
        </a:p>
      </dsp:txBody>
      <dsp:txXfrm>
        <a:off x="298928" y="3772497"/>
        <a:ext cx="2956066" cy="929998"/>
      </dsp:txXfrm>
    </dsp:sp>
    <dsp:sp modelId="{BEA16211-4794-4082-BACD-E410EAC878A7}">
      <dsp:nvSpPr>
        <dsp:cNvPr id="0" name=""/>
        <dsp:cNvSpPr/>
      </dsp:nvSpPr>
      <dsp:spPr>
        <a:xfrm>
          <a:off x="3653565" y="1305649"/>
          <a:ext cx="3321423" cy="2807984"/>
        </a:xfrm>
        <a:prstGeom prst="rect">
          <a:avLst/>
        </a:prstGeom>
        <a:blipFill rotWithShape="1">
          <a:blip xmlns:r="http://schemas.openxmlformats.org/officeDocument/2006/relationships" r:embed="rId2"/>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034BAD13-DC5B-4C3F-9671-ECCDA2CAC313}">
      <dsp:nvSpPr>
        <dsp:cNvPr id="0" name=""/>
        <dsp:cNvSpPr/>
      </dsp:nvSpPr>
      <dsp:spPr>
        <a:xfrm>
          <a:off x="3952493" y="3772497"/>
          <a:ext cx="2956066" cy="929998"/>
        </a:xfrm>
        <a:prstGeom prst="wedgeRectCallout">
          <a:avLst>
            <a:gd name="adj1" fmla="val 20250"/>
            <a:gd name="adj2" fmla="val -607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0" i="0" kern="1200" dirty="0" smtClean="0">
              <a:latin typeface="Arial" panose="020B0604020202020204" pitchFamily="34" charset="0"/>
              <a:cs typeface="Arial" panose="020B0604020202020204" pitchFamily="34" charset="0"/>
            </a:rPr>
            <a:t>Al implementar un enfoque centrado en el estudiante y promover la inclusión, las organizaciones educativas pueden ayudar a reducir las desigualdades en el acceso a la educación.</a:t>
          </a:r>
          <a:endParaRPr lang="es-ES" sz="1100" kern="1200" dirty="0">
            <a:latin typeface="Arial" panose="020B0604020202020204" pitchFamily="34" charset="0"/>
            <a:cs typeface="Arial" panose="020B0604020202020204" pitchFamily="34" charset="0"/>
          </a:endParaRPr>
        </a:p>
      </dsp:txBody>
      <dsp:txXfrm>
        <a:off x="3952493" y="3772497"/>
        <a:ext cx="2956066" cy="929998"/>
      </dsp:txXfrm>
    </dsp:sp>
    <dsp:sp modelId="{5CDDB101-BF13-4521-92AD-69E99478105D}">
      <dsp:nvSpPr>
        <dsp:cNvPr id="0" name=""/>
        <dsp:cNvSpPr/>
      </dsp:nvSpPr>
      <dsp:spPr>
        <a:xfrm>
          <a:off x="7307130" y="1305649"/>
          <a:ext cx="3321423" cy="2807984"/>
        </a:xfrm>
        <a:prstGeom prst="rect">
          <a:avLst/>
        </a:prstGeom>
        <a:blipFill rotWithShape="1">
          <a:blip xmlns:r="http://schemas.openxmlformats.org/officeDocument/2006/relationships" r:embed="rId3"/>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5159AFCC-E3DF-461C-99C6-9BC0EEEFF26F}">
      <dsp:nvSpPr>
        <dsp:cNvPr id="0" name=""/>
        <dsp:cNvSpPr/>
      </dsp:nvSpPr>
      <dsp:spPr>
        <a:xfrm>
          <a:off x="7606058" y="3772497"/>
          <a:ext cx="2956066" cy="929998"/>
        </a:xfrm>
        <a:prstGeom prst="wedgeRectCallout">
          <a:avLst>
            <a:gd name="adj1" fmla="val 20250"/>
            <a:gd name="adj2" fmla="val -607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0" i="0" kern="1200" dirty="0" smtClean="0">
              <a:latin typeface="Arial" panose="020B0604020202020204" pitchFamily="34" charset="0"/>
              <a:cs typeface="Arial" panose="020B0604020202020204" pitchFamily="34" charset="0"/>
            </a:rPr>
            <a:t>Fomenta la colaboración entre diferentes partes interesadas (gobiernos, instituciones educativas, empresas) para mejorar la calidad educativa..</a:t>
          </a:r>
          <a:endParaRPr lang="es-ES" sz="1100" kern="1200" dirty="0">
            <a:latin typeface="Arial" panose="020B0604020202020204" pitchFamily="34" charset="0"/>
            <a:cs typeface="Arial" panose="020B0604020202020204" pitchFamily="34" charset="0"/>
          </a:endParaRPr>
        </a:p>
      </dsp:txBody>
      <dsp:txXfrm>
        <a:off x="7606058" y="3772497"/>
        <a:ext cx="2956066" cy="9299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6AB7D-8562-4C77-A1A3-D91578A1EDB9}">
      <dsp:nvSpPr>
        <dsp:cNvPr id="0" name=""/>
        <dsp:cNvSpPr/>
      </dsp:nvSpPr>
      <dsp:spPr>
        <a:xfrm>
          <a:off x="0" y="0"/>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a:solidFill>
                <a:srgbClr val="000000"/>
              </a:solidFill>
              <a:latin typeface="Arial" panose="020B0604020202020204" pitchFamily="34" charset="0"/>
              <a:ea typeface="Quattrocento Sans"/>
              <a:cs typeface="Arial" panose="020B0604020202020204" pitchFamily="34" charset="0"/>
              <a:sym typeface="Quattrocento Sans"/>
            </a:rPr>
            <a:t>Evidenciar su compromiso y liderazgo con el SIG, promoviendo y participando en actividades, campañas, capacitaciones, protegiendo el ambiente y fomentando el autocuidado.</a:t>
          </a:r>
          <a:endParaRPr lang="es-ES" sz="1100" b="1" kern="1200" dirty="0">
            <a:solidFill>
              <a:srgbClr val="000000"/>
            </a:solidFill>
            <a:latin typeface="Arial" panose="020B0604020202020204" pitchFamily="34" charset="0"/>
            <a:cs typeface="Arial" panose="020B0604020202020204" pitchFamily="34" charset="0"/>
          </a:endParaRPr>
        </a:p>
      </dsp:txBody>
      <dsp:txXfrm>
        <a:off x="18585" y="18585"/>
        <a:ext cx="5733066" cy="597383"/>
      </dsp:txXfrm>
    </dsp:sp>
    <dsp:sp modelId="{A9FD8C5B-31C2-4754-B9A8-686675E4E8A0}">
      <dsp:nvSpPr>
        <dsp:cNvPr id="0" name=""/>
        <dsp:cNvSpPr/>
      </dsp:nvSpPr>
      <dsp:spPr>
        <a:xfrm>
          <a:off x="541981" y="749926"/>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a:solidFill>
                <a:srgbClr val="000000"/>
              </a:solidFill>
              <a:latin typeface="Arial" panose="020B0604020202020204" pitchFamily="34" charset="0"/>
              <a:ea typeface="Quattrocento Sans"/>
              <a:cs typeface="Arial" panose="020B0604020202020204" pitchFamily="34" charset="0"/>
              <a:sym typeface="Quattrocento Sans"/>
            </a:rPr>
            <a:t>Gestionar los riesgos de tu proceso: prevenir o reducir los efectos indeseados y potencializar efectos deseados.</a:t>
          </a:r>
          <a:endParaRPr lang="es-ES" sz="1100" b="1" kern="1200" dirty="0">
            <a:solidFill>
              <a:srgbClr val="000000"/>
            </a:solidFill>
            <a:latin typeface="Arial" panose="020B0604020202020204" pitchFamily="34" charset="0"/>
            <a:cs typeface="Arial" panose="020B0604020202020204" pitchFamily="34" charset="0"/>
          </a:endParaRPr>
        </a:p>
      </dsp:txBody>
      <dsp:txXfrm>
        <a:off x="560566" y="768511"/>
        <a:ext cx="5479807" cy="597383"/>
      </dsp:txXfrm>
    </dsp:sp>
    <dsp:sp modelId="{7269375B-09FD-460C-95FB-CD285FE7F6D2}">
      <dsp:nvSpPr>
        <dsp:cNvPr id="0" name=""/>
        <dsp:cNvSpPr/>
      </dsp:nvSpPr>
      <dsp:spPr>
        <a:xfrm>
          <a:off x="1075873" y="1499853"/>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a:solidFill>
                <a:srgbClr val="000000"/>
              </a:solidFill>
              <a:latin typeface="Arial" panose="020B0604020202020204" pitchFamily="34" charset="0"/>
              <a:ea typeface="Quattrocento Sans"/>
              <a:cs typeface="Arial" panose="020B0604020202020204" pitchFamily="34" charset="0"/>
              <a:sym typeface="Quattrocento Sans"/>
            </a:rPr>
            <a:t>Gestionar el cambio: Planificar los cambios, considerando el propósito de los cambios, las consecuencias, disponibilidad de recursos y la asignación y reasignación de responsabilidades y autoridades.</a:t>
          </a:r>
          <a:endParaRPr lang="es-ES" sz="1100" b="1" kern="1200" dirty="0">
            <a:solidFill>
              <a:srgbClr val="000000"/>
            </a:solidFill>
            <a:latin typeface="Arial" panose="020B0604020202020204" pitchFamily="34" charset="0"/>
            <a:cs typeface="Arial" panose="020B0604020202020204" pitchFamily="34" charset="0"/>
          </a:endParaRPr>
        </a:p>
      </dsp:txBody>
      <dsp:txXfrm>
        <a:off x="1094458" y="1518438"/>
        <a:ext cx="5487896" cy="597383"/>
      </dsp:txXfrm>
    </dsp:sp>
    <dsp:sp modelId="{A6A9C6A1-CC69-4EE6-B254-BE3C68CD59CB}">
      <dsp:nvSpPr>
        <dsp:cNvPr id="0" name=""/>
        <dsp:cNvSpPr/>
      </dsp:nvSpPr>
      <dsp:spPr>
        <a:xfrm>
          <a:off x="1617854" y="2249780"/>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s-MX" sz="1100" b="1" kern="1200" dirty="0">
              <a:solidFill>
                <a:srgbClr val="000000"/>
              </a:solidFill>
              <a:latin typeface="Arial" panose="020B0604020202020204" pitchFamily="34" charset="0"/>
              <a:ea typeface="Calibri"/>
              <a:cs typeface="Arial" panose="020B0604020202020204" pitchFamily="34" charset="0"/>
              <a:sym typeface="Calibri"/>
            </a:rPr>
            <a:t>Gestionar el conocimiento: Identificar, crear o adquirir, organizar, desarrollar, compartir/transferir, utilizar y retener el conocimiento.</a:t>
          </a:r>
          <a:endParaRPr lang="es-ES" sz="1100" b="1" kern="1200" dirty="0">
            <a:solidFill>
              <a:srgbClr val="000000"/>
            </a:solidFill>
            <a:latin typeface="Arial" panose="020B0604020202020204" pitchFamily="34" charset="0"/>
            <a:cs typeface="Arial" panose="020B0604020202020204" pitchFamily="34" charset="0"/>
          </a:endParaRPr>
        </a:p>
      </dsp:txBody>
      <dsp:txXfrm>
        <a:off x="1636439" y="2268365"/>
        <a:ext cx="5479807" cy="597383"/>
      </dsp:txXfrm>
    </dsp:sp>
    <dsp:sp modelId="{0C5D964F-2D8A-48A2-8CE7-BCD20B1E65E2}">
      <dsp:nvSpPr>
        <dsp:cNvPr id="0" name=""/>
        <dsp:cNvSpPr/>
      </dsp:nvSpPr>
      <dsp:spPr>
        <a:xfrm>
          <a:off x="6058958" y="486010"/>
          <a:ext cx="412459" cy="4124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solidFill>
              <a:srgbClr val="00245E"/>
            </a:solidFill>
            <a:latin typeface="+mj-lt"/>
          </a:endParaRPr>
        </a:p>
      </dsp:txBody>
      <dsp:txXfrm>
        <a:off x="6151761" y="486010"/>
        <a:ext cx="226853" cy="310375"/>
      </dsp:txXfrm>
    </dsp:sp>
    <dsp:sp modelId="{7B1C71E7-12F8-4DBC-8FEC-D1133B8ED678}">
      <dsp:nvSpPr>
        <dsp:cNvPr id="0" name=""/>
        <dsp:cNvSpPr/>
      </dsp:nvSpPr>
      <dsp:spPr>
        <a:xfrm>
          <a:off x="6600939" y="1235937"/>
          <a:ext cx="412459" cy="4124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solidFill>
              <a:srgbClr val="00245E"/>
            </a:solidFill>
            <a:latin typeface="+mj-lt"/>
          </a:endParaRPr>
        </a:p>
      </dsp:txBody>
      <dsp:txXfrm>
        <a:off x="6693742" y="1235937"/>
        <a:ext cx="226853" cy="310375"/>
      </dsp:txXfrm>
    </dsp:sp>
    <dsp:sp modelId="{439BA706-B200-4E2E-B1BD-214A189B196B}">
      <dsp:nvSpPr>
        <dsp:cNvPr id="0" name=""/>
        <dsp:cNvSpPr/>
      </dsp:nvSpPr>
      <dsp:spPr>
        <a:xfrm>
          <a:off x="7134831" y="1985863"/>
          <a:ext cx="412459" cy="4124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a:solidFill>
              <a:srgbClr val="00245E"/>
            </a:solidFill>
            <a:latin typeface="+mj-lt"/>
          </a:endParaRPr>
        </a:p>
      </dsp:txBody>
      <dsp:txXfrm>
        <a:off x="7227634" y="1985863"/>
        <a:ext cx="226853" cy="310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3BBCB-2CD5-437C-B85D-1D73EE6934EB}">
      <dsp:nvSpPr>
        <dsp:cNvPr id="0" name=""/>
        <dsp:cNvSpPr/>
      </dsp:nvSpPr>
      <dsp:spPr>
        <a:xfrm>
          <a:off x="9637" y="20345"/>
          <a:ext cx="1802922" cy="59400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cs typeface="Arial" panose="020B0604020202020204" pitchFamily="34" charset="0"/>
            </a:rPr>
            <a:t>2006</a:t>
          </a:r>
        </a:p>
      </dsp:txBody>
      <dsp:txXfrm>
        <a:off x="306637" y="20345"/>
        <a:ext cx="1208922" cy="594000"/>
      </dsp:txXfrm>
    </dsp:sp>
    <dsp:sp modelId="{FB988459-6F57-4778-9DFF-09EDC12ABE4E}">
      <dsp:nvSpPr>
        <dsp:cNvPr id="0" name=""/>
        <dsp:cNvSpPr/>
      </dsp:nvSpPr>
      <dsp:spPr>
        <a:xfrm>
          <a:off x="9637"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MX" sz="1000" kern="1200" dirty="0">
              <a:solidFill>
                <a:schemeClr val="tx1"/>
              </a:solidFill>
              <a:latin typeface="Arial" panose="020B0604020202020204" pitchFamily="34" charset="0"/>
              <a:ea typeface="Arial"/>
              <a:cs typeface="Arial" panose="020B0604020202020204" pitchFamily="34" charset="0"/>
              <a:sym typeface="Arial"/>
            </a:rPr>
            <a:t>Sistema de Gestión de Calidad </a:t>
          </a:r>
        </a:p>
        <a:p>
          <a:pPr marL="57150" lvl="1" indent="-57150" algn="l" defTabSz="444500">
            <a:lnSpc>
              <a:spcPct val="90000"/>
            </a:lnSpc>
            <a:spcBef>
              <a:spcPct val="0"/>
            </a:spcBef>
            <a:spcAft>
              <a:spcPct val="15000"/>
            </a:spcAft>
            <a:buChar char="••"/>
          </a:pPr>
          <a:r>
            <a:rPr lang="es-MX" sz="1000" b="1" kern="1200" dirty="0">
              <a:solidFill>
                <a:schemeClr val="tx1"/>
              </a:solidFill>
              <a:latin typeface="Arial" panose="020B0604020202020204" pitchFamily="34" charset="0"/>
              <a:ea typeface="Arial"/>
              <a:cs typeface="Arial" panose="020B0604020202020204" pitchFamily="34" charset="0"/>
              <a:sym typeface="Arial"/>
            </a:rPr>
            <a:t>NTC ISO 9001:2000</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latin typeface="Arial" panose="020B0604020202020204" pitchFamily="34" charset="0"/>
              <a:cs typeface="Arial" panose="020B0604020202020204" pitchFamily="34" charset="0"/>
            </a:rPr>
            <a:t>NTC GP 1000:2004</a:t>
          </a:r>
          <a:endParaRPr lang="es-ES" sz="1000" kern="1200" dirty="0">
            <a:solidFill>
              <a:schemeClr val="tx1"/>
            </a:solidFill>
            <a:latin typeface="Arial" panose="020B0604020202020204" pitchFamily="34" charset="0"/>
            <a:cs typeface="Arial" panose="020B0604020202020204" pitchFamily="34" charset="0"/>
          </a:endParaRPr>
        </a:p>
      </dsp:txBody>
      <dsp:txXfrm>
        <a:off x="9637" y="688595"/>
        <a:ext cx="1442338" cy="1187859"/>
      </dsp:txXfrm>
    </dsp:sp>
    <dsp:sp modelId="{C4CDDF00-E4D1-4654-B53C-3A4487C1DCB8}">
      <dsp:nvSpPr>
        <dsp:cNvPr id="0" name=""/>
        <dsp:cNvSpPr/>
      </dsp:nvSpPr>
      <dsp:spPr>
        <a:xfrm>
          <a:off x="1596560" y="20345"/>
          <a:ext cx="1802922" cy="594000"/>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cs typeface="Arial" panose="020B0604020202020204" pitchFamily="34" charset="0"/>
            </a:rPr>
            <a:t>2009</a:t>
          </a:r>
        </a:p>
      </dsp:txBody>
      <dsp:txXfrm>
        <a:off x="1893560" y="20345"/>
        <a:ext cx="1208922" cy="594000"/>
      </dsp:txXfrm>
    </dsp:sp>
    <dsp:sp modelId="{F181534A-416B-4F26-88B5-1CD7103D8921}">
      <dsp:nvSpPr>
        <dsp:cNvPr id="0" name=""/>
        <dsp:cNvSpPr/>
      </dsp:nvSpPr>
      <dsp:spPr>
        <a:xfrm>
          <a:off x="1596560"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MX" sz="1000" kern="1200" dirty="0">
              <a:solidFill>
                <a:schemeClr val="tx1"/>
              </a:solidFill>
              <a:latin typeface="Arial" panose="020B0604020202020204" pitchFamily="34" charset="0"/>
              <a:ea typeface="Arial"/>
              <a:cs typeface="Arial" panose="020B0604020202020204" pitchFamily="34" charset="0"/>
              <a:sym typeface="Arial"/>
            </a:rPr>
            <a:t>Sistema de Gestión de Calidad </a:t>
          </a:r>
        </a:p>
        <a:p>
          <a:pPr marL="57150" lvl="1" indent="-57150" algn="l" defTabSz="444500">
            <a:lnSpc>
              <a:spcPct val="90000"/>
            </a:lnSpc>
            <a:spcBef>
              <a:spcPct val="0"/>
            </a:spcBef>
            <a:spcAft>
              <a:spcPct val="15000"/>
            </a:spcAft>
            <a:buChar char="••"/>
          </a:pPr>
          <a:r>
            <a:rPr lang="es-MX" sz="1000" b="1" kern="1200" dirty="0">
              <a:solidFill>
                <a:schemeClr val="tx1"/>
              </a:solidFill>
              <a:latin typeface="Arial" panose="020B0604020202020204" pitchFamily="34" charset="0"/>
              <a:ea typeface="Arial"/>
              <a:cs typeface="Arial" panose="020B0604020202020204" pitchFamily="34" charset="0"/>
              <a:sym typeface="Arial"/>
            </a:rPr>
            <a:t>NTC ISO 9001:2008</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latin typeface="Arial" panose="020B0604020202020204" pitchFamily="34" charset="0"/>
              <a:cs typeface="Arial" panose="020B0604020202020204" pitchFamily="34" charset="0"/>
            </a:rPr>
            <a:t>NTC GP 1000:2009</a:t>
          </a:r>
          <a:endParaRPr lang="es-ES" sz="1000" kern="1200" dirty="0">
            <a:solidFill>
              <a:schemeClr val="tx1"/>
            </a:solidFill>
            <a:latin typeface="Arial" panose="020B0604020202020204" pitchFamily="34" charset="0"/>
            <a:cs typeface="Arial" panose="020B0604020202020204" pitchFamily="34" charset="0"/>
          </a:endParaRPr>
        </a:p>
      </dsp:txBody>
      <dsp:txXfrm>
        <a:off x="1596560" y="688595"/>
        <a:ext cx="1442338" cy="1187859"/>
      </dsp:txXfrm>
    </dsp:sp>
    <dsp:sp modelId="{DA40A510-B7EA-4C74-A6DE-B132E49A84E5}">
      <dsp:nvSpPr>
        <dsp:cNvPr id="0" name=""/>
        <dsp:cNvSpPr/>
      </dsp:nvSpPr>
      <dsp:spPr>
        <a:xfrm>
          <a:off x="3183483" y="20345"/>
          <a:ext cx="1802922" cy="594000"/>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cs typeface="Arial" panose="020B0604020202020204" pitchFamily="34" charset="0"/>
            </a:rPr>
            <a:t>2016</a:t>
          </a:r>
        </a:p>
      </dsp:txBody>
      <dsp:txXfrm>
        <a:off x="3480483" y="20345"/>
        <a:ext cx="1208922" cy="594000"/>
      </dsp:txXfrm>
    </dsp:sp>
    <dsp:sp modelId="{5ECD19FE-F35F-4828-A65B-1B6B2401F112}">
      <dsp:nvSpPr>
        <dsp:cNvPr id="0" name=""/>
        <dsp:cNvSpPr/>
      </dsp:nvSpPr>
      <dsp:spPr>
        <a:xfrm>
          <a:off x="3183483"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9001:2008 NTC ISO 14001:2004 OHSAS 18001:2007</a:t>
          </a:r>
          <a:endParaRPr lang="es-ES" sz="1000" kern="1200" dirty="0">
            <a:solidFill>
              <a:schemeClr val="tx1"/>
            </a:solidFill>
            <a:latin typeface="Arial" panose="020B0604020202020204" pitchFamily="34" charset="0"/>
            <a:cs typeface="Arial" panose="020B0604020202020204" pitchFamily="34" charset="0"/>
          </a:endParaRPr>
        </a:p>
      </dsp:txBody>
      <dsp:txXfrm>
        <a:off x="3183483" y="688595"/>
        <a:ext cx="1442338" cy="1187859"/>
      </dsp:txXfrm>
    </dsp:sp>
    <dsp:sp modelId="{F6388834-E86D-4D82-A001-9F901421AC81}">
      <dsp:nvSpPr>
        <dsp:cNvPr id="0" name=""/>
        <dsp:cNvSpPr/>
      </dsp:nvSpPr>
      <dsp:spPr>
        <a:xfrm>
          <a:off x="4770406" y="20345"/>
          <a:ext cx="1802922" cy="594000"/>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cs typeface="Arial" panose="020B0604020202020204" pitchFamily="34" charset="0"/>
            </a:rPr>
            <a:t>2018</a:t>
          </a:r>
        </a:p>
      </dsp:txBody>
      <dsp:txXfrm>
        <a:off x="5067406" y="20345"/>
        <a:ext cx="1208922" cy="594000"/>
      </dsp:txXfrm>
    </dsp:sp>
    <dsp:sp modelId="{09AB4598-07C1-48D2-BA37-AF5608BA1B73}">
      <dsp:nvSpPr>
        <dsp:cNvPr id="0" name=""/>
        <dsp:cNvSpPr/>
      </dsp:nvSpPr>
      <dsp:spPr>
        <a:xfrm>
          <a:off x="4770406"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a:solidFill>
                <a:schemeClr val="tx1"/>
              </a:solidFill>
              <a:latin typeface="Arial" panose="020B0604020202020204" pitchFamily="34" charset="0"/>
              <a:ea typeface="Arial"/>
              <a:cs typeface="Arial" panose="020B0604020202020204" pitchFamily="34" charset="0"/>
              <a:sym typeface="Arial"/>
            </a:rPr>
            <a:t>NTC ISO 9001:2015  </a:t>
          </a:r>
          <a:endParaRPr lang="es-ES" sz="1000" b="1" kern="1200" dirty="0">
            <a:solidFill>
              <a:schemeClr val="tx1"/>
            </a:solidFill>
            <a:latin typeface="Arial" panose="020B0604020202020204" pitchFamily="34" charset="0"/>
            <a:ea typeface="Arial"/>
            <a:cs typeface="Arial" panose="020B0604020202020204" pitchFamily="34" charset="0"/>
            <a:sym typeface="Arial"/>
          </a:endParaRPr>
        </a:p>
        <a:p>
          <a:pPr marL="57150" lvl="1" indent="-57150" algn="l" defTabSz="444500">
            <a:lnSpc>
              <a:spcPct val="90000"/>
            </a:lnSpc>
            <a:spcBef>
              <a:spcPct val="0"/>
            </a:spcBef>
            <a:spcAft>
              <a:spcPct val="15000"/>
            </a:spcAft>
            <a:buChar char="••"/>
          </a:pPr>
          <a:r>
            <a:rPr lang="es-ES" sz="1000" b="1" kern="1200">
              <a:solidFill>
                <a:schemeClr val="tx1"/>
              </a:solidFill>
              <a:latin typeface="Arial" panose="020B0604020202020204" pitchFamily="34" charset="0"/>
              <a:ea typeface="Arial"/>
              <a:cs typeface="Arial" panose="020B0604020202020204" pitchFamily="34" charset="0"/>
              <a:sym typeface="Arial"/>
            </a:rPr>
            <a:t>NTC ISO 14001:2015  OHSAS 18001:2007</a:t>
          </a:r>
          <a:endParaRPr lang="es-ES" sz="1000" b="1" kern="1200" dirty="0">
            <a:solidFill>
              <a:schemeClr val="tx1"/>
            </a:solidFill>
            <a:latin typeface="Arial" panose="020B0604020202020204" pitchFamily="34" charset="0"/>
            <a:ea typeface="Arial"/>
            <a:cs typeface="Arial" panose="020B0604020202020204" pitchFamily="34" charset="0"/>
            <a:sym typeface="Arial"/>
          </a:endParaRPr>
        </a:p>
      </dsp:txBody>
      <dsp:txXfrm>
        <a:off x="4770406" y="688595"/>
        <a:ext cx="1442338" cy="1187859"/>
      </dsp:txXfrm>
    </dsp:sp>
    <dsp:sp modelId="{9D8C9513-0591-4403-8282-08510400AAD1}">
      <dsp:nvSpPr>
        <dsp:cNvPr id="0" name=""/>
        <dsp:cNvSpPr/>
      </dsp:nvSpPr>
      <dsp:spPr>
        <a:xfrm>
          <a:off x="6357328" y="20345"/>
          <a:ext cx="1802922" cy="594000"/>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cs typeface="Arial" panose="020B0604020202020204" pitchFamily="34" charset="0"/>
            </a:rPr>
            <a:t>2021</a:t>
          </a:r>
        </a:p>
      </dsp:txBody>
      <dsp:txXfrm>
        <a:off x="6654328" y="20345"/>
        <a:ext cx="1208922" cy="594000"/>
      </dsp:txXfrm>
    </dsp:sp>
    <dsp:sp modelId="{1F886E8D-2900-4B95-95C9-00471D8DA752}">
      <dsp:nvSpPr>
        <dsp:cNvPr id="0" name=""/>
        <dsp:cNvSpPr/>
      </dsp:nvSpPr>
      <dsp:spPr>
        <a:xfrm>
          <a:off x="6357328"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45001:2018</a:t>
          </a:r>
        </a:p>
      </dsp:txBody>
      <dsp:txXfrm>
        <a:off x="6357328" y="688595"/>
        <a:ext cx="1442338" cy="1187859"/>
      </dsp:txXfrm>
    </dsp:sp>
    <dsp:sp modelId="{84A1D89E-C825-4B1F-A1F1-C4A625853A49}">
      <dsp:nvSpPr>
        <dsp:cNvPr id="0" name=""/>
        <dsp:cNvSpPr/>
      </dsp:nvSpPr>
      <dsp:spPr>
        <a:xfrm>
          <a:off x="7944251" y="20345"/>
          <a:ext cx="1802922" cy="59400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cs typeface="Arial" panose="020B0604020202020204" pitchFamily="34" charset="0"/>
            </a:rPr>
            <a:t>2024</a:t>
          </a:r>
        </a:p>
      </dsp:txBody>
      <dsp:txXfrm>
        <a:off x="8241251" y="20345"/>
        <a:ext cx="1208922" cy="594000"/>
      </dsp:txXfrm>
    </dsp:sp>
    <dsp:sp modelId="{9382A4B4-308A-478D-9E1F-22DAE5C7955E}">
      <dsp:nvSpPr>
        <dsp:cNvPr id="0" name=""/>
        <dsp:cNvSpPr/>
      </dsp:nvSpPr>
      <dsp:spPr>
        <a:xfrm>
          <a:off x="7944251"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45001:2018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21001:2018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Basura Cero</a:t>
          </a:r>
        </a:p>
      </dsp:txBody>
      <dsp:txXfrm>
        <a:off x="7944251" y="688595"/>
        <a:ext cx="1442338" cy="1187859"/>
      </dsp:txXfrm>
    </dsp:sp>
    <dsp:sp modelId="{3B50828B-9CAD-4E5F-B7F3-8BB2A858C59A}">
      <dsp:nvSpPr>
        <dsp:cNvPr id="0" name=""/>
        <dsp:cNvSpPr/>
      </dsp:nvSpPr>
      <dsp:spPr>
        <a:xfrm>
          <a:off x="9531174" y="20345"/>
          <a:ext cx="1802922" cy="594000"/>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b="1" kern="1200" dirty="0">
              <a:solidFill>
                <a:schemeClr val="tx1"/>
              </a:solidFill>
              <a:latin typeface="Arial" panose="020B0604020202020204" pitchFamily="34" charset="0"/>
              <a:ea typeface="Arial"/>
              <a:cs typeface="Arial" panose="020B0604020202020204" pitchFamily="34" charset="0"/>
              <a:sym typeface="Arial"/>
            </a:rPr>
            <a:t>2025</a:t>
          </a:r>
        </a:p>
      </dsp:txBody>
      <dsp:txXfrm>
        <a:off x="9828174" y="20345"/>
        <a:ext cx="1208922" cy="594000"/>
      </dsp:txXfrm>
    </dsp:sp>
    <dsp:sp modelId="{5415D1C1-F739-403A-8C7C-91B9DE9CD51C}">
      <dsp:nvSpPr>
        <dsp:cNvPr id="0" name=""/>
        <dsp:cNvSpPr/>
      </dsp:nvSpPr>
      <dsp:spPr>
        <a:xfrm>
          <a:off x="9531174" y="688595"/>
          <a:ext cx="1442338" cy="118785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br>
            <a:rPr lang="es-ES" sz="1000" kern="1200" dirty="0">
              <a:solidFill>
                <a:schemeClr val="tx1"/>
              </a:solidFill>
              <a:latin typeface="Arial" panose="020B0604020202020204" pitchFamily="34" charset="0"/>
              <a:ea typeface="Arial"/>
              <a:cs typeface="Arial" panose="020B0604020202020204" pitchFamily="34" charset="0"/>
              <a:sym typeface="Arial"/>
            </a:rPr>
          </a:b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9001:2015</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45001:2018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21001:2018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Basura Cero</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27001:2022</a:t>
          </a:r>
        </a:p>
      </dsp:txBody>
      <dsp:txXfrm>
        <a:off x="9531174" y="688595"/>
        <a:ext cx="1442338" cy="1187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92F97-908D-4001-9FA0-BB427CA04D01}">
      <dsp:nvSpPr>
        <dsp:cNvPr id="0" name=""/>
        <dsp:cNvSpPr/>
      </dsp:nvSpPr>
      <dsp:spPr>
        <a:xfrm>
          <a:off x="2264477" y="939441"/>
          <a:ext cx="2247052" cy="2247052"/>
        </a:xfrm>
        <a:prstGeom prst="ellipse">
          <a:avLst/>
        </a:prstGeom>
        <a:blipFill rotWithShape="0">
          <a:blip xmlns:r="http://schemas.openxmlformats.org/officeDocument/2006/relationships" r:embed="rId1"/>
          <a:stretch>
            <a:fillRect/>
          </a:stretch>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s-ES" sz="800" kern="1200" dirty="0">
            <a:solidFill>
              <a:srgbClr val="272E3A"/>
            </a:solidFill>
            <a:latin typeface="Arial" panose="020B0604020202020204" pitchFamily="34" charset="0"/>
            <a:cs typeface="Arial" panose="020B0604020202020204" pitchFamily="34" charset="0"/>
          </a:endParaRPr>
        </a:p>
      </dsp:txBody>
      <dsp:txXfrm>
        <a:off x="2593550" y="1268514"/>
        <a:ext cx="1588906" cy="1588906"/>
      </dsp:txXfrm>
    </dsp:sp>
    <dsp:sp modelId="{3A75710F-3522-4344-B234-C5EE1304ABF3}">
      <dsp:nvSpPr>
        <dsp:cNvPr id="0" name=""/>
        <dsp:cNvSpPr/>
      </dsp:nvSpPr>
      <dsp:spPr>
        <a:xfrm>
          <a:off x="2591856" y="-37958"/>
          <a:ext cx="1592294" cy="12735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 sz="900" b="0" kern="1200">
              <a:latin typeface="Arial" panose="020B0604020202020204" pitchFamily="34" charset="0"/>
              <a:ea typeface="Calibri"/>
              <a:cs typeface="Arial" panose="020B0604020202020204" pitchFamily="34" charset="0"/>
              <a:sym typeface="Calibri"/>
            </a:rPr>
            <a:t>Enfoque basado en riesgos</a:t>
          </a:r>
          <a:endParaRPr lang="es-ES" sz="900" b="0" kern="1200" dirty="0">
            <a:latin typeface="Arial" panose="020B0604020202020204" pitchFamily="34" charset="0"/>
            <a:ea typeface="Calibri"/>
            <a:cs typeface="Arial" panose="020B0604020202020204" pitchFamily="34" charset="0"/>
            <a:sym typeface="Calibri"/>
          </a:endParaRPr>
        </a:p>
      </dsp:txBody>
      <dsp:txXfrm>
        <a:off x="2825042" y="148542"/>
        <a:ext cx="1125922" cy="900505"/>
      </dsp:txXfrm>
    </dsp:sp>
    <dsp:sp modelId="{C6A71C94-7926-414D-8A3C-DD4261F931E1}">
      <dsp:nvSpPr>
        <dsp:cNvPr id="0" name=""/>
        <dsp:cNvSpPr/>
      </dsp:nvSpPr>
      <dsp:spPr>
        <a:xfrm>
          <a:off x="4080846" y="491775"/>
          <a:ext cx="1592294" cy="12735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 sz="900" b="0" kern="1200">
              <a:latin typeface="Arial" panose="020B0604020202020204" pitchFamily="34" charset="0"/>
              <a:ea typeface="Calibri"/>
              <a:cs typeface="Arial" panose="020B0604020202020204" pitchFamily="34" charset="0"/>
              <a:sym typeface="Calibri"/>
            </a:rPr>
            <a:t>Enfoque basado en proceso</a:t>
          </a:r>
          <a:endParaRPr lang="es-ES" sz="900" b="0" kern="1200" dirty="0">
            <a:latin typeface="Arial" panose="020B0604020202020204" pitchFamily="34" charset="0"/>
            <a:cs typeface="Arial" panose="020B0604020202020204" pitchFamily="34" charset="0"/>
          </a:endParaRPr>
        </a:p>
      </dsp:txBody>
      <dsp:txXfrm>
        <a:off x="4314032" y="678275"/>
        <a:ext cx="1125922" cy="900505"/>
      </dsp:txXfrm>
    </dsp:sp>
    <dsp:sp modelId="{7649F94C-8D4F-4A3B-B25D-E27C0EEFA8D9}">
      <dsp:nvSpPr>
        <dsp:cNvPr id="0" name=""/>
        <dsp:cNvSpPr/>
      </dsp:nvSpPr>
      <dsp:spPr>
        <a:xfrm>
          <a:off x="4342032" y="1752026"/>
          <a:ext cx="1592294" cy="127350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MX" sz="900" b="0" kern="1200">
              <a:latin typeface="Arial" panose="020B0604020202020204" pitchFamily="34" charset="0"/>
              <a:ea typeface="Calibri"/>
              <a:cs typeface="Arial" panose="020B0604020202020204" pitchFamily="34" charset="0"/>
              <a:sym typeface="Calibri"/>
            </a:rPr>
            <a:t>Facilita la administración de los procesos orientados a los objetivos.</a:t>
          </a:r>
          <a:endParaRPr lang="es-ES" sz="900" b="0" kern="1200" dirty="0">
            <a:latin typeface="Arial" panose="020B0604020202020204" pitchFamily="34" charset="0"/>
            <a:cs typeface="Arial" panose="020B0604020202020204" pitchFamily="34" charset="0"/>
          </a:endParaRPr>
        </a:p>
      </dsp:txBody>
      <dsp:txXfrm>
        <a:off x="4575218" y="1938526"/>
        <a:ext cx="1125922" cy="900505"/>
      </dsp:txXfrm>
    </dsp:sp>
    <dsp:sp modelId="{479E81C8-D22F-4D3A-86A8-05F4E6D96317}">
      <dsp:nvSpPr>
        <dsp:cNvPr id="0" name=""/>
        <dsp:cNvSpPr/>
      </dsp:nvSpPr>
      <dsp:spPr>
        <a:xfrm>
          <a:off x="3474550" y="2745388"/>
          <a:ext cx="1592294" cy="127350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MX" sz="900" b="0" kern="1200">
              <a:latin typeface="Arial" panose="020B0604020202020204" pitchFamily="34" charset="0"/>
              <a:ea typeface="Calibri"/>
              <a:cs typeface="Arial" panose="020B0604020202020204" pitchFamily="34" charset="0"/>
              <a:sym typeface="Calibri"/>
            </a:rPr>
            <a:t>Optimiza las actividades de planeación, auditoria y revisión del sistema de gestión.</a:t>
          </a:r>
          <a:endParaRPr lang="es-ES" sz="900" b="0" kern="1200" dirty="0">
            <a:latin typeface="Arial" panose="020B0604020202020204" pitchFamily="34" charset="0"/>
            <a:cs typeface="Arial" panose="020B0604020202020204" pitchFamily="34" charset="0"/>
          </a:endParaRPr>
        </a:p>
      </dsp:txBody>
      <dsp:txXfrm>
        <a:off x="3707736" y="2931888"/>
        <a:ext cx="1125922" cy="900505"/>
      </dsp:txXfrm>
    </dsp:sp>
    <dsp:sp modelId="{ADAB79DA-EE42-44B5-AAA4-41B4E5284717}">
      <dsp:nvSpPr>
        <dsp:cNvPr id="0" name=""/>
        <dsp:cNvSpPr/>
      </dsp:nvSpPr>
      <dsp:spPr>
        <a:xfrm>
          <a:off x="1870526" y="2745389"/>
          <a:ext cx="1592294" cy="12735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377825">
            <a:lnSpc>
              <a:spcPct val="90000"/>
            </a:lnSpc>
            <a:spcBef>
              <a:spcPct val="0"/>
            </a:spcBef>
            <a:spcAft>
              <a:spcPct val="35000"/>
            </a:spcAft>
          </a:pPr>
          <a:r>
            <a:rPr lang="es-MX" sz="850" b="0" kern="1200" dirty="0">
              <a:latin typeface="Arial" panose="020B0604020202020204" pitchFamily="34" charset="0"/>
              <a:ea typeface="Calibri"/>
              <a:cs typeface="Arial" panose="020B0604020202020204" pitchFamily="34" charset="0"/>
              <a:sym typeface="Calibri"/>
            </a:rPr>
            <a:t>Asegura a todos los grupos de </a:t>
          </a:r>
          <a:r>
            <a:rPr lang="es-MX" sz="850" b="0" kern="1200" dirty="0" smtClean="0">
              <a:latin typeface="Arial" panose="020B0604020202020204" pitchFamily="34" charset="0"/>
              <a:ea typeface="Calibri"/>
              <a:cs typeface="Arial" panose="020B0604020202020204" pitchFamily="34" charset="0"/>
              <a:sym typeface="Calibri"/>
            </a:rPr>
            <a:t>interés y de valor, </a:t>
          </a:r>
          <a:r>
            <a:rPr lang="es-MX" sz="850" b="0" kern="1200" dirty="0">
              <a:latin typeface="Arial" panose="020B0604020202020204" pitchFamily="34" charset="0"/>
              <a:ea typeface="Calibri"/>
              <a:cs typeface="Arial" panose="020B0604020202020204" pitchFamily="34" charset="0"/>
              <a:sym typeface="Calibri"/>
            </a:rPr>
            <a:t>que la  UMNG desarrolla su actividad cumpliendo la legislación y según la metodología de mejora continua.</a:t>
          </a:r>
          <a:endParaRPr lang="es-ES" sz="850" b="0" kern="1200" dirty="0">
            <a:latin typeface="Arial" panose="020B0604020202020204" pitchFamily="34" charset="0"/>
            <a:cs typeface="Arial" panose="020B0604020202020204" pitchFamily="34" charset="0"/>
          </a:endParaRPr>
        </a:p>
      </dsp:txBody>
      <dsp:txXfrm>
        <a:off x="2103712" y="2931889"/>
        <a:ext cx="1125922" cy="900505"/>
      </dsp:txXfrm>
    </dsp:sp>
    <dsp:sp modelId="{2897836B-2163-4BCF-9150-1F2FB9E269B1}">
      <dsp:nvSpPr>
        <dsp:cNvPr id="0" name=""/>
        <dsp:cNvSpPr/>
      </dsp:nvSpPr>
      <dsp:spPr>
        <a:xfrm>
          <a:off x="884709" y="1752029"/>
          <a:ext cx="1592294" cy="12735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377825">
            <a:lnSpc>
              <a:spcPct val="90000"/>
            </a:lnSpc>
            <a:spcBef>
              <a:spcPct val="0"/>
            </a:spcBef>
            <a:spcAft>
              <a:spcPct val="35000"/>
            </a:spcAft>
          </a:pPr>
          <a:r>
            <a:rPr lang="es-MX" sz="850" b="0" kern="1200" dirty="0">
              <a:latin typeface="Arial" panose="020B0604020202020204" pitchFamily="34" charset="0"/>
              <a:ea typeface="Calibri"/>
              <a:cs typeface="Arial" panose="020B0604020202020204" pitchFamily="34" charset="0"/>
              <a:sym typeface="Calibri"/>
            </a:rPr>
            <a:t>Mejora la comunicación interna e Incrementa la confianza y participación, al involucrar a los grupos </a:t>
          </a:r>
          <a:r>
            <a:rPr lang="es-MX" sz="850" b="0" kern="1200" dirty="0" smtClean="0">
              <a:latin typeface="Arial" panose="020B0604020202020204" pitchFamily="34" charset="0"/>
              <a:ea typeface="Calibri"/>
              <a:cs typeface="Arial" panose="020B0604020202020204" pitchFamily="34" charset="0"/>
              <a:sym typeface="Calibri"/>
            </a:rPr>
            <a:t>de valor de </a:t>
          </a:r>
          <a:r>
            <a:rPr lang="es-MX" sz="850" b="0" kern="1200" dirty="0">
              <a:latin typeface="Arial" panose="020B0604020202020204" pitchFamily="34" charset="0"/>
              <a:ea typeface="Calibri"/>
              <a:cs typeface="Arial" panose="020B0604020202020204" pitchFamily="34" charset="0"/>
              <a:sym typeface="Calibri"/>
            </a:rPr>
            <a:t>los procesos en diferentes perspectivas de la gestión.</a:t>
          </a:r>
          <a:endParaRPr lang="es-ES" sz="850" b="0" kern="1200" dirty="0">
            <a:latin typeface="Arial" panose="020B0604020202020204" pitchFamily="34" charset="0"/>
            <a:cs typeface="Arial" panose="020B0604020202020204" pitchFamily="34" charset="0"/>
          </a:endParaRPr>
        </a:p>
      </dsp:txBody>
      <dsp:txXfrm>
        <a:off x="1117895" y="1938529"/>
        <a:ext cx="1125922" cy="900505"/>
      </dsp:txXfrm>
    </dsp:sp>
    <dsp:sp modelId="{8D53F346-DF14-4C8F-AAC8-71F57118426A}">
      <dsp:nvSpPr>
        <dsp:cNvPr id="0" name=""/>
        <dsp:cNvSpPr/>
      </dsp:nvSpPr>
      <dsp:spPr>
        <a:xfrm>
          <a:off x="1124376" y="491780"/>
          <a:ext cx="1592294" cy="12735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MX" sz="900" b="0" kern="1200" dirty="0">
              <a:latin typeface="Arial" panose="020B0604020202020204" pitchFamily="34" charset="0"/>
              <a:ea typeface="Calibri"/>
              <a:cs typeface="Arial" panose="020B0604020202020204" pitchFamily="34" charset="0"/>
              <a:sym typeface="Calibri"/>
            </a:rPr>
            <a:t>Las auditorias se podrán realizar de un modo simultáneo por un equipo de auditores </a:t>
          </a:r>
          <a:r>
            <a:rPr lang="es-MX" sz="900" b="0" kern="1200" dirty="0" smtClean="0">
              <a:latin typeface="Arial" panose="020B0604020202020204" pitchFamily="34" charset="0"/>
              <a:ea typeface="Calibri"/>
              <a:cs typeface="Arial" panose="020B0604020202020204" pitchFamily="34" charset="0"/>
              <a:sym typeface="Calibri"/>
            </a:rPr>
            <a:t>integrales.</a:t>
          </a:r>
          <a:endParaRPr lang="es-ES" sz="900" b="0" kern="1200" dirty="0">
            <a:latin typeface="Arial" panose="020B0604020202020204" pitchFamily="34" charset="0"/>
            <a:cs typeface="Arial" panose="020B0604020202020204" pitchFamily="34" charset="0"/>
          </a:endParaRPr>
        </a:p>
      </dsp:txBody>
      <dsp:txXfrm>
        <a:off x="1357562" y="678280"/>
        <a:ext cx="1125922" cy="900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45487-78F6-40A8-8E07-F94FC5AA67AF}">
      <dsp:nvSpPr>
        <dsp:cNvPr id="0" name=""/>
        <dsp:cNvSpPr/>
      </dsp:nvSpPr>
      <dsp:spPr>
        <a:xfrm>
          <a:off x="3211823" y="839756"/>
          <a:ext cx="3291211" cy="3291067"/>
        </a:xfrm>
        <a:prstGeom prst="donut">
          <a:avLst>
            <a:gd name="adj" fmla="val 110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242513-37BD-4EEC-BFAA-38A168D967D9}">
      <dsp:nvSpPr>
        <dsp:cNvPr id="0" name=""/>
        <dsp:cNvSpPr/>
      </dsp:nvSpPr>
      <dsp:spPr>
        <a:xfrm>
          <a:off x="2518" y="954938"/>
          <a:ext cx="4047871" cy="306055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A78F6A-381F-4EBD-B982-88CD5CD03593}">
      <dsp:nvSpPr>
        <dsp:cNvPr id="0" name=""/>
        <dsp:cNvSpPr/>
      </dsp:nvSpPr>
      <dsp:spPr>
        <a:xfrm>
          <a:off x="3573902" y="1201757"/>
          <a:ext cx="2567054" cy="2566941"/>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S" sz="1200" b="1" kern="1200" dirty="0">
              <a:latin typeface="Arial" panose="020B0604020202020204" pitchFamily="34" charset="0"/>
              <a:cs typeface="Arial" panose="020B0604020202020204" pitchFamily="34" charset="0"/>
            </a:rPr>
            <a:t>OBJETIVO</a:t>
          </a:r>
        </a:p>
        <a:p>
          <a:pPr lvl="0" algn="ctr" defTabSz="533400">
            <a:lnSpc>
              <a:spcPct val="90000"/>
            </a:lnSpc>
            <a:spcBef>
              <a:spcPct val="0"/>
            </a:spcBef>
            <a:spcAft>
              <a:spcPct val="35000"/>
            </a:spcAft>
          </a:pPr>
          <a:r>
            <a:rPr lang="es-MX" sz="1200" b="0" kern="1200" dirty="0">
              <a:solidFill>
                <a:schemeClr val="tx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a:t>
          </a:r>
          <a:r>
            <a:rPr lang="es-MX" sz="1200" b="0" kern="1200" dirty="0" smtClean="0">
              <a:solidFill>
                <a:schemeClr val="tx1"/>
              </a:solidFill>
              <a:latin typeface="Arial" panose="020B0604020202020204" pitchFamily="34" charset="0"/>
              <a:ea typeface="Quattrocento Sans"/>
              <a:cs typeface="Arial" panose="020B0604020202020204" pitchFamily="34" charset="0"/>
              <a:sym typeface="Quattrocento Sans"/>
            </a:rPr>
            <a:t>interés y de valor, </a:t>
          </a:r>
          <a:r>
            <a:rPr lang="es-MX" sz="1200" b="0" kern="1200" dirty="0">
              <a:solidFill>
                <a:schemeClr val="tx1"/>
              </a:solidFill>
              <a:latin typeface="Arial" panose="020B0604020202020204" pitchFamily="34" charset="0"/>
              <a:ea typeface="Quattrocento Sans"/>
              <a:cs typeface="Arial" panose="020B0604020202020204" pitchFamily="34" charset="0"/>
              <a:sym typeface="Quattrocento Sans"/>
            </a:rPr>
            <a:t>así como los legales y reglamentarios aplicables, protegiendo el ambiente, la seguridad y la salud en el trabajo</a:t>
          </a:r>
          <a:r>
            <a:rPr lang="es-MX" sz="1100" b="0" kern="1200" dirty="0">
              <a:solidFill>
                <a:schemeClr val="tx1"/>
              </a:solidFill>
              <a:latin typeface="Arial" panose="020B0604020202020204" pitchFamily="34" charset="0"/>
              <a:ea typeface="Quattrocento Sans"/>
              <a:cs typeface="Arial" panose="020B0604020202020204" pitchFamily="34" charset="0"/>
              <a:sym typeface="Quattrocento Sans"/>
            </a:rPr>
            <a:t>. </a:t>
          </a:r>
          <a:endParaRPr lang="es-ES" sz="1100" b="0" kern="1200" dirty="0">
            <a:solidFill>
              <a:schemeClr val="tx1"/>
            </a:solidFill>
            <a:latin typeface="Arial" panose="020B0604020202020204" pitchFamily="34" charset="0"/>
            <a:cs typeface="Arial" panose="020B0604020202020204" pitchFamily="34" charset="0"/>
          </a:endParaRPr>
        </a:p>
        <a:p>
          <a:pPr lvl="0" algn="ctr" defTabSz="533400">
            <a:lnSpc>
              <a:spcPct val="90000"/>
            </a:lnSpc>
            <a:spcBef>
              <a:spcPct val="0"/>
            </a:spcBef>
            <a:spcAft>
              <a:spcPct val="35000"/>
            </a:spcAft>
          </a:pPr>
          <a:endParaRPr lang="es-ES" sz="1300" kern="1200" dirty="0"/>
        </a:p>
      </dsp:txBody>
      <dsp:txXfrm>
        <a:off x="3949838" y="1577677"/>
        <a:ext cx="1815182" cy="1815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C9E4-1CB5-44E6-8378-298B8508F038}">
      <dsp:nvSpPr>
        <dsp:cNvPr id="0" name=""/>
        <dsp:cNvSpPr/>
      </dsp:nvSpPr>
      <dsp:spPr>
        <a:xfrm>
          <a:off x="226941" y="855610"/>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lvl="0" algn="l" defTabSz="533400" rtl="0">
            <a:lnSpc>
              <a:spcPct val="90000"/>
            </a:lnSpc>
            <a:spcBef>
              <a:spcPct val="0"/>
            </a:spcBef>
            <a:spcAft>
              <a:spcPct val="35000"/>
            </a:spcAft>
          </a:pPr>
          <a:r>
            <a:rPr lang="es-ES" sz="1200" b="1" kern="1200" dirty="0">
              <a:latin typeface="Arial" panose="020B0604020202020204" pitchFamily="34" charset="0"/>
              <a:ea typeface="Arial"/>
              <a:cs typeface="Arial" panose="020B0604020202020204" pitchFamily="34" charset="0"/>
              <a:sym typeface="Arial"/>
            </a:rPr>
            <a:t>CONTEXTO DE LA ORGANIZACIÓN</a:t>
          </a:r>
        </a:p>
        <a:p>
          <a:pPr lvl="0" algn="l" defTabSz="533400" rtl="0">
            <a:lnSpc>
              <a:spcPct val="90000"/>
            </a:lnSpc>
            <a:spcBef>
              <a:spcPct val="0"/>
            </a:spcBef>
            <a:spcAft>
              <a:spcPct val="35000"/>
            </a:spcAft>
          </a:pPr>
          <a:endParaRPr lang="es-ES" sz="1200" b="0" i="0" u="none" strike="noStrike" kern="1200" cap="none" dirty="0">
            <a:latin typeface="Arial" panose="020B0604020202020204" pitchFamily="34" charset="0"/>
            <a:ea typeface="Arial"/>
            <a:cs typeface="Arial" panose="020B0604020202020204" pitchFamily="34" charset="0"/>
            <a:sym typeface="Arial"/>
          </a:endParaRPr>
        </a:p>
        <a:p>
          <a:pPr lvl="0" algn="l" defTabSz="533400" rtl="0">
            <a:lnSpc>
              <a:spcPct val="90000"/>
            </a:lnSpc>
            <a:spcBef>
              <a:spcPct val="0"/>
            </a:spcBef>
            <a:spcAft>
              <a:spcPct val="35000"/>
            </a:spcAft>
          </a:pPr>
          <a:r>
            <a:rPr lang="es-ES" sz="1200" b="0" i="0" u="none" strike="noStrike" kern="1200" cap="none" dirty="0">
              <a:latin typeface="Arial" panose="020B0604020202020204" pitchFamily="34" charset="0"/>
              <a:ea typeface="Arial"/>
              <a:cs typeface="Arial" panose="020B0604020202020204" pitchFamily="34" charset="0"/>
              <a:sym typeface="Arial"/>
            </a:rPr>
            <a:t>Comprender la UMNG y su contexto/entorno</a:t>
          </a:r>
          <a:endParaRPr lang="es-ES" sz="1200" b="0" i="0" u="none" strike="noStrike" kern="1200" cap="none" dirty="0">
            <a:latin typeface="Arial" panose="020B0604020202020204" pitchFamily="34" charset="0"/>
            <a:ea typeface="Calibri"/>
            <a:cs typeface="Arial" panose="020B0604020202020204" pitchFamily="34" charset="0"/>
            <a:sym typeface="Calibri"/>
          </a:endParaRPr>
        </a:p>
        <a:p>
          <a:pPr lvl="0" algn="l" defTabSz="533400" rtl="0">
            <a:lnSpc>
              <a:spcPct val="90000"/>
            </a:lnSpc>
            <a:spcBef>
              <a:spcPct val="0"/>
            </a:spcBef>
            <a:spcAft>
              <a:spcPct val="35000"/>
            </a:spcAft>
          </a:pPr>
          <a:r>
            <a:rPr lang="es-ES" sz="1200" b="0" i="0" u="none" strike="noStrike" kern="1200" cap="none" dirty="0">
              <a:latin typeface="Arial" panose="020B0604020202020204" pitchFamily="34" charset="0"/>
              <a:ea typeface="Arial"/>
              <a:cs typeface="Arial" panose="020B0604020202020204" pitchFamily="34" charset="0"/>
              <a:sym typeface="Arial"/>
            </a:rPr>
            <a:t>Comprender necesidades y expectativas de los grupos de interés</a:t>
          </a:r>
          <a:endParaRPr lang="es-ES" sz="1200" kern="1200" dirty="0"/>
        </a:p>
      </dsp:txBody>
      <dsp:txXfrm>
        <a:off x="226941" y="855610"/>
        <a:ext cx="5434679" cy="1698337"/>
      </dsp:txXfrm>
    </dsp:sp>
    <dsp:sp modelId="{5F68DA24-EB85-4B9F-97A0-AC9FCD3E13C7}">
      <dsp:nvSpPr>
        <dsp:cNvPr id="0" name=""/>
        <dsp:cNvSpPr/>
      </dsp:nvSpPr>
      <dsp:spPr>
        <a:xfrm>
          <a:off x="496" y="610294"/>
          <a:ext cx="1188836" cy="1783254"/>
        </a:xfrm>
        <a:prstGeom prst="rect">
          <a:avLst/>
        </a:prstGeom>
        <a:blipFill rotWithShape="1">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086CEB7-462C-4D6F-8637-169247FB4ED9}">
      <dsp:nvSpPr>
        <dsp:cNvPr id="0" name=""/>
        <dsp:cNvSpPr/>
      </dsp:nvSpPr>
      <dsp:spPr>
        <a:xfrm>
          <a:off x="6147224" y="855610"/>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lvl="0" algn="l" defTabSz="533400">
            <a:lnSpc>
              <a:spcPct val="90000"/>
            </a:lnSpc>
            <a:spcBef>
              <a:spcPct val="0"/>
            </a:spcBef>
            <a:spcAft>
              <a:spcPct val="35000"/>
            </a:spcAft>
          </a:pPr>
          <a:r>
            <a:rPr lang="es-ES" sz="1200" b="1" kern="1200" dirty="0">
              <a:latin typeface="Arial" panose="020B0604020202020204" pitchFamily="34" charset="0"/>
              <a:ea typeface="Arial"/>
              <a:cs typeface="Arial" panose="020B0604020202020204" pitchFamily="34" charset="0"/>
              <a:sym typeface="Arial"/>
            </a:rPr>
            <a:t>LIDERAZGO</a:t>
          </a:r>
          <a:endParaRPr lang="es-ES" sz="1200" b="0" i="0" u="none" strike="noStrike" kern="1200" cap="none" dirty="0">
            <a:latin typeface="Arial" panose="020B0604020202020204" pitchFamily="34" charset="0"/>
            <a:ea typeface="Arial"/>
            <a:cs typeface="Arial" panose="020B0604020202020204" pitchFamily="34" charset="0"/>
            <a:sym typeface="Arial"/>
          </a:endParaRPr>
        </a:p>
        <a:p>
          <a:pPr lvl="0" algn="l" defTabSz="533400">
            <a:lnSpc>
              <a:spcPct val="90000"/>
            </a:lnSpc>
            <a:spcBef>
              <a:spcPct val="0"/>
            </a:spcBef>
            <a:spcAft>
              <a:spcPct val="35000"/>
            </a:spcAft>
          </a:pPr>
          <a:r>
            <a:rPr lang="es-ES" sz="1200" b="0" i="0" u="none" strike="noStrike" kern="1200" cap="none" dirty="0">
              <a:latin typeface="Arial" panose="020B0604020202020204" pitchFamily="34" charset="0"/>
              <a:ea typeface="Arial"/>
              <a:cs typeface="Arial" panose="020B0604020202020204" pitchFamily="34" charset="0"/>
              <a:sym typeface="Arial"/>
            </a:rPr>
            <a:t>Determinación y conocimiento de responsabilidades, roles, autoridades y funciones</a:t>
          </a:r>
          <a:endParaRPr lang="es-ES" sz="1200" b="0" i="0" u="none" strike="noStrike" kern="1200" cap="none" dirty="0">
            <a:latin typeface="Arial" panose="020B0604020202020204" pitchFamily="34" charset="0"/>
            <a:ea typeface="Calibri"/>
            <a:cs typeface="Arial" panose="020B0604020202020204" pitchFamily="34" charset="0"/>
            <a:sym typeface="Calibri"/>
          </a:endParaRPr>
        </a:p>
        <a:p>
          <a:pPr lvl="0" algn="l" defTabSz="533400">
            <a:lnSpc>
              <a:spcPct val="90000"/>
            </a:lnSpc>
            <a:spcBef>
              <a:spcPct val="0"/>
            </a:spcBef>
            <a:spcAft>
              <a:spcPct val="35000"/>
            </a:spcAft>
          </a:pPr>
          <a:r>
            <a:rPr lang="es-ES" sz="1200" b="0" i="0" u="none" strike="noStrike" kern="1200" cap="none" dirty="0">
              <a:latin typeface="Arial" panose="020B0604020202020204" pitchFamily="34" charset="0"/>
              <a:ea typeface="Arial"/>
              <a:cs typeface="Arial" panose="020B0604020202020204" pitchFamily="34" charset="0"/>
              <a:sym typeface="Arial"/>
            </a:rPr>
            <a:t>Compromiso con el SIG (Calidad, Ambiente, Seguridad) – Rendición de cuentas</a:t>
          </a:r>
        </a:p>
        <a:p>
          <a:pPr lvl="0" algn="l" defTabSz="533400">
            <a:lnSpc>
              <a:spcPct val="90000"/>
            </a:lnSpc>
            <a:spcBef>
              <a:spcPct val="0"/>
            </a:spcBef>
            <a:spcAft>
              <a:spcPct val="35000"/>
            </a:spcAft>
          </a:pPr>
          <a:r>
            <a:rPr lang="es-ES" sz="1200" b="0" i="0" u="none" strike="noStrike" kern="1200" cap="none" dirty="0">
              <a:latin typeface="Arial" panose="020B0604020202020204" pitchFamily="34" charset="0"/>
              <a:ea typeface="Arial"/>
              <a:cs typeface="Arial" panose="020B0604020202020204" pitchFamily="34" charset="0"/>
              <a:sym typeface="Arial"/>
            </a:rPr>
            <a:t>Consulta y participación</a:t>
          </a:r>
        </a:p>
        <a:p>
          <a:pPr lvl="0" algn="l" defTabSz="533400">
            <a:lnSpc>
              <a:spcPct val="90000"/>
            </a:lnSpc>
            <a:spcBef>
              <a:spcPct val="0"/>
            </a:spcBef>
            <a:spcAft>
              <a:spcPct val="35000"/>
            </a:spcAft>
          </a:pPr>
          <a:r>
            <a:rPr lang="es-ES" sz="1200" b="1" kern="1200" dirty="0">
              <a:latin typeface="Arial" panose="020B0604020202020204" pitchFamily="34" charset="0"/>
              <a:ea typeface="Arial"/>
              <a:cs typeface="Arial" panose="020B0604020202020204" pitchFamily="34" charset="0"/>
              <a:sym typeface="Arial"/>
            </a:rPr>
            <a:t>Enfoque a los estudiantes y otros beneficiarios</a:t>
          </a:r>
        </a:p>
        <a:p>
          <a:pPr lvl="0" algn="l" defTabSz="533400">
            <a:lnSpc>
              <a:spcPct val="90000"/>
            </a:lnSpc>
            <a:spcBef>
              <a:spcPct val="0"/>
            </a:spcBef>
            <a:spcAft>
              <a:spcPct val="35000"/>
            </a:spcAft>
          </a:pPr>
          <a:r>
            <a:rPr lang="es-ES" sz="1200" b="1" kern="1200" dirty="0">
              <a:latin typeface="Arial" panose="020B0604020202020204" pitchFamily="34" charset="0"/>
              <a:ea typeface="Arial"/>
              <a:cs typeface="Arial" panose="020B0604020202020204" pitchFamily="34" charset="0"/>
              <a:sym typeface="Arial"/>
            </a:rPr>
            <a:t>Requisitos adicionales para las necesidades especiales de educación</a:t>
          </a:r>
          <a:endParaRPr lang="es-ES" sz="1200" kern="1200" dirty="0"/>
        </a:p>
      </dsp:txBody>
      <dsp:txXfrm>
        <a:off x="6147224" y="855610"/>
        <a:ext cx="5434679" cy="1698337"/>
      </dsp:txXfrm>
    </dsp:sp>
    <dsp:sp modelId="{E60F82B7-8200-471A-AA2C-71C1D6659D7F}">
      <dsp:nvSpPr>
        <dsp:cNvPr id="0" name=""/>
        <dsp:cNvSpPr/>
      </dsp:nvSpPr>
      <dsp:spPr>
        <a:xfrm>
          <a:off x="5920779" y="610294"/>
          <a:ext cx="1188836" cy="1783254"/>
        </a:xfrm>
        <a:prstGeom prst="rect">
          <a:avLst/>
        </a:prstGeom>
        <a:blipFill rotWithShape="1">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465DCE6-35FF-46D7-BBA4-79A3C12D0C23}">
      <dsp:nvSpPr>
        <dsp:cNvPr id="0" name=""/>
        <dsp:cNvSpPr/>
      </dsp:nvSpPr>
      <dsp:spPr>
        <a:xfrm>
          <a:off x="226941" y="2993628"/>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lvl="0" algn="l" defTabSz="533400" rtl="0">
            <a:lnSpc>
              <a:spcPct val="90000"/>
            </a:lnSpc>
            <a:spcBef>
              <a:spcPct val="0"/>
            </a:spcBef>
            <a:spcAft>
              <a:spcPct val="35000"/>
            </a:spcAft>
          </a:pPr>
          <a:r>
            <a:rPr lang="es-ES" sz="1200" b="1" kern="1200">
              <a:latin typeface="Arial" panose="020B0604020202020204" pitchFamily="34" charset="0"/>
              <a:ea typeface="Arial"/>
              <a:cs typeface="Arial" panose="020B0604020202020204" pitchFamily="34" charset="0"/>
              <a:sym typeface="Arial"/>
            </a:rPr>
            <a:t>GESTIÓN DE RIESGOS Y OPORTUNIDADES</a:t>
          </a:r>
          <a:endParaRPr lang="es-ES" sz="1200" b="0" i="0" u="none" strike="noStrike" kern="1200" cap="none">
            <a:latin typeface="Arial" panose="020B0604020202020204" pitchFamily="34" charset="0"/>
            <a:ea typeface="Arial"/>
            <a:cs typeface="Arial" panose="020B0604020202020204" pitchFamily="34" charset="0"/>
            <a:sym typeface="Arial"/>
          </a:endParaRPr>
        </a:p>
        <a:p>
          <a:pPr lvl="0" algn="l" defTabSz="533400" rtl="0">
            <a:lnSpc>
              <a:spcPct val="90000"/>
            </a:lnSpc>
            <a:spcBef>
              <a:spcPct val="0"/>
            </a:spcBef>
            <a:spcAft>
              <a:spcPct val="35000"/>
            </a:spcAft>
          </a:pPr>
          <a:r>
            <a:rPr lang="es-ES" sz="1200" b="0" i="0" u="none" strike="noStrike" kern="1200" cap="none">
              <a:latin typeface="Arial" panose="020B0604020202020204" pitchFamily="34" charset="0"/>
              <a:ea typeface="Arial"/>
              <a:cs typeface="Arial" panose="020B0604020202020204" pitchFamily="34" charset="0"/>
              <a:sym typeface="Arial"/>
            </a:rPr>
            <a:t>Prevenir o reducir los efectos indeseados</a:t>
          </a:r>
          <a:endParaRPr lang="es-ES" sz="1200" b="0" i="0" u="none" strike="noStrike" kern="1200" cap="none">
            <a:latin typeface="Arial" panose="020B0604020202020204" pitchFamily="34" charset="0"/>
            <a:ea typeface="Calibri"/>
            <a:cs typeface="Arial" panose="020B0604020202020204" pitchFamily="34" charset="0"/>
            <a:sym typeface="Calibri"/>
          </a:endParaRPr>
        </a:p>
        <a:p>
          <a:pPr lvl="0" algn="l" defTabSz="533400" rtl="0">
            <a:lnSpc>
              <a:spcPct val="90000"/>
            </a:lnSpc>
            <a:spcBef>
              <a:spcPct val="0"/>
            </a:spcBef>
            <a:spcAft>
              <a:spcPct val="35000"/>
            </a:spcAft>
          </a:pPr>
          <a:r>
            <a:rPr lang="es-ES" sz="1200" b="0" i="0" u="none" strike="noStrike" kern="1200" cap="none">
              <a:latin typeface="Arial" panose="020B0604020202020204" pitchFamily="34" charset="0"/>
              <a:ea typeface="Arial"/>
              <a:cs typeface="Arial" panose="020B0604020202020204" pitchFamily="34" charset="0"/>
              <a:sym typeface="Arial"/>
            </a:rPr>
            <a:t>Abordar riesgos (negativos) y oportunidades (positivos), requisitos legales y otros</a:t>
          </a:r>
          <a:endParaRPr lang="es-ES" sz="1200" kern="1200" dirty="0"/>
        </a:p>
      </dsp:txBody>
      <dsp:txXfrm>
        <a:off x="226941" y="2993628"/>
        <a:ext cx="5434679" cy="1698337"/>
      </dsp:txXfrm>
    </dsp:sp>
    <dsp:sp modelId="{26459AF1-C28C-435C-9BC9-2F9202886E2C}">
      <dsp:nvSpPr>
        <dsp:cNvPr id="0" name=""/>
        <dsp:cNvSpPr/>
      </dsp:nvSpPr>
      <dsp:spPr>
        <a:xfrm>
          <a:off x="496" y="2748312"/>
          <a:ext cx="1188836" cy="1783254"/>
        </a:xfrm>
        <a:prstGeom prst="rect">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DA54092-C7E7-4C1F-8FB2-7B2C03F8F594}">
      <dsp:nvSpPr>
        <dsp:cNvPr id="0" name=""/>
        <dsp:cNvSpPr/>
      </dsp:nvSpPr>
      <dsp:spPr>
        <a:xfrm>
          <a:off x="6147224" y="2993628"/>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lvl="0" algn="l" defTabSz="533400" rtl="0">
            <a:lnSpc>
              <a:spcPct val="90000"/>
            </a:lnSpc>
            <a:spcBef>
              <a:spcPct val="0"/>
            </a:spcBef>
            <a:spcAft>
              <a:spcPct val="35000"/>
            </a:spcAft>
          </a:pPr>
          <a:r>
            <a:rPr lang="es-ES" sz="1200" b="1" kern="1200">
              <a:latin typeface="Arial" panose="020B0604020202020204" pitchFamily="34" charset="0"/>
              <a:ea typeface="Arial"/>
              <a:cs typeface="Arial" panose="020B0604020202020204" pitchFamily="34" charset="0"/>
              <a:sym typeface="Arial"/>
            </a:rPr>
            <a:t>GESTIÓN DEL CAMBIO</a:t>
          </a:r>
          <a:endParaRPr lang="es-ES" sz="1200" b="0" i="0" u="none" strike="noStrike" kern="1200" cap="none">
            <a:latin typeface="Arial" panose="020B0604020202020204" pitchFamily="34" charset="0"/>
            <a:ea typeface="Arial"/>
            <a:cs typeface="Arial" panose="020B0604020202020204" pitchFamily="34" charset="0"/>
            <a:sym typeface="Arial"/>
          </a:endParaRPr>
        </a:p>
        <a:p>
          <a:pPr lvl="0" algn="l" defTabSz="533400" rtl="0">
            <a:lnSpc>
              <a:spcPct val="90000"/>
            </a:lnSpc>
            <a:spcBef>
              <a:spcPct val="0"/>
            </a:spcBef>
            <a:spcAft>
              <a:spcPct val="35000"/>
            </a:spcAft>
          </a:pPr>
          <a:r>
            <a:rPr lang="es-ES" sz="1200" b="0" i="0" u="none" strike="noStrike" kern="1200" cap="none">
              <a:latin typeface="Arial" panose="020B0604020202020204" pitchFamily="34" charset="0"/>
              <a:ea typeface="Arial"/>
              <a:cs typeface="Arial" panose="020B0604020202020204" pitchFamily="34" charset="0"/>
              <a:sym typeface="Arial"/>
            </a:rPr>
            <a:t>Planificación de los cambios, considerando el propósito de los cambios, las consecuencias (riesgos), la disponibilidad de los recursos y la asignación y reasignación de responsabilidades y autoridades</a:t>
          </a:r>
          <a:endParaRPr lang="es-ES" sz="1200" kern="1200" dirty="0"/>
        </a:p>
      </dsp:txBody>
      <dsp:txXfrm>
        <a:off x="6147224" y="2993628"/>
        <a:ext cx="5434679" cy="1698337"/>
      </dsp:txXfrm>
    </dsp:sp>
    <dsp:sp modelId="{FF1660F9-1A12-4602-9B17-F0901B9619B4}">
      <dsp:nvSpPr>
        <dsp:cNvPr id="0" name=""/>
        <dsp:cNvSpPr/>
      </dsp:nvSpPr>
      <dsp:spPr>
        <a:xfrm>
          <a:off x="5920779" y="2748312"/>
          <a:ext cx="1188836" cy="1783254"/>
        </a:xfrm>
        <a:prstGeom prst="rect">
          <a:avLst/>
        </a:prstGeom>
        <a:blipFill rotWithShape="1">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2DBFC-B5CA-4E28-A974-886C148A90B0}">
      <dsp:nvSpPr>
        <dsp:cNvPr id="0" name=""/>
        <dsp:cNvSpPr/>
      </dsp:nvSpPr>
      <dsp:spPr>
        <a:xfrm>
          <a:off x="4080157" y="2607006"/>
          <a:ext cx="1717949" cy="122682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Factores que pueden generar una posición desfavorable</a:t>
          </a:r>
        </a:p>
      </dsp:txBody>
      <dsp:txXfrm>
        <a:off x="4622491" y="2940662"/>
        <a:ext cx="1148666" cy="866221"/>
      </dsp:txXfrm>
    </dsp:sp>
    <dsp:sp modelId="{A98F53BF-3BB3-4091-8D32-7683449C288C}">
      <dsp:nvSpPr>
        <dsp:cNvPr id="0" name=""/>
        <dsp:cNvSpPr/>
      </dsp:nvSpPr>
      <dsp:spPr>
        <a:xfrm>
          <a:off x="751540" y="2607006"/>
          <a:ext cx="1893913" cy="122682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Situaciones negativas que provienen del entorno</a:t>
          </a:r>
        </a:p>
      </dsp:txBody>
      <dsp:txXfrm>
        <a:off x="778489" y="2940662"/>
        <a:ext cx="1271841" cy="866221"/>
      </dsp:txXfrm>
    </dsp:sp>
    <dsp:sp modelId="{B7935D33-B82C-4E93-9719-B316728AC2C9}">
      <dsp:nvSpPr>
        <dsp:cNvPr id="0" name=""/>
        <dsp:cNvSpPr/>
      </dsp:nvSpPr>
      <dsp:spPr>
        <a:xfrm>
          <a:off x="3841609" y="0"/>
          <a:ext cx="1893913" cy="122682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Factores positivos que se pueden aprovechar</a:t>
          </a:r>
        </a:p>
      </dsp:txBody>
      <dsp:txXfrm>
        <a:off x="4436732" y="26949"/>
        <a:ext cx="1271841" cy="866221"/>
      </dsp:txXfrm>
    </dsp:sp>
    <dsp:sp modelId="{3BEEDD15-1930-4612-AD47-26FD90140E2C}">
      <dsp:nvSpPr>
        <dsp:cNvPr id="0" name=""/>
        <dsp:cNvSpPr/>
      </dsp:nvSpPr>
      <dsp:spPr>
        <a:xfrm>
          <a:off x="751540" y="0"/>
          <a:ext cx="1893913" cy="122682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Son aquellas capacidades que permiten tener una posición privilegiada</a:t>
          </a:r>
          <a:endParaRPr lang="es-ES" sz="10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dsp:txBody>
      <dsp:txXfrm>
        <a:off x="778489" y="26949"/>
        <a:ext cx="1271841" cy="866221"/>
      </dsp:txXfrm>
    </dsp:sp>
    <dsp:sp modelId="{DA49C1AD-00E8-4794-9485-12867FC52CBC}">
      <dsp:nvSpPr>
        <dsp:cNvPr id="0" name=""/>
        <dsp:cNvSpPr/>
      </dsp:nvSpPr>
      <dsp:spPr>
        <a:xfrm>
          <a:off x="1545143" y="218528"/>
          <a:ext cx="1660049" cy="1660049"/>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Fortalezas</a:t>
          </a:r>
        </a:p>
      </dsp:txBody>
      <dsp:txXfrm>
        <a:off x="2031360" y="704745"/>
        <a:ext cx="1173832" cy="1173832"/>
      </dsp:txXfrm>
    </dsp:sp>
    <dsp:sp modelId="{B1F52CFF-7CE0-4A6E-A421-BD2B8D0E7D30}">
      <dsp:nvSpPr>
        <dsp:cNvPr id="0" name=""/>
        <dsp:cNvSpPr/>
      </dsp:nvSpPr>
      <dsp:spPr>
        <a:xfrm rot="5400000">
          <a:off x="3281870" y="218528"/>
          <a:ext cx="1660049" cy="1660049"/>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Debilidades</a:t>
          </a:r>
        </a:p>
      </dsp:txBody>
      <dsp:txXfrm rot="-5400000">
        <a:off x="3281870" y="704745"/>
        <a:ext cx="1173832" cy="1173832"/>
      </dsp:txXfrm>
    </dsp:sp>
    <dsp:sp modelId="{D952C37B-DE51-499F-B552-D53307DD7FFE}">
      <dsp:nvSpPr>
        <dsp:cNvPr id="0" name=""/>
        <dsp:cNvSpPr/>
      </dsp:nvSpPr>
      <dsp:spPr>
        <a:xfrm rot="10800000">
          <a:off x="3281870" y="1955254"/>
          <a:ext cx="1660049" cy="1660049"/>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Oportunidades</a:t>
          </a:r>
        </a:p>
      </dsp:txBody>
      <dsp:txXfrm rot="10800000">
        <a:off x="3281870" y="1955254"/>
        <a:ext cx="1173832" cy="1173832"/>
      </dsp:txXfrm>
    </dsp:sp>
    <dsp:sp modelId="{6DE6F83C-7BA4-44DC-BBE1-EE02CB434599}">
      <dsp:nvSpPr>
        <dsp:cNvPr id="0" name=""/>
        <dsp:cNvSpPr/>
      </dsp:nvSpPr>
      <dsp:spPr>
        <a:xfrm rot="16200000">
          <a:off x="1545143" y="1955254"/>
          <a:ext cx="1660049" cy="1660049"/>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Amenazas</a:t>
          </a:r>
        </a:p>
      </dsp:txBody>
      <dsp:txXfrm rot="5400000">
        <a:off x="2031360" y="1955254"/>
        <a:ext cx="1173832" cy="1173832"/>
      </dsp:txXfrm>
    </dsp:sp>
    <dsp:sp modelId="{36CE7EDC-08E2-4A2A-9943-7B04D4858A98}">
      <dsp:nvSpPr>
        <dsp:cNvPr id="0" name=""/>
        <dsp:cNvSpPr/>
      </dsp:nvSpPr>
      <dsp:spPr>
        <a:xfrm>
          <a:off x="2956952" y="1571871"/>
          <a:ext cx="573158" cy="498398"/>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A55F25C-E9B8-4EA5-9638-75BA4C04759D}">
      <dsp:nvSpPr>
        <dsp:cNvPr id="0" name=""/>
        <dsp:cNvSpPr/>
      </dsp:nvSpPr>
      <dsp:spPr>
        <a:xfrm rot="10800000">
          <a:off x="2956952" y="1763563"/>
          <a:ext cx="573158" cy="498398"/>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C9E4-1CB5-44E6-8378-298B8508F038}">
      <dsp:nvSpPr>
        <dsp:cNvPr id="0" name=""/>
        <dsp:cNvSpPr/>
      </dsp:nvSpPr>
      <dsp:spPr>
        <a:xfrm>
          <a:off x="330233" y="820497"/>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1910" rIns="41910" bIns="41910" numCol="1" spcCol="1270" anchor="ctr" anchorCtr="0">
          <a:noAutofit/>
        </a:bodyPr>
        <a:lstStyle/>
        <a:p>
          <a:pPr lvl="0" algn="l" defTabSz="466725" rtl="0">
            <a:lnSpc>
              <a:spcPct val="90000"/>
            </a:lnSpc>
            <a:spcBef>
              <a:spcPct val="0"/>
            </a:spcBef>
            <a:spcAft>
              <a:spcPct val="35000"/>
            </a:spcAft>
          </a:pPr>
          <a:r>
            <a:rPr lang="es-ES" sz="1050" b="1" kern="1200" dirty="0">
              <a:latin typeface="Arial" panose="020B0604020202020204" pitchFamily="34" charset="0"/>
              <a:ea typeface="Arial"/>
              <a:cs typeface="Arial" panose="020B0604020202020204" pitchFamily="34" charset="0"/>
              <a:sym typeface="Arial"/>
            </a:rPr>
            <a:t>RECURSOS</a:t>
          </a:r>
          <a:endParaRPr lang="es-ES" sz="1050" b="0" i="0" u="none" strike="noStrike" kern="1200" cap="none" dirty="0">
            <a:latin typeface="Arial" panose="020B0604020202020204" pitchFamily="34" charset="0"/>
            <a:ea typeface="Arial"/>
            <a:cs typeface="Arial" panose="020B0604020202020204" pitchFamily="34" charset="0"/>
            <a:sym typeface="Arial"/>
          </a:endParaRPr>
        </a:p>
        <a:p>
          <a:pPr lvl="0" algn="l" defTabSz="466725" rtl="0">
            <a:lnSpc>
              <a:spcPct val="90000"/>
            </a:lnSpc>
            <a:spcBef>
              <a:spcPct val="0"/>
            </a:spcBef>
            <a:spcAft>
              <a:spcPct val="35000"/>
            </a:spcAft>
          </a:pPr>
          <a:r>
            <a:rPr lang="es-ES" sz="1050" b="0" i="0" u="none" strike="noStrike" kern="1200" cap="none" dirty="0">
              <a:latin typeface="Arial" panose="020B0604020202020204" pitchFamily="34" charset="0"/>
              <a:ea typeface="Arial"/>
              <a:cs typeface="Arial" panose="020B0604020202020204" pitchFamily="34" charset="0"/>
              <a:sym typeface="Arial"/>
            </a:rPr>
            <a:t>Competencia de las personas (educación, formación o experiencia, capacidad de identificar peligros)</a:t>
          </a:r>
          <a:endParaRPr lang="es-ES" sz="1050" b="0" i="0" u="none" strike="noStrike" kern="1200" cap="none" dirty="0">
            <a:latin typeface="Arial" panose="020B0604020202020204" pitchFamily="34" charset="0"/>
            <a:ea typeface="Calibri"/>
            <a:cs typeface="Arial" panose="020B0604020202020204" pitchFamily="34" charset="0"/>
            <a:sym typeface="Calibri"/>
          </a:endParaRPr>
        </a:p>
        <a:p>
          <a:pPr lvl="0" algn="l" defTabSz="466725" rtl="0">
            <a:lnSpc>
              <a:spcPct val="90000"/>
            </a:lnSpc>
            <a:spcBef>
              <a:spcPct val="0"/>
            </a:spcBef>
            <a:spcAft>
              <a:spcPct val="35000"/>
            </a:spcAft>
          </a:pPr>
          <a:r>
            <a:rPr lang="es-ES" sz="1050" b="0" i="0" u="none" strike="noStrike" kern="1200" cap="none" dirty="0">
              <a:latin typeface="Arial" panose="020B0604020202020204" pitchFamily="34" charset="0"/>
              <a:ea typeface="Arial"/>
              <a:cs typeface="Arial" panose="020B0604020202020204" pitchFamily="34" charset="0"/>
              <a:sym typeface="Arial"/>
            </a:rPr>
            <a:t>Infraestructura</a:t>
          </a:r>
        </a:p>
        <a:p>
          <a:pPr lvl="0" algn="l" defTabSz="466725" rtl="0">
            <a:lnSpc>
              <a:spcPct val="90000"/>
            </a:lnSpc>
            <a:spcBef>
              <a:spcPct val="0"/>
            </a:spcBef>
            <a:spcAft>
              <a:spcPct val="35000"/>
            </a:spcAft>
          </a:pPr>
          <a:r>
            <a:rPr lang="es-ES" sz="1050" b="0" i="0" u="none" strike="noStrike" kern="1200" cap="none" dirty="0">
              <a:latin typeface="Arial" panose="020B0604020202020204" pitchFamily="34" charset="0"/>
              <a:ea typeface="Arial"/>
              <a:cs typeface="Arial" panose="020B0604020202020204" pitchFamily="34" charset="0"/>
              <a:sym typeface="Arial"/>
            </a:rPr>
            <a:t>Toma de conciencia</a:t>
          </a:r>
        </a:p>
        <a:p>
          <a:pPr lvl="0" algn="l" defTabSz="466725" rtl="0">
            <a:lnSpc>
              <a:spcPct val="90000"/>
            </a:lnSpc>
            <a:spcBef>
              <a:spcPct val="0"/>
            </a:spcBef>
            <a:spcAft>
              <a:spcPct val="35000"/>
            </a:spcAft>
          </a:pPr>
          <a:r>
            <a:rPr lang="es-ES" sz="1050" b="0" i="0" u="none" strike="noStrike" kern="1200" cap="none" dirty="0">
              <a:latin typeface="Arial" panose="020B0604020202020204" pitchFamily="34" charset="0"/>
              <a:ea typeface="Arial"/>
              <a:cs typeface="Arial" panose="020B0604020202020204" pitchFamily="34" charset="0"/>
              <a:sym typeface="Arial"/>
            </a:rPr>
            <a:t>Comunicación (qué, cuándo, a quién, cómo, quién) interna y externa</a:t>
          </a:r>
        </a:p>
        <a:p>
          <a:pPr lvl="0" algn="l" defTabSz="466725" rtl="0">
            <a:lnSpc>
              <a:spcPct val="90000"/>
            </a:lnSpc>
            <a:spcBef>
              <a:spcPct val="0"/>
            </a:spcBef>
            <a:spcAft>
              <a:spcPct val="35000"/>
            </a:spcAft>
          </a:pPr>
          <a:r>
            <a:rPr lang="es-ES" sz="1050" b="0" i="0" u="none" strike="noStrike" kern="1200" cap="none" dirty="0">
              <a:latin typeface="Arial" panose="020B0604020202020204" pitchFamily="34" charset="0"/>
              <a:ea typeface="Arial"/>
              <a:cs typeface="Arial" panose="020B0604020202020204" pitchFamily="34" charset="0"/>
              <a:sym typeface="Arial"/>
            </a:rPr>
            <a:t>Información documentada</a:t>
          </a:r>
        </a:p>
        <a:p>
          <a:pPr lvl="0" algn="l" defTabSz="466725" rtl="0">
            <a:lnSpc>
              <a:spcPct val="90000"/>
            </a:lnSpc>
            <a:spcBef>
              <a:spcPct val="0"/>
            </a:spcBef>
            <a:spcAft>
              <a:spcPct val="35000"/>
            </a:spcAft>
          </a:pPr>
          <a:r>
            <a:rPr lang="es-ES" sz="1050" kern="1200" dirty="0">
              <a:latin typeface="Arial" panose="020B0604020202020204" pitchFamily="34" charset="0"/>
              <a:ea typeface="Arial"/>
              <a:cs typeface="Arial" panose="020B0604020202020204" pitchFamily="34" charset="0"/>
              <a:sym typeface="Arial"/>
            </a:rPr>
            <a:t>Gestión del conocimiento</a:t>
          </a:r>
          <a:endParaRPr lang="es-ES" sz="1050" kern="1200" dirty="0"/>
        </a:p>
      </dsp:txBody>
      <dsp:txXfrm>
        <a:off x="330233" y="820497"/>
        <a:ext cx="5336952" cy="1667797"/>
      </dsp:txXfrm>
    </dsp:sp>
    <dsp:sp modelId="{5F68DA24-EB85-4B9F-97A0-AC9FCD3E13C7}">
      <dsp:nvSpPr>
        <dsp:cNvPr id="0" name=""/>
        <dsp:cNvSpPr/>
      </dsp:nvSpPr>
      <dsp:spPr>
        <a:xfrm>
          <a:off x="107860" y="579593"/>
          <a:ext cx="1167458" cy="1751187"/>
        </a:xfrm>
        <a:prstGeom prst="rect">
          <a:avLst/>
        </a:prstGeom>
        <a:blipFill rotWithShape="1">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086CEB7-462C-4D6F-8637-169247FB4ED9}">
      <dsp:nvSpPr>
        <dsp:cNvPr id="0" name=""/>
        <dsp:cNvSpPr/>
      </dsp:nvSpPr>
      <dsp:spPr>
        <a:xfrm>
          <a:off x="6137587" y="820497"/>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5720" rIns="45720" bIns="45720" numCol="1" spcCol="1270" anchor="ctr" anchorCtr="0">
          <a:noAutofit/>
        </a:bodyPr>
        <a:lstStyle/>
        <a:p>
          <a:pPr lvl="0" algn="l" defTabSz="533400">
            <a:lnSpc>
              <a:spcPct val="90000"/>
            </a:lnSpc>
            <a:spcBef>
              <a:spcPct val="0"/>
            </a:spcBef>
            <a:spcAft>
              <a:spcPct val="35000"/>
            </a:spcAft>
          </a:pPr>
          <a:r>
            <a:rPr lang="es-ES" sz="1200" b="1" kern="1200" dirty="0">
              <a:latin typeface="Arial" panose="020B0604020202020204" pitchFamily="34" charset="0"/>
              <a:ea typeface="Arial"/>
              <a:cs typeface="Arial" panose="020B0604020202020204" pitchFamily="34" charset="0"/>
              <a:sym typeface="Arial"/>
            </a:rPr>
            <a:t>OPERACIÓN</a:t>
          </a:r>
          <a:endParaRPr lang="es-ES" sz="1200" kern="1200" dirty="0">
            <a:latin typeface="Arial" panose="020B0604020202020204" pitchFamily="34" charset="0"/>
            <a:cs typeface="Arial" panose="020B0604020202020204" pitchFamily="34" charset="0"/>
            <a:sym typeface="Arial"/>
          </a:endParaRPr>
        </a:p>
        <a:p>
          <a:pPr lvl="0" algn="l" defTabSz="533400">
            <a:lnSpc>
              <a:spcPct val="90000"/>
            </a:lnSpc>
            <a:spcBef>
              <a:spcPct val="0"/>
            </a:spcBef>
            <a:spcAft>
              <a:spcPct val="35000"/>
            </a:spcAft>
          </a:pPr>
          <a:r>
            <a:rPr lang="es-ES" sz="1200" kern="1200" dirty="0">
              <a:latin typeface="Arial" panose="020B0604020202020204" pitchFamily="34" charset="0"/>
              <a:cs typeface="Arial" panose="020B0604020202020204" pitchFamily="34" charset="0"/>
              <a:sym typeface="Arial"/>
            </a:rPr>
            <a:t>Requisitos, diseño y desarrollo de productos y servicios</a:t>
          </a:r>
          <a:endParaRPr lang="es-ES" sz="1200" kern="1200" dirty="0">
            <a:latin typeface="Arial" panose="020B0604020202020204" pitchFamily="34" charset="0"/>
            <a:cs typeface="Arial" panose="020B0604020202020204" pitchFamily="34" charset="0"/>
            <a:sym typeface="Calibri"/>
          </a:endParaRPr>
        </a:p>
        <a:p>
          <a:pPr lvl="0" algn="l" defTabSz="533400" rtl="0">
            <a:lnSpc>
              <a:spcPct val="90000"/>
            </a:lnSpc>
            <a:spcBef>
              <a:spcPct val="0"/>
            </a:spcBef>
            <a:spcAft>
              <a:spcPct val="35000"/>
            </a:spcAft>
          </a:pPr>
          <a:r>
            <a:rPr lang="es-ES" sz="1200" kern="1200" dirty="0">
              <a:latin typeface="Arial" panose="020B0604020202020204" pitchFamily="34" charset="0"/>
              <a:cs typeface="Arial" panose="020B0604020202020204" pitchFamily="34" charset="0"/>
              <a:sym typeface="Arial"/>
            </a:rPr>
            <a:t>Control de productos/servicios suministrados externamente</a:t>
          </a:r>
        </a:p>
        <a:p>
          <a:pPr lvl="0" algn="l" defTabSz="533400" rtl="0">
            <a:lnSpc>
              <a:spcPct val="90000"/>
            </a:lnSpc>
            <a:spcBef>
              <a:spcPct val="0"/>
            </a:spcBef>
            <a:spcAft>
              <a:spcPct val="35000"/>
            </a:spcAft>
          </a:pPr>
          <a:r>
            <a:rPr lang="es-ES" sz="1200" kern="1200" dirty="0">
              <a:latin typeface="Arial" panose="020B0604020202020204" pitchFamily="34" charset="0"/>
              <a:cs typeface="Arial" panose="020B0604020202020204" pitchFamily="34" charset="0"/>
              <a:sym typeface="Arial"/>
            </a:rPr>
            <a:t>Provisión/Prestación del servicio</a:t>
          </a:r>
        </a:p>
        <a:p>
          <a:pPr lvl="0" algn="l" defTabSz="533400" rtl="0">
            <a:lnSpc>
              <a:spcPct val="90000"/>
            </a:lnSpc>
            <a:spcBef>
              <a:spcPct val="0"/>
            </a:spcBef>
            <a:spcAft>
              <a:spcPct val="35000"/>
            </a:spcAft>
          </a:pPr>
          <a:r>
            <a:rPr lang="es-ES" sz="1200" kern="1200" dirty="0">
              <a:latin typeface="Arial" panose="020B0604020202020204" pitchFamily="34" charset="0"/>
              <a:cs typeface="Arial" panose="020B0604020202020204" pitchFamily="34" charset="0"/>
              <a:sym typeface="Arial"/>
            </a:rPr>
            <a:t>Preparación y respuesta ante emergencias</a:t>
          </a:r>
          <a:endParaRPr lang="es-ES" sz="1200" kern="1200" dirty="0"/>
        </a:p>
      </dsp:txBody>
      <dsp:txXfrm>
        <a:off x="6137587" y="820497"/>
        <a:ext cx="5336952" cy="1667797"/>
      </dsp:txXfrm>
    </dsp:sp>
    <dsp:sp modelId="{E60F82B7-8200-471A-AA2C-71C1D6659D7F}">
      <dsp:nvSpPr>
        <dsp:cNvPr id="0" name=""/>
        <dsp:cNvSpPr/>
      </dsp:nvSpPr>
      <dsp:spPr>
        <a:xfrm>
          <a:off x="5915213" y="579593"/>
          <a:ext cx="1167458" cy="1751187"/>
        </a:xfrm>
        <a:prstGeom prst="rect">
          <a:avLst/>
        </a:prstGeom>
        <a:blipFill rotWithShape="1">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465DCE6-35FF-46D7-BBA4-79A3C12D0C23}">
      <dsp:nvSpPr>
        <dsp:cNvPr id="0" name=""/>
        <dsp:cNvSpPr/>
      </dsp:nvSpPr>
      <dsp:spPr>
        <a:xfrm>
          <a:off x="224934" y="2920069"/>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5720" rIns="45720" bIns="45720" numCol="1" spcCol="1270" anchor="ctr" anchorCtr="0">
          <a:noAutofit/>
        </a:bodyPr>
        <a:lstStyle/>
        <a:p>
          <a:pPr lvl="0" algn="l" defTabSz="533400" rtl="0">
            <a:lnSpc>
              <a:spcPct val="90000"/>
            </a:lnSpc>
            <a:spcBef>
              <a:spcPct val="0"/>
            </a:spcBef>
            <a:spcAft>
              <a:spcPct val="35000"/>
            </a:spcAft>
          </a:pPr>
          <a:r>
            <a:rPr lang="es-ES" sz="1200" b="1" kern="1200">
              <a:latin typeface="Arial" panose="020B0604020202020204" pitchFamily="34" charset="0"/>
              <a:cs typeface="Arial" panose="020B0604020202020204" pitchFamily="34" charset="0"/>
              <a:sym typeface="Arial"/>
            </a:rPr>
            <a:t>EVALUACIÓN DEL DESEMPEÑO</a:t>
          </a:r>
          <a:endParaRPr lang="es-ES" sz="1200" kern="1200">
            <a:latin typeface="Arial" panose="020B0604020202020204" pitchFamily="34" charset="0"/>
            <a:cs typeface="Arial" panose="020B0604020202020204" pitchFamily="34" charset="0"/>
            <a:sym typeface="Arial"/>
          </a:endParaRPr>
        </a:p>
        <a:p>
          <a:pPr lvl="0" algn="l" defTabSz="533400" rtl="0">
            <a:lnSpc>
              <a:spcPct val="90000"/>
            </a:lnSpc>
            <a:spcBef>
              <a:spcPct val="0"/>
            </a:spcBef>
            <a:spcAft>
              <a:spcPct val="35000"/>
            </a:spcAft>
          </a:pPr>
          <a:r>
            <a:rPr lang="es-ES" sz="1200" kern="1200">
              <a:latin typeface="Arial" panose="020B0604020202020204" pitchFamily="34" charset="0"/>
              <a:cs typeface="Arial" panose="020B0604020202020204" pitchFamily="34" charset="0"/>
              <a:sym typeface="Arial"/>
            </a:rPr>
            <a:t>Seguimiento, medición, análisis y evaluación</a:t>
          </a:r>
          <a:endParaRPr lang="es-ES" sz="1200" kern="1200">
            <a:latin typeface="Arial" panose="020B0604020202020204" pitchFamily="34" charset="0"/>
            <a:cs typeface="Arial" panose="020B0604020202020204" pitchFamily="34" charset="0"/>
            <a:sym typeface="Calibri"/>
          </a:endParaRPr>
        </a:p>
        <a:p>
          <a:pPr lvl="0" algn="l" defTabSz="533400">
            <a:lnSpc>
              <a:spcPct val="90000"/>
            </a:lnSpc>
            <a:spcBef>
              <a:spcPct val="0"/>
            </a:spcBef>
            <a:spcAft>
              <a:spcPct val="35000"/>
            </a:spcAft>
          </a:pPr>
          <a:r>
            <a:rPr lang="es-ES" sz="1200" kern="1200">
              <a:latin typeface="Arial" panose="020B0604020202020204" pitchFamily="34" charset="0"/>
              <a:cs typeface="Arial" panose="020B0604020202020204" pitchFamily="34" charset="0"/>
              <a:sym typeface="Arial"/>
            </a:rPr>
            <a:t>Auditoría interna</a:t>
          </a:r>
        </a:p>
        <a:p>
          <a:pPr lvl="0" algn="l" defTabSz="533400">
            <a:lnSpc>
              <a:spcPct val="90000"/>
            </a:lnSpc>
            <a:spcBef>
              <a:spcPct val="0"/>
            </a:spcBef>
            <a:spcAft>
              <a:spcPct val="35000"/>
            </a:spcAft>
          </a:pPr>
          <a:r>
            <a:rPr lang="es-ES" sz="1200" kern="1200">
              <a:latin typeface="Arial" panose="020B0604020202020204" pitchFamily="34" charset="0"/>
              <a:cs typeface="Arial" panose="020B0604020202020204" pitchFamily="34" charset="0"/>
              <a:sym typeface="Arial"/>
            </a:rPr>
            <a:t>Revisión por la Dirección</a:t>
          </a:r>
          <a:endParaRPr lang="es-ES" sz="1200" kern="1200" dirty="0"/>
        </a:p>
      </dsp:txBody>
      <dsp:txXfrm>
        <a:off x="224934" y="2920069"/>
        <a:ext cx="5336952" cy="1667797"/>
      </dsp:txXfrm>
    </dsp:sp>
    <dsp:sp modelId="{26459AF1-C28C-435C-9BC9-2F9202886E2C}">
      <dsp:nvSpPr>
        <dsp:cNvPr id="0" name=""/>
        <dsp:cNvSpPr/>
      </dsp:nvSpPr>
      <dsp:spPr>
        <a:xfrm>
          <a:off x="2561" y="2679165"/>
          <a:ext cx="1167458" cy="1751187"/>
        </a:xfrm>
        <a:prstGeom prst="rect">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DA54092-C7E7-4C1F-8FB2-7B2C03F8F594}">
      <dsp:nvSpPr>
        <dsp:cNvPr id="0" name=""/>
        <dsp:cNvSpPr/>
      </dsp:nvSpPr>
      <dsp:spPr>
        <a:xfrm>
          <a:off x="6153598" y="2911947"/>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5720" rIns="45720" bIns="45720" numCol="1" spcCol="1270" anchor="ctr" anchorCtr="0">
          <a:noAutofit/>
        </a:bodyPr>
        <a:lstStyle/>
        <a:p>
          <a:pPr lvl="0" algn="l" defTabSz="533400" rtl="0">
            <a:lnSpc>
              <a:spcPct val="90000"/>
            </a:lnSpc>
            <a:spcBef>
              <a:spcPct val="0"/>
            </a:spcBef>
            <a:spcAft>
              <a:spcPct val="35000"/>
            </a:spcAft>
          </a:pPr>
          <a:r>
            <a:rPr lang="es-ES" sz="1200" b="1" kern="1200" dirty="0">
              <a:latin typeface="Arial" panose="020B0604020202020204" pitchFamily="34" charset="0"/>
              <a:cs typeface="Arial" panose="020B0604020202020204" pitchFamily="34" charset="0"/>
              <a:sym typeface="Arial"/>
            </a:rPr>
            <a:t>      MEJORA</a:t>
          </a:r>
          <a:endParaRPr lang="es-ES" sz="1200" kern="1200" dirty="0">
            <a:latin typeface="Arial" panose="020B0604020202020204" pitchFamily="34" charset="0"/>
            <a:cs typeface="Arial" panose="020B0604020202020204" pitchFamily="34" charset="0"/>
            <a:sym typeface="Arial"/>
          </a:endParaRPr>
        </a:p>
        <a:p>
          <a:pPr lvl="0" algn="l" defTabSz="533400" rtl="0">
            <a:lnSpc>
              <a:spcPct val="90000"/>
            </a:lnSpc>
            <a:spcBef>
              <a:spcPct val="0"/>
            </a:spcBef>
            <a:spcAft>
              <a:spcPct val="35000"/>
            </a:spcAft>
          </a:pPr>
          <a:r>
            <a:rPr lang="es-ES" sz="1200" kern="1200" dirty="0">
              <a:latin typeface="Arial" panose="020B0604020202020204" pitchFamily="34" charset="0"/>
              <a:cs typeface="Arial" panose="020B0604020202020204" pitchFamily="34" charset="0"/>
              <a:sym typeface="Arial"/>
            </a:rPr>
            <a:t>      Acciones correctivas y de mejora</a:t>
          </a:r>
          <a:endParaRPr lang="es-ES" sz="1200" kern="1200" dirty="0"/>
        </a:p>
      </dsp:txBody>
      <dsp:txXfrm>
        <a:off x="6153598" y="2911947"/>
        <a:ext cx="5336952" cy="1667797"/>
      </dsp:txXfrm>
    </dsp:sp>
    <dsp:sp modelId="{FF1660F9-1A12-4602-9B17-F0901B9619B4}">
      <dsp:nvSpPr>
        <dsp:cNvPr id="0" name=""/>
        <dsp:cNvSpPr/>
      </dsp:nvSpPr>
      <dsp:spPr>
        <a:xfrm>
          <a:off x="5809915" y="2679165"/>
          <a:ext cx="1588654" cy="1751187"/>
        </a:xfrm>
        <a:prstGeom prst="rect">
          <a:avLst/>
        </a:prstGeom>
        <a:blipFill rotWithShape="1">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20D05-A5EA-4337-8CFC-75155E185525}">
      <dsp:nvSpPr>
        <dsp:cNvPr id="0" name=""/>
        <dsp:cNvSpPr/>
      </dsp:nvSpPr>
      <dsp:spPr>
        <a:xfrm>
          <a:off x="1658532" y="293021"/>
          <a:ext cx="2791210" cy="2347607"/>
        </a:xfrm>
        <a:prstGeom prst="rect">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4DE34E0-C003-4D67-9CE5-2ADDD361E950}">
      <dsp:nvSpPr>
        <dsp:cNvPr id="0" name=""/>
        <dsp:cNvSpPr/>
      </dsp:nvSpPr>
      <dsp:spPr>
        <a:xfrm>
          <a:off x="618706" y="1279913"/>
          <a:ext cx="1512736" cy="151273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b="0" i="0" kern="1200" smtClean="0">
              <a:solidFill>
                <a:schemeClr val="tx1"/>
              </a:solidFill>
              <a:latin typeface="Arial" panose="020B0604020202020204" pitchFamily="34" charset="0"/>
              <a:cs typeface="Arial" panose="020B0604020202020204" pitchFamily="34" charset="0"/>
            </a:rPr>
            <a:t>La implementación de un sistema de gestión de calidad ayuda a las instituciones educativas a mejorar sus procesos, lo que puede resultar en una educación más efectiva y accesible.</a:t>
          </a:r>
          <a:endParaRPr lang="es-ES" sz="2000" kern="1200" dirty="0">
            <a:solidFill>
              <a:schemeClr val="tx1"/>
            </a:solidFill>
            <a:latin typeface="Arial" panose="020B0604020202020204" pitchFamily="34" charset="0"/>
            <a:cs typeface="Arial" panose="020B0604020202020204" pitchFamily="34" charset="0"/>
          </a:endParaRPr>
        </a:p>
      </dsp:txBody>
      <dsp:txXfrm>
        <a:off x="618706" y="1279913"/>
        <a:ext cx="1512736" cy="1512736"/>
      </dsp:txXfrm>
    </dsp:sp>
    <dsp:sp modelId="{194F55E1-F0F5-4228-A606-0C6C72B71B1B}">
      <dsp:nvSpPr>
        <dsp:cNvPr id="0" name=""/>
        <dsp:cNvSpPr/>
      </dsp:nvSpPr>
      <dsp:spPr>
        <a:xfrm>
          <a:off x="5979836" y="293021"/>
          <a:ext cx="2791210" cy="2347607"/>
        </a:xfrm>
        <a:prstGeom prst="rect">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92346F0-E0F2-43F7-8E16-5EF2F4CC8BC7}">
      <dsp:nvSpPr>
        <dsp:cNvPr id="0" name=""/>
        <dsp:cNvSpPr/>
      </dsp:nvSpPr>
      <dsp:spPr>
        <a:xfrm>
          <a:off x="4940011" y="1279913"/>
          <a:ext cx="1512736" cy="151273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b="0" i="0" kern="1200" smtClean="0">
              <a:solidFill>
                <a:schemeClr val="tx1"/>
              </a:solidFill>
              <a:latin typeface="Arial" panose="020B0604020202020204" pitchFamily="34" charset="0"/>
              <a:cs typeface="Arial" panose="020B0604020202020204" pitchFamily="34" charset="0"/>
            </a:rPr>
            <a:t>Al mejorar la calidad y eficiencia en los procesos, las organizaciones pueden aumentar su competitividad, lo que puede llevar a un crecimiento económico sostenible.</a:t>
          </a:r>
          <a:endParaRPr lang="es-ES" sz="2000" kern="1200" dirty="0">
            <a:solidFill>
              <a:schemeClr val="tx1"/>
            </a:solidFill>
            <a:latin typeface="Arial" panose="020B0604020202020204" pitchFamily="34" charset="0"/>
            <a:cs typeface="Arial" panose="020B0604020202020204" pitchFamily="34" charset="0"/>
          </a:endParaRPr>
        </a:p>
      </dsp:txBody>
      <dsp:txXfrm>
        <a:off x="4940011" y="1279913"/>
        <a:ext cx="1512736" cy="1512736"/>
      </dsp:txXfrm>
    </dsp:sp>
    <dsp:sp modelId="{1621026C-4BBA-42D3-8886-73D55481ED4A}">
      <dsp:nvSpPr>
        <dsp:cNvPr id="0" name=""/>
        <dsp:cNvSpPr/>
      </dsp:nvSpPr>
      <dsp:spPr>
        <a:xfrm>
          <a:off x="1658532" y="3215496"/>
          <a:ext cx="2791210" cy="2347607"/>
        </a:xfrm>
        <a:prstGeom prst="rect">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F5BEDD0-9183-4390-8479-847B19821FCD}">
      <dsp:nvSpPr>
        <dsp:cNvPr id="0" name=""/>
        <dsp:cNvSpPr/>
      </dsp:nvSpPr>
      <dsp:spPr>
        <a:xfrm>
          <a:off x="618706" y="4202388"/>
          <a:ext cx="1512736" cy="151273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b="0" i="0" kern="1200" smtClean="0">
              <a:solidFill>
                <a:schemeClr val="tx1"/>
              </a:solidFill>
              <a:latin typeface="Arial" panose="020B0604020202020204" pitchFamily="34" charset="0"/>
              <a:cs typeface="Arial" panose="020B0604020202020204" pitchFamily="34" charset="0"/>
            </a:rPr>
            <a:t>La norma promueve la mejora continua y la innovación en los procesos, lo que puede contribuir al desarrollo industrial y tecnológico.</a:t>
          </a:r>
          <a:endParaRPr lang="es-ES" sz="2000" kern="1200" dirty="0">
            <a:solidFill>
              <a:schemeClr val="tx1"/>
            </a:solidFill>
            <a:latin typeface="Arial" panose="020B0604020202020204" pitchFamily="34" charset="0"/>
            <a:cs typeface="Arial" panose="020B0604020202020204" pitchFamily="34" charset="0"/>
          </a:endParaRPr>
        </a:p>
      </dsp:txBody>
      <dsp:txXfrm>
        <a:off x="618706" y="4202388"/>
        <a:ext cx="1512736" cy="1512736"/>
      </dsp:txXfrm>
    </dsp:sp>
    <dsp:sp modelId="{C4EECE43-29A2-41D0-96BD-542E0F72FD8C}">
      <dsp:nvSpPr>
        <dsp:cNvPr id="0" name=""/>
        <dsp:cNvSpPr/>
      </dsp:nvSpPr>
      <dsp:spPr>
        <a:xfrm>
          <a:off x="5979836" y="3215496"/>
          <a:ext cx="2791210" cy="2347607"/>
        </a:xfrm>
        <a:prstGeom prst="rect">
          <a:avLst/>
        </a:prstGeom>
        <a:blipFill rotWithShape="1">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56EDDAB-AF89-425C-9460-B28944BB3CB9}">
      <dsp:nvSpPr>
        <dsp:cNvPr id="0" name=""/>
        <dsp:cNvSpPr/>
      </dsp:nvSpPr>
      <dsp:spPr>
        <a:xfrm>
          <a:off x="4940011" y="4202388"/>
          <a:ext cx="1512736" cy="151273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S" sz="1050" b="0" i="0" kern="1200" smtClean="0">
              <a:solidFill>
                <a:schemeClr val="tx1"/>
              </a:solidFill>
              <a:latin typeface="Arial" panose="020B0604020202020204" pitchFamily="34" charset="0"/>
              <a:cs typeface="Arial" panose="020B0604020202020204" pitchFamily="34" charset="0"/>
            </a:rPr>
            <a:t>Fomenta prácticas sostenibles en la gestión organizacional, promoviendo el uso eficiente de recursos.</a:t>
          </a:r>
          <a:endParaRPr lang="es-ES" sz="2000" kern="1200" dirty="0">
            <a:solidFill>
              <a:schemeClr val="tx1"/>
            </a:solidFill>
            <a:latin typeface="Arial" panose="020B0604020202020204" pitchFamily="34" charset="0"/>
            <a:cs typeface="Arial" panose="020B0604020202020204" pitchFamily="34" charset="0"/>
          </a:endParaRPr>
        </a:p>
      </dsp:txBody>
      <dsp:txXfrm>
        <a:off x="4940011" y="4202388"/>
        <a:ext cx="1512736" cy="15127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EECC0-0C13-4217-9CED-C95112991EEB}">
      <dsp:nvSpPr>
        <dsp:cNvPr id="0" name=""/>
        <dsp:cNvSpPr/>
      </dsp:nvSpPr>
      <dsp:spPr>
        <a:xfrm>
          <a:off x="-5135388" y="-784801"/>
          <a:ext cx="6101009" cy="6101009"/>
        </a:xfrm>
        <a:prstGeom prst="blockArc">
          <a:avLst>
            <a:gd name="adj1" fmla="val 18900000"/>
            <a:gd name="adj2" fmla="val 2700000"/>
            <a:gd name="adj3" fmla="val 35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B709A-73BD-4263-ADEA-B78C584D859E}">
      <dsp:nvSpPr>
        <dsp:cNvPr id="0" name=""/>
        <dsp:cNvSpPr/>
      </dsp:nvSpPr>
      <dsp:spPr>
        <a:xfrm>
          <a:off x="415491" y="213897"/>
          <a:ext cx="6649563" cy="70505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lvl="0" algn="just" defTabSz="488950">
            <a:lnSpc>
              <a:spcPct val="90000"/>
            </a:lnSpc>
            <a:spcBef>
              <a:spcPct val="0"/>
            </a:spcBef>
            <a:spcAft>
              <a:spcPct val="35000"/>
            </a:spcAft>
          </a:pPr>
          <a:r>
            <a:rPr lang="es-ES" sz="1100" b="0" kern="1200" dirty="0">
              <a:solidFill>
                <a:schemeClr val="tx1"/>
              </a:solidFill>
              <a:effectLst/>
            </a:rPr>
            <a:t>1. </a:t>
          </a:r>
          <a:r>
            <a:rPr lang="es-MX" sz="1100" b="0" i="0" u="none" strike="noStrike" kern="1200" cap="none" dirty="0">
              <a:solidFill>
                <a:schemeClr val="tx1"/>
              </a:solidFill>
              <a:effectLst/>
              <a:latin typeface="Arial"/>
              <a:ea typeface="Arial"/>
              <a:cs typeface="Arial"/>
              <a:sym typeface="Arial"/>
            </a:rPr>
            <a:t>Implementar acciones de gestión adecuada de los recursos naturales  y promover el uso racional de los mismos, para disminuir o mantener en la cantidad más óptima posible,  el consumo de agua, energía y papel, requeridos en el desarrollo de las actividades de la UMNG.</a:t>
          </a:r>
          <a:endParaRPr lang="es-ES" sz="1100" b="0" kern="1200" dirty="0">
            <a:solidFill>
              <a:schemeClr val="tx1"/>
            </a:solidFill>
            <a:effectLst/>
          </a:endParaRPr>
        </a:p>
      </dsp:txBody>
      <dsp:txXfrm>
        <a:off x="415491" y="213897"/>
        <a:ext cx="6649563" cy="705057"/>
      </dsp:txXfrm>
    </dsp:sp>
    <dsp:sp modelId="{8FFFAD41-1CAF-4657-A855-8C41065CD8EF}">
      <dsp:nvSpPr>
        <dsp:cNvPr id="0" name=""/>
        <dsp:cNvSpPr/>
      </dsp:nvSpPr>
      <dsp:spPr>
        <a:xfrm>
          <a:off x="61362" y="212296"/>
          <a:ext cx="708258" cy="708258"/>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60DE7-3DBD-493D-80A4-09BDB7B2FE46}">
      <dsp:nvSpPr>
        <dsp:cNvPr id="0" name=""/>
        <dsp:cNvSpPr/>
      </dsp:nvSpPr>
      <dsp:spPr>
        <a:xfrm>
          <a:off x="821505" y="1077904"/>
          <a:ext cx="6243549" cy="6763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lvl="0" algn="l" defTabSz="488950">
            <a:lnSpc>
              <a:spcPct val="90000"/>
            </a:lnSpc>
            <a:spcBef>
              <a:spcPct val="0"/>
            </a:spcBef>
            <a:spcAft>
              <a:spcPct val="35000"/>
            </a:spcAft>
          </a:pPr>
          <a:r>
            <a:rPr lang="es-ES" sz="1100" b="0" kern="1200" dirty="0">
              <a:solidFill>
                <a:schemeClr val="tx1"/>
              </a:solidFill>
              <a:effectLst/>
            </a:rPr>
            <a:t>2. </a:t>
          </a:r>
          <a:r>
            <a:rPr lang="es-MX" sz="1100" b="0" i="0" u="none" strike="noStrike" kern="1200" cap="none" dirty="0">
              <a:solidFill>
                <a:schemeClr val="tx1"/>
              </a:solidFill>
              <a:effectLst/>
              <a:latin typeface="Arial"/>
              <a:ea typeface="Arial"/>
              <a:cs typeface="Arial"/>
              <a:sym typeface="Arial"/>
            </a:rPr>
            <a:t>Garantizar la adecuada gestión interna y externa de los residuos sólidos ordinarios y aprovechables generados en el desarrollo de actividades de la Universidad (puntos ecológicos, centros temporales de acopio y puntos de aprovechamiento de residuos).</a:t>
          </a:r>
          <a:endParaRPr lang="es-ES" sz="1100" b="0" kern="1200" dirty="0">
            <a:solidFill>
              <a:schemeClr val="tx1"/>
            </a:solidFill>
            <a:effectLst/>
          </a:endParaRPr>
        </a:p>
      </dsp:txBody>
      <dsp:txXfrm>
        <a:off x="821505" y="1077904"/>
        <a:ext cx="6243549" cy="676319"/>
      </dsp:txXfrm>
    </dsp:sp>
    <dsp:sp modelId="{8CDDD6B9-6183-456A-AB66-9BE0AACD848F}">
      <dsp:nvSpPr>
        <dsp:cNvPr id="0" name=""/>
        <dsp:cNvSpPr/>
      </dsp:nvSpPr>
      <dsp:spPr>
        <a:xfrm>
          <a:off x="467376" y="1061934"/>
          <a:ext cx="708258" cy="708258"/>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E99059-A61F-4497-B2BA-56385AE43244}">
      <dsp:nvSpPr>
        <dsp:cNvPr id="0" name=""/>
        <dsp:cNvSpPr/>
      </dsp:nvSpPr>
      <dsp:spPr>
        <a:xfrm>
          <a:off x="921643" y="1915537"/>
          <a:ext cx="6167887" cy="70033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lvl="0" algn="just" defTabSz="488950">
            <a:lnSpc>
              <a:spcPct val="90000"/>
            </a:lnSpc>
            <a:spcBef>
              <a:spcPct val="0"/>
            </a:spcBef>
            <a:spcAft>
              <a:spcPct val="35000"/>
            </a:spcAft>
          </a:pPr>
          <a:r>
            <a:rPr lang="es-ES" sz="1100" b="0" kern="1200" dirty="0">
              <a:solidFill>
                <a:schemeClr val="tx1"/>
              </a:solidFill>
              <a:effectLst/>
            </a:rPr>
            <a:t>3. </a:t>
          </a:r>
          <a:r>
            <a:rPr lang="es-MX" sz="1100" b="0" i="0" u="none" strike="noStrike" kern="1200" cap="none" dirty="0">
              <a:solidFill>
                <a:schemeClr val="tx1"/>
              </a:solidFill>
              <a:effectLst/>
              <a:latin typeface="Arial"/>
              <a:ea typeface="Arial"/>
              <a:cs typeface="Arial"/>
              <a:sym typeface="Arial"/>
            </a:rPr>
            <a:t>Este programa tiene como objetivo alcanzar niveles de salubridad ambiental, comprende el manejo sanitario del agua potable, aguas residuales, agua subterránea, buenas prácticas de manufactura, manejo integrado de plagas, seguimiento de emisiones atmosféricas y ruido ambiental; para reducir los riesgos a la salud y prevenir la contaminación.</a:t>
          </a:r>
          <a:endParaRPr lang="es-ES" sz="1100" b="0" kern="1200" dirty="0">
            <a:solidFill>
              <a:schemeClr val="tx1"/>
            </a:solidFill>
            <a:effectLst/>
          </a:endParaRPr>
        </a:p>
      </dsp:txBody>
      <dsp:txXfrm>
        <a:off x="921643" y="1915537"/>
        <a:ext cx="6167887" cy="700331"/>
      </dsp:txXfrm>
    </dsp:sp>
    <dsp:sp modelId="{93078CB3-59E0-4BE6-91DB-898347EE6292}">
      <dsp:nvSpPr>
        <dsp:cNvPr id="0" name=""/>
        <dsp:cNvSpPr/>
      </dsp:nvSpPr>
      <dsp:spPr>
        <a:xfrm>
          <a:off x="591989" y="1911573"/>
          <a:ext cx="708258" cy="708258"/>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B43C5-A2BA-4568-829E-61EEEDE7A00F}">
      <dsp:nvSpPr>
        <dsp:cNvPr id="0" name=""/>
        <dsp:cNvSpPr/>
      </dsp:nvSpPr>
      <dsp:spPr>
        <a:xfrm>
          <a:off x="821505" y="2761957"/>
          <a:ext cx="6243549" cy="70676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lvl="0" algn="l" defTabSz="488950">
            <a:lnSpc>
              <a:spcPct val="90000"/>
            </a:lnSpc>
            <a:spcBef>
              <a:spcPct val="0"/>
            </a:spcBef>
            <a:spcAft>
              <a:spcPct val="35000"/>
            </a:spcAft>
          </a:pPr>
          <a:r>
            <a:rPr lang="es-ES" sz="1100" b="0" kern="1200" dirty="0">
              <a:solidFill>
                <a:schemeClr val="tx1"/>
              </a:solidFill>
              <a:effectLst/>
            </a:rPr>
            <a:t>4. </a:t>
          </a:r>
          <a:r>
            <a:rPr lang="es-MX" sz="1100" b="0" i="0" u="none" strike="noStrike" kern="1200" cap="none" dirty="0">
              <a:solidFill>
                <a:schemeClr val="tx1"/>
              </a:solidFill>
              <a:effectLst/>
              <a:latin typeface="Arial"/>
              <a:ea typeface="Arial"/>
              <a:cs typeface="Arial"/>
              <a:sym typeface="Arial"/>
            </a:rPr>
            <a:t>Garantizar la adecuada gestión interna y externa de los residuos Hospitalarios similares y peligrosos generados en el desarrollo de actividades de la Universidad (laboratorios, servicios de salud, actividades de mantenimiento y centros temporales de acopio).</a:t>
          </a:r>
          <a:endParaRPr lang="es-ES" sz="1100" b="0" kern="1200" dirty="0">
            <a:solidFill>
              <a:schemeClr val="tx1"/>
            </a:solidFill>
            <a:effectLst/>
          </a:endParaRPr>
        </a:p>
      </dsp:txBody>
      <dsp:txXfrm>
        <a:off x="821505" y="2761957"/>
        <a:ext cx="6243549" cy="706768"/>
      </dsp:txXfrm>
    </dsp:sp>
    <dsp:sp modelId="{201BA7B9-0019-457F-8AFA-CFA61166D422}">
      <dsp:nvSpPr>
        <dsp:cNvPr id="0" name=""/>
        <dsp:cNvSpPr/>
      </dsp:nvSpPr>
      <dsp:spPr>
        <a:xfrm>
          <a:off x="467376" y="2761212"/>
          <a:ext cx="708258" cy="708258"/>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E1633-1F02-4748-8F5E-7B21DC8409D5}">
      <dsp:nvSpPr>
        <dsp:cNvPr id="0" name=""/>
        <dsp:cNvSpPr/>
      </dsp:nvSpPr>
      <dsp:spPr>
        <a:xfrm>
          <a:off x="415491" y="3617177"/>
          <a:ext cx="6649563" cy="69560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lvl="0" algn="l" defTabSz="488950">
            <a:lnSpc>
              <a:spcPct val="90000"/>
            </a:lnSpc>
            <a:spcBef>
              <a:spcPct val="0"/>
            </a:spcBef>
            <a:spcAft>
              <a:spcPct val="35000"/>
            </a:spcAft>
          </a:pPr>
          <a:r>
            <a:rPr lang="es-ES" sz="1100" b="0" kern="1200" dirty="0">
              <a:solidFill>
                <a:schemeClr val="tx1"/>
              </a:solidFill>
              <a:effectLst/>
            </a:rPr>
            <a:t>5. </a:t>
          </a:r>
          <a:r>
            <a:rPr lang="es-MX" sz="1100" b="0" i="0" u="none" strike="noStrike" kern="1200" cap="none" dirty="0">
              <a:solidFill>
                <a:schemeClr val="tx1"/>
              </a:solidFill>
              <a:effectLst/>
              <a:latin typeface="Arial"/>
              <a:ea typeface="Arial"/>
              <a:cs typeface="Arial"/>
              <a:sym typeface="Arial"/>
            </a:rPr>
            <a:t>Garantizar el manejo y preservación de la flora</a:t>
          </a:r>
          <a:r>
            <a:rPr lang="es-MX" sz="1100" b="0" kern="1200" dirty="0">
              <a:solidFill>
                <a:schemeClr val="tx1"/>
              </a:solidFill>
              <a:effectLst/>
            </a:rPr>
            <a:t> y fauna </a:t>
          </a:r>
          <a:r>
            <a:rPr lang="es-MX" sz="1100" b="0" i="0" u="none" strike="noStrike" kern="1200" cap="none" dirty="0">
              <a:solidFill>
                <a:schemeClr val="tx1"/>
              </a:solidFill>
              <a:effectLst/>
              <a:latin typeface="Arial"/>
              <a:ea typeface="Arial"/>
              <a:cs typeface="Arial"/>
              <a:sym typeface="Arial"/>
            </a:rPr>
            <a:t>en las sedes de la UMNG, con el fin de aumentar la biodiversidad y la calidad de los ecosistemas presentes. </a:t>
          </a:r>
          <a:endParaRPr lang="es-ES" sz="1100" b="0" kern="1200" dirty="0">
            <a:solidFill>
              <a:schemeClr val="tx1"/>
            </a:solidFill>
            <a:effectLst/>
          </a:endParaRPr>
        </a:p>
      </dsp:txBody>
      <dsp:txXfrm>
        <a:off x="415491" y="3617177"/>
        <a:ext cx="6649563" cy="695606"/>
      </dsp:txXfrm>
    </dsp:sp>
    <dsp:sp modelId="{3845A676-DB04-4FD8-B462-38CDF9338BF7}">
      <dsp:nvSpPr>
        <dsp:cNvPr id="0" name=""/>
        <dsp:cNvSpPr/>
      </dsp:nvSpPr>
      <dsp:spPr>
        <a:xfrm>
          <a:off x="61362" y="3610850"/>
          <a:ext cx="708258" cy="708258"/>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7717C-8821-9C4D-8D8F-19BE18CB349F}" type="datetimeFigureOut">
              <a:rPr lang="es-CO" smtClean="0"/>
              <a:t>26/02/2025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626D7-F67B-C546-BA4E-E080FBB48122}" type="slidenum">
              <a:rPr lang="es-CO" smtClean="0"/>
              <a:t>‹Nº›</a:t>
            </a:fld>
            <a:endParaRPr lang="es-CO"/>
          </a:p>
        </p:txBody>
      </p:sp>
    </p:spTree>
    <p:extLst>
      <p:ext uri="{BB962C8B-B14F-4D97-AF65-F5344CB8AC3E}">
        <p14:creationId xmlns:p14="http://schemas.microsoft.com/office/powerpoint/2010/main" val="354068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a:t>
            </a:fld>
            <a:endParaRPr lang="es-CO"/>
          </a:p>
        </p:txBody>
      </p:sp>
    </p:spTree>
    <p:extLst>
      <p:ext uri="{BB962C8B-B14F-4D97-AF65-F5344CB8AC3E}">
        <p14:creationId xmlns:p14="http://schemas.microsoft.com/office/powerpoint/2010/main" val="364776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64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276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617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54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10</a:t>
            </a:fld>
            <a:endParaRPr lang="es-CO"/>
          </a:p>
        </p:txBody>
      </p:sp>
    </p:spTree>
    <p:extLst>
      <p:ext uri="{BB962C8B-B14F-4D97-AF65-F5344CB8AC3E}">
        <p14:creationId xmlns:p14="http://schemas.microsoft.com/office/powerpoint/2010/main" val="38428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18</a:t>
            </a:fld>
            <a:endParaRPr lang="es-CO"/>
          </a:p>
        </p:txBody>
      </p:sp>
    </p:spTree>
    <p:extLst>
      <p:ext uri="{BB962C8B-B14F-4D97-AF65-F5344CB8AC3E}">
        <p14:creationId xmlns:p14="http://schemas.microsoft.com/office/powerpoint/2010/main" val="301976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20</a:t>
            </a:fld>
            <a:endParaRPr lang="es-CO"/>
          </a:p>
        </p:txBody>
      </p:sp>
    </p:spTree>
    <p:extLst>
      <p:ext uri="{BB962C8B-B14F-4D97-AF65-F5344CB8AC3E}">
        <p14:creationId xmlns:p14="http://schemas.microsoft.com/office/powerpoint/2010/main" val="254265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6978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626D7-F67B-C546-BA4E-E080FBB48122}"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46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38</a:t>
            </a:fld>
            <a:endParaRPr lang="es-CO"/>
          </a:p>
        </p:txBody>
      </p:sp>
    </p:spTree>
    <p:extLst>
      <p:ext uri="{BB962C8B-B14F-4D97-AF65-F5344CB8AC3E}">
        <p14:creationId xmlns:p14="http://schemas.microsoft.com/office/powerpoint/2010/main" val="369666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62EC3-B054-470C-BD00-3AD328000C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D7C9DB-83F1-A847-E4C9-CFEB6F21655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D198FD-D168-A6EA-6CF5-380F62756DE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45CE8EC-3832-C5A4-2188-16212FC3CA75}"/>
              </a:ext>
            </a:extLst>
          </p:cNvPr>
          <p:cNvSpPr>
            <a:spLocks noGrp="1"/>
          </p:cNvSpPr>
          <p:nvPr>
            <p:ph type="sldNum" sz="quarter" idx="5"/>
          </p:nvPr>
        </p:nvSpPr>
        <p:spPr/>
        <p:txBody>
          <a:bodyPr/>
          <a:lstStyle/>
          <a:p>
            <a:pPr marL="0" marR="0" lvl="0" indent="0" algn="r" defTabSz="949426" rtl="0" eaLnBrk="1" fontAlgn="auto" latinLnBrk="0" hangingPunct="1">
              <a:lnSpc>
                <a:spcPct val="100000"/>
              </a:lnSpc>
              <a:spcBef>
                <a:spcPts val="0"/>
              </a:spcBef>
              <a:spcAft>
                <a:spcPts val="0"/>
              </a:spcAft>
              <a:buClrTx/>
              <a:buSzTx/>
              <a:buFontTx/>
              <a:buNone/>
              <a:tabLst/>
              <a:defRPr/>
            </a:pPr>
            <a:fld id="{106626D7-F67B-C546-BA4E-E080FBB48122}" type="slidenum">
              <a:rPr kumimoji="0" lang="es-C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26" rtl="0" eaLnBrk="1" fontAlgn="auto" latinLnBrk="0" hangingPunct="1">
                <a:lnSpc>
                  <a:spcPct val="100000"/>
                </a:lnSpc>
                <a:spcBef>
                  <a:spcPts val="0"/>
                </a:spcBef>
                <a:spcAft>
                  <a:spcPts val="0"/>
                </a:spcAft>
                <a:buClrTx/>
                <a:buSzTx/>
                <a:buFontTx/>
                <a:buNone/>
                <a:tabLst/>
                <a:defRPr/>
              </a:pPr>
              <a:t>46</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26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6:notes"/>
          <p:cNvSpPr txBox="1">
            <a:spLocks noGrp="1"/>
          </p:cNvSpPr>
          <p:nvPr>
            <p:ph type="body" idx="1"/>
          </p:nvPr>
        </p:nvSpPr>
        <p:spPr>
          <a:xfrm>
            <a:off x="716620" y="4548457"/>
            <a:ext cx="5732949" cy="3721466"/>
          </a:xfrm>
          <a:prstGeom prst="rect">
            <a:avLst/>
          </a:prstGeom>
        </p:spPr>
        <p:txBody>
          <a:bodyPr spcFirstLastPara="1" wrap="square" lIns="94927" tIns="47451" rIns="94927" bIns="47451" anchor="t" anchorCtr="0">
            <a:noAutofit/>
          </a:bodyPr>
          <a:lstStyle/>
          <a:p>
            <a:endParaRPr dirty="0"/>
          </a:p>
        </p:txBody>
      </p:sp>
      <p:sp>
        <p:nvSpPr>
          <p:cNvPr id="896" name="Google Shape;896;p46: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954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D0FE2-B457-A066-8F41-651A7CC8745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E63218E5-7770-FED5-77B1-B136EB438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4BD38F38-5418-8AB4-4634-C83484E695EF}"/>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5" name="Marcador de pie de página 4">
            <a:extLst>
              <a:ext uri="{FF2B5EF4-FFF2-40B4-BE49-F238E27FC236}">
                <a16:creationId xmlns:a16="http://schemas.microsoft.com/office/drawing/2014/main" id="{8364AA17-B49C-1F2A-68C2-BCE6631D0E3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E004676-A087-5C87-852D-673EEE7FD2DD}"/>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51490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21BAE1-84C9-A5C3-4C19-1363ED2D1E21}"/>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A2A42147-A407-2A52-7DAA-15F88FD54CF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8EB24788-45D0-7F27-C4EA-5CBFC8451A56}"/>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5" name="Marcador de pie de página 4">
            <a:extLst>
              <a:ext uri="{FF2B5EF4-FFF2-40B4-BE49-F238E27FC236}">
                <a16:creationId xmlns:a16="http://schemas.microsoft.com/office/drawing/2014/main" id="{7AD5A482-8329-DF8B-76BB-1D325EC3C0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AD64712-E9E8-8201-833F-6966FCF0218B}"/>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75973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DD42891-2A66-B9B1-8BEE-FED5A8EDB5C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9CD2E23F-4E88-BE3E-B7DD-34356A5CC43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5FB687FD-05CD-C297-39CE-9E6997F891FF}"/>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5" name="Marcador de pie de página 4">
            <a:extLst>
              <a:ext uri="{FF2B5EF4-FFF2-40B4-BE49-F238E27FC236}">
                <a16:creationId xmlns:a16="http://schemas.microsoft.com/office/drawing/2014/main" id="{E5FA67FD-5ACF-299D-92A9-6C9C7126145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158DBF-0B53-034C-6772-942EBBE08DFB}"/>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729732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2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2"/>
            </a:lvl1pPr>
            <a:lvl2pPr marL="444188" indent="0" algn="ctr">
              <a:buNone/>
              <a:defRPr sz="1943"/>
            </a:lvl2pPr>
            <a:lvl3pPr marL="888376" indent="0" algn="ctr">
              <a:buNone/>
              <a:defRPr sz="1749"/>
            </a:lvl3pPr>
            <a:lvl4pPr marL="1332564" indent="0" algn="ctr">
              <a:buNone/>
              <a:defRPr sz="1554"/>
            </a:lvl4pPr>
            <a:lvl5pPr marL="1776752" indent="0" algn="ctr">
              <a:buNone/>
              <a:defRPr sz="1554"/>
            </a:lvl5pPr>
            <a:lvl6pPr marL="2220940" indent="0" algn="ctr">
              <a:buNone/>
              <a:defRPr sz="1554"/>
            </a:lvl6pPr>
            <a:lvl7pPr marL="2665128" indent="0" algn="ctr">
              <a:buNone/>
              <a:defRPr sz="1554"/>
            </a:lvl7pPr>
            <a:lvl8pPr marL="3109316" indent="0" algn="ctr">
              <a:buNone/>
              <a:defRPr sz="1554"/>
            </a:lvl8pPr>
            <a:lvl9pPr marL="3553504" indent="0" algn="ctr">
              <a:buNone/>
              <a:defRPr sz="1554"/>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26/02/2025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80429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26/02/2025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1306675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2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32">
                <a:solidFill>
                  <a:schemeClr val="tx1">
                    <a:tint val="75000"/>
                  </a:schemeClr>
                </a:solidFill>
              </a:defRPr>
            </a:lvl1pPr>
            <a:lvl2pPr marL="444188" indent="0">
              <a:buNone/>
              <a:defRPr sz="1943">
                <a:solidFill>
                  <a:schemeClr val="tx1">
                    <a:tint val="75000"/>
                  </a:schemeClr>
                </a:solidFill>
              </a:defRPr>
            </a:lvl2pPr>
            <a:lvl3pPr marL="888376" indent="0">
              <a:buNone/>
              <a:defRPr sz="1749">
                <a:solidFill>
                  <a:schemeClr val="tx1">
                    <a:tint val="75000"/>
                  </a:schemeClr>
                </a:solidFill>
              </a:defRPr>
            </a:lvl3pPr>
            <a:lvl4pPr marL="1332564" indent="0">
              <a:buNone/>
              <a:defRPr sz="1554">
                <a:solidFill>
                  <a:schemeClr val="tx1">
                    <a:tint val="75000"/>
                  </a:schemeClr>
                </a:solidFill>
              </a:defRPr>
            </a:lvl4pPr>
            <a:lvl5pPr marL="1776752" indent="0">
              <a:buNone/>
              <a:defRPr sz="1554">
                <a:solidFill>
                  <a:schemeClr val="tx1">
                    <a:tint val="75000"/>
                  </a:schemeClr>
                </a:solidFill>
              </a:defRPr>
            </a:lvl5pPr>
            <a:lvl6pPr marL="2220940" indent="0">
              <a:buNone/>
              <a:defRPr sz="1554">
                <a:solidFill>
                  <a:schemeClr val="tx1">
                    <a:tint val="75000"/>
                  </a:schemeClr>
                </a:solidFill>
              </a:defRPr>
            </a:lvl6pPr>
            <a:lvl7pPr marL="2665128" indent="0">
              <a:buNone/>
              <a:defRPr sz="1554">
                <a:solidFill>
                  <a:schemeClr val="tx1">
                    <a:tint val="75000"/>
                  </a:schemeClr>
                </a:solidFill>
              </a:defRPr>
            </a:lvl7pPr>
            <a:lvl8pPr marL="3109316" indent="0">
              <a:buNone/>
              <a:defRPr sz="1554">
                <a:solidFill>
                  <a:schemeClr val="tx1">
                    <a:tint val="75000"/>
                  </a:schemeClr>
                </a:solidFill>
              </a:defRPr>
            </a:lvl8pPr>
            <a:lvl9pPr marL="3553504" indent="0">
              <a:buNone/>
              <a:defRPr sz="155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7B97201-DF28-472B-AC2C-B547E4B2347E}" type="datetimeFigureOut">
              <a:rPr lang="es-CO" smtClean="0"/>
              <a:t>26/02/2025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33339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7B97201-DF28-472B-AC2C-B547E4B2347E}" type="datetimeFigureOut">
              <a:rPr lang="es-CO" smtClean="0"/>
              <a:t>26/02/2025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43534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B97201-DF28-472B-AC2C-B547E4B2347E}" type="datetimeFigureOut">
              <a:rPr lang="es-CO" smtClean="0"/>
              <a:t>26/02/2025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18000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561019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9"/>
            </a:lvl1pPr>
            <a:lvl2pPr>
              <a:defRPr sz="2721"/>
            </a:lvl2pPr>
            <a:lvl3pPr>
              <a:defRPr sz="2332"/>
            </a:lvl3pPr>
            <a:lvl4pPr>
              <a:defRPr sz="1943"/>
            </a:lvl4pPr>
            <a:lvl5pPr>
              <a:defRPr sz="1943"/>
            </a:lvl5pPr>
            <a:lvl6pPr>
              <a:defRPr sz="1943"/>
            </a:lvl6pPr>
            <a:lvl7pPr>
              <a:defRPr sz="1943"/>
            </a:lvl7pPr>
            <a:lvl8pPr>
              <a:defRPr sz="1943"/>
            </a:lvl8pPr>
            <a:lvl9pPr>
              <a:defRPr sz="1943"/>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fld id="{77B97201-DF28-472B-AC2C-B547E4B2347E}" type="datetimeFigureOut">
              <a:rPr lang="es-CO" smtClean="0"/>
              <a:t>26/02/2025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443191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9"/>
            </a:lvl1pPr>
            <a:lvl2pPr marL="444188" indent="0">
              <a:buNone/>
              <a:defRPr sz="2721"/>
            </a:lvl2pPr>
            <a:lvl3pPr marL="888376" indent="0">
              <a:buNone/>
              <a:defRPr sz="2332"/>
            </a:lvl3pPr>
            <a:lvl4pPr marL="1332564" indent="0">
              <a:buNone/>
              <a:defRPr sz="1943"/>
            </a:lvl4pPr>
            <a:lvl5pPr marL="1776752" indent="0">
              <a:buNone/>
              <a:defRPr sz="1943"/>
            </a:lvl5pPr>
            <a:lvl6pPr marL="2220940" indent="0">
              <a:buNone/>
              <a:defRPr sz="1943"/>
            </a:lvl6pPr>
            <a:lvl7pPr marL="2665128" indent="0">
              <a:buNone/>
              <a:defRPr sz="1943"/>
            </a:lvl7pPr>
            <a:lvl8pPr marL="3109316" indent="0">
              <a:buNone/>
              <a:defRPr sz="1943"/>
            </a:lvl8pPr>
            <a:lvl9pPr marL="3553504" indent="0">
              <a:buNone/>
              <a:defRPr sz="194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fld id="{77B97201-DF28-472B-AC2C-B547E4B2347E}" type="datetimeFigureOut">
              <a:rPr lang="es-CO" smtClean="0"/>
              <a:t>26/02/2025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73131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0EE7E-16A2-89DD-C3E1-DBC8BB9E39A4}"/>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4CF911E5-08AE-56B2-C6A4-7B346DACC44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CF5F6777-E97B-0AB1-65E3-1C4178C5A473}"/>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5" name="Marcador de pie de página 4">
            <a:extLst>
              <a:ext uri="{FF2B5EF4-FFF2-40B4-BE49-F238E27FC236}">
                <a16:creationId xmlns:a16="http://schemas.microsoft.com/office/drawing/2014/main" id="{E1121522-5BCA-A250-79D7-2C266BB06C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E7E4B06-EF23-B2AA-F9D0-0D09145079C2}"/>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27263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26/02/2025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950236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26/02/2025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856032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4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9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 blanco" userDrawn="1">
  <p:cSld name="2_En blanco">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5545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En blanco">
  <p:cSld name="2_En blanc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87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2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2"/>
            </a:lvl1pPr>
            <a:lvl2pPr marL="444188" indent="0" algn="ctr">
              <a:buNone/>
              <a:defRPr sz="1943"/>
            </a:lvl2pPr>
            <a:lvl3pPr marL="888376" indent="0" algn="ctr">
              <a:buNone/>
              <a:defRPr sz="1749"/>
            </a:lvl3pPr>
            <a:lvl4pPr marL="1332564" indent="0" algn="ctr">
              <a:buNone/>
              <a:defRPr sz="1554"/>
            </a:lvl4pPr>
            <a:lvl5pPr marL="1776752" indent="0" algn="ctr">
              <a:buNone/>
              <a:defRPr sz="1554"/>
            </a:lvl5pPr>
            <a:lvl6pPr marL="2220940" indent="0" algn="ctr">
              <a:buNone/>
              <a:defRPr sz="1554"/>
            </a:lvl6pPr>
            <a:lvl7pPr marL="2665128" indent="0" algn="ctr">
              <a:buNone/>
              <a:defRPr sz="1554"/>
            </a:lvl7pPr>
            <a:lvl8pPr marL="3109316" indent="0" algn="ctr">
              <a:buNone/>
              <a:defRPr sz="1554"/>
            </a:lvl8pPr>
            <a:lvl9pPr marL="3553504" indent="0" algn="ctr">
              <a:buNone/>
              <a:defRPr sz="1554"/>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703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1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2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32">
                <a:solidFill>
                  <a:schemeClr val="tx1">
                    <a:tint val="75000"/>
                  </a:schemeClr>
                </a:solidFill>
              </a:defRPr>
            </a:lvl1pPr>
            <a:lvl2pPr marL="444188" indent="0">
              <a:buNone/>
              <a:defRPr sz="1943">
                <a:solidFill>
                  <a:schemeClr val="tx1">
                    <a:tint val="75000"/>
                  </a:schemeClr>
                </a:solidFill>
              </a:defRPr>
            </a:lvl2pPr>
            <a:lvl3pPr marL="888376" indent="0">
              <a:buNone/>
              <a:defRPr sz="1749">
                <a:solidFill>
                  <a:schemeClr val="tx1">
                    <a:tint val="75000"/>
                  </a:schemeClr>
                </a:solidFill>
              </a:defRPr>
            </a:lvl3pPr>
            <a:lvl4pPr marL="1332564" indent="0">
              <a:buNone/>
              <a:defRPr sz="1554">
                <a:solidFill>
                  <a:schemeClr val="tx1">
                    <a:tint val="75000"/>
                  </a:schemeClr>
                </a:solidFill>
              </a:defRPr>
            </a:lvl4pPr>
            <a:lvl5pPr marL="1776752" indent="0">
              <a:buNone/>
              <a:defRPr sz="1554">
                <a:solidFill>
                  <a:schemeClr val="tx1">
                    <a:tint val="75000"/>
                  </a:schemeClr>
                </a:solidFill>
              </a:defRPr>
            </a:lvl5pPr>
            <a:lvl6pPr marL="2220940" indent="0">
              <a:buNone/>
              <a:defRPr sz="1554">
                <a:solidFill>
                  <a:schemeClr val="tx1">
                    <a:tint val="75000"/>
                  </a:schemeClr>
                </a:solidFill>
              </a:defRPr>
            </a:lvl6pPr>
            <a:lvl7pPr marL="2665128" indent="0">
              <a:buNone/>
              <a:defRPr sz="1554">
                <a:solidFill>
                  <a:schemeClr val="tx1">
                    <a:tint val="75000"/>
                  </a:schemeClr>
                </a:solidFill>
              </a:defRPr>
            </a:lvl7pPr>
            <a:lvl8pPr marL="3109316" indent="0">
              <a:buNone/>
              <a:defRPr sz="1554">
                <a:solidFill>
                  <a:schemeClr val="tx1">
                    <a:tint val="75000"/>
                  </a:schemeClr>
                </a:solidFill>
              </a:defRPr>
            </a:lvl8pPr>
            <a:lvl9pPr marL="3553504" indent="0">
              <a:buNone/>
              <a:defRPr sz="155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685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0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FA003-E691-3FB4-22FD-2D26DC4C754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808A0AF6-E843-79A2-9F1B-C185D6541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CBB28DC-8989-875C-9235-3F2259977E72}"/>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5" name="Marcador de pie de página 4">
            <a:extLst>
              <a:ext uri="{FF2B5EF4-FFF2-40B4-BE49-F238E27FC236}">
                <a16:creationId xmlns:a16="http://schemas.microsoft.com/office/drawing/2014/main" id="{2C7F834C-52CF-CB5C-48C3-39FD6D36B2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4E70C5C-B366-4175-1071-EB4BA6306F01}"/>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59367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72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712952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9"/>
            </a:lvl1pPr>
            <a:lvl2pPr>
              <a:defRPr sz="2721"/>
            </a:lvl2pPr>
            <a:lvl3pPr>
              <a:defRPr sz="2332"/>
            </a:lvl3pPr>
            <a:lvl4pPr>
              <a:defRPr sz="1943"/>
            </a:lvl4pPr>
            <a:lvl5pPr>
              <a:defRPr sz="1943"/>
            </a:lvl5pPr>
            <a:lvl6pPr>
              <a:defRPr sz="1943"/>
            </a:lvl6pPr>
            <a:lvl7pPr>
              <a:defRPr sz="1943"/>
            </a:lvl7pPr>
            <a:lvl8pPr>
              <a:defRPr sz="1943"/>
            </a:lvl8pPr>
            <a:lvl9pPr>
              <a:defRPr sz="1943"/>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5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9"/>
            </a:lvl1pPr>
            <a:lvl2pPr marL="444188" indent="0">
              <a:buNone/>
              <a:defRPr sz="2721"/>
            </a:lvl2pPr>
            <a:lvl3pPr marL="888376" indent="0">
              <a:buNone/>
              <a:defRPr sz="2332"/>
            </a:lvl3pPr>
            <a:lvl4pPr marL="1332564" indent="0">
              <a:buNone/>
              <a:defRPr sz="1943"/>
            </a:lvl4pPr>
            <a:lvl5pPr marL="1776752" indent="0">
              <a:buNone/>
              <a:defRPr sz="1943"/>
            </a:lvl5pPr>
            <a:lvl6pPr marL="2220940" indent="0">
              <a:buNone/>
              <a:defRPr sz="1943"/>
            </a:lvl6pPr>
            <a:lvl7pPr marL="2665128" indent="0">
              <a:buNone/>
              <a:defRPr sz="1943"/>
            </a:lvl7pPr>
            <a:lvl8pPr marL="3109316" indent="0">
              <a:buNone/>
              <a:defRPr sz="1943"/>
            </a:lvl8pPr>
            <a:lvl9pPr marL="3553504" indent="0">
              <a:buNone/>
              <a:defRPr sz="1943"/>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854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46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932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92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497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781" y="1"/>
            <a:ext cx="12151917" cy="24617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17" name="bg object 17"/>
          <p:cNvSpPr/>
          <p:nvPr/>
        </p:nvSpPr>
        <p:spPr>
          <a:xfrm>
            <a:off x="0" y="2703632"/>
            <a:ext cx="12193358" cy="414909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18" name="bg object 18"/>
          <p:cNvSpPr/>
          <p:nvPr/>
        </p:nvSpPr>
        <p:spPr>
          <a:xfrm>
            <a:off x="1" y="6062734"/>
            <a:ext cx="1624693" cy="79130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2" name="Holder 2"/>
          <p:cNvSpPr>
            <a:spLocks noGrp="1"/>
          </p:cNvSpPr>
          <p:nvPr>
            <p:ph type="title"/>
          </p:nvPr>
        </p:nvSpPr>
        <p:spPr/>
        <p:txBody>
          <a:bodyPr lIns="0" tIns="0" rIns="0" bIns="0"/>
          <a:lstStyle>
            <a:lvl1pPr>
              <a:defRPr sz="2423" b="0" i="0">
                <a:solidFill>
                  <a:srgbClr val="00044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166" b="0" i="0" u="none" strike="noStrike" kern="1200" cap="none" spc="0" normalizeH="0" baseline="0" noProof="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166" b="0" i="0" u="none" strike="noStrike" kern="1200" cap="none" spc="0" normalizeH="0" baseline="0" noProof="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40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02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6C200-9AF3-3191-AC58-7BAF277BA014}"/>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DEF85614-AB05-3050-AC63-95DD6092E39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B27F60A8-E53C-7B5D-2072-199AD3A4FCD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2E683828-E2F2-E97A-3530-F061969E969D}"/>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6" name="Marcador de pie de página 5">
            <a:extLst>
              <a:ext uri="{FF2B5EF4-FFF2-40B4-BE49-F238E27FC236}">
                <a16:creationId xmlns:a16="http://schemas.microsoft.com/office/drawing/2014/main" id="{C0633A1B-A3DA-D798-8EB1-B02E517F8EE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C7A822B-2660-5A91-40CB-AF9169FC341D}"/>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11184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4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Freeform: Shape 54"/>
          <p:cNvSpPr>
            <a:spLocks/>
          </p:cNvSpPr>
          <p:nvPr userDrawn="1"/>
        </p:nvSpPr>
        <p:spPr bwMode="auto">
          <a:xfrm flipH="1">
            <a:off x="-1" y="-143953"/>
            <a:ext cx="12192000" cy="7001952"/>
          </a:xfrm>
          <a:custGeom>
            <a:avLst/>
            <a:gdLst>
              <a:gd name="connsiteX0" fmla="*/ 0 w 6964364"/>
              <a:gd name="connsiteY0" fmla="*/ 1733690 h 4742779"/>
              <a:gd name="connsiteX1" fmla="*/ 35484 w 6964364"/>
              <a:gd name="connsiteY1" fmla="*/ 1836167 h 4742779"/>
              <a:gd name="connsiteX2" fmla="*/ 630707 w 6964364"/>
              <a:gd name="connsiteY2" fmla="*/ 3555155 h 4742779"/>
              <a:gd name="connsiteX3" fmla="*/ 1657786 w 6964364"/>
              <a:gd name="connsiteY3" fmla="*/ 3896095 h 4742779"/>
              <a:gd name="connsiteX4" fmla="*/ 1743376 w 6964364"/>
              <a:gd name="connsiteY4" fmla="*/ 2660187 h 4742779"/>
              <a:gd name="connsiteX5" fmla="*/ 1786171 w 6964364"/>
              <a:gd name="connsiteY5" fmla="*/ 3938712 h 4742779"/>
              <a:gd name="connsiteX6" fmla="*/ 3972414 w 6964364"/>
              <a:gd name="connsiteY6" fmla="*/ 4676144 h 4742779"/>
              <a:gd name="connsiteX7" fmla="*/ 4169966 w 6964364"/>
              <a:gd name="connsiteY7" fmla="*/ 4742779 h 4742779"/>
              <a:gd name="connsiteX8" fmla="*/ 4062168 w 6964364"/>
              <a:gd name="connsiteY8" fmla="*/ 4742779 h 4742779"/>
              <a:gd name="connsiteX9" fmla="*/ 4041645 w 6964364"/>
              <a:gd name="connsiteY9" fmla="*/ 4737835 h 4742779"/>
              <a:gd name="connsiteX10" fmla="*/ 1786171 w 6964364"/>
              <a:gd name="connsiteY10" fmla="*/ 4194418 h 4742779"/>
              <a:gd name="connsiteX11" fmla="*/ 1807067 w 6964364"/>
              <a:gd name="connsiteY11" fmla="*/ 4673033 h 4742779"/>
              <a:gd name="connsiteX12" fmla="*/ 1810112 w 6964364"/>
              <a:gd name="connsiteY12" fmla="*/ 4742779 h 4742779"/>
              <a:gd name="connsiteX13" fmla="*/ 1621453 w 6964364"/>
              <a:gd name="connsiteY13" fmla="*/ 4742779 h 4742779"/>
              <a:gd name="connsiteX14" fmla="*/ 1624957 w 6964364"/>
              <a:gd name="connsiteY14" fmla="*/ 4685783 h 4742779"/>
              <a:gd name="connsiteX15" fmla="*/ 1657786 w 6964364"/>
              <a:gd name="connsiteY15" fmla="*/ 4151800 h 4742779"/>
              <a:gd name="connsiteX16" fmla="*/ 373937 w 6964364"/>
              <a:gd name="connsiteY16" fmla="*/ 3810860 h 4742779"/>
              <a:gd name="connsiteX17" fmla="*/ 40186 w 6964364"/>
              <a:gd name="connsiteY17" fmla="*/ 2522938 h 4742779"/>
              <a:gd name="connsiteX18" fmla="*/ 0 w 6964364"/>
              <a:gd name="connsiteY18" fmla="*/ 2367864 h 4742779"/>
              <a:gd name="connsiteX19" fmla="*/ 0 w 6964364"/>
              <a:gd name="connsiteY19" fmla="*/ 0 h 4742779"/>
              <a:gd name="connsiteX20" fmla="*/ 72443 w 6964364"/>
              <a:gd name="connsiteY20" fmla="*/ 16922 h 4742779"/>
              <a:gd name="connsiteX21" fmla="*/ 2813251 w 6964364"/>
              <a:gd name="connsiteY21" fmla="*/ 657162 h 4742779"/>
              <a:gd name="connsiteX22" fmla="*/ 2898841 w 6964364"/>
              <a:gd name="connsiteY22" fmla="*/ 699779 h 4742779"/>
              <a:gd name="connsiteX23" fmla="*/ 2941636 w 6964364"/>
              <a:gd name="connsiteY23" fmla="*/ 742397 h 4742779"/>
              <a:gd name="connsiteX24" fmla="*/ 3412381 w 6964364"/>
              <a:gd name="connsiteY24" fmla="*/ 2106158 h 4742779"/>
              <a:gd name="connsiteX25" fmla="*/ 4225485 w 6964364"/>
              <a:gd name="connsiteY25" fmla="*/ 1850453 h 4742779"/>
              <a:gd name="connsiteX26" fmla="*/ 5423745 w 6964364"/>
              <a:gd name="connsiteY26" fmla="*/ 1424277 h 4742779"/>
              <a:gd name="connsiteX27" fmla="*/ 6065670 w 6964364"/>
              <a:gd name="connsiteY27" fmla="*/ 1211190 h 4742779"/>
              <a:gd name="connsiteX28" fmla="*/ 6365234 w 6964364"/>
              <a:gd name="connsiteY28" fmla="*/ 1125955 h 4742779"/>
              <a:gd name="connsiteX29" fmla="*/ 6664799 w 6964364"/>
              <a:gd name="connsiteY29" fmla="*/ 998102 h 4742779"/>
              <a:gd name="connsiteX30" fmla="*/ 6964364 w 6964364"/>
              <a:gd name="connsiteY30" fmla="*/ 912867 h 4742779"/>
              <a:gd name="connsiteX31" fmla="*/ 6878774 w 6964364"/>
              <a:gd name="connsiteY31" fmla="*/ 1211190 h 4742779"/>
              <a:gd name="connsiteX32" fmla="*/ 5904019 w 6964364"/>
              <a:gd name="connsiteY32" fmla="*/ 4551590 h 4742779"/>
              <a:gd name="connsiteX33" fmla="*/ 5848228 w 6964364"/>
              <a:gd name="connsiteY33" fmla="*/ 4742779 h 4742779"/>
              <a:gd name="connsiteX34" fmla="*/ 5490156 w 6964364"/>
              <a:gd name="connsiteY34" fmla="*/ 4742779 h 4742779"/>
              <a:gd name="connsiteX35" fmla="*/ 5526386 w 6964364"/>
              <a:gd name="connsiteY35" fmla="*/ 4617628 h 4742779"/>
              <a:gd name="connsiteX36" fmla="*/ 6450824 w 6964364"/>
              <a:gd name="connsiteY36" fmla="*/ 1424277 h 4742779"/>
              <a:gd name="connsiteX37" fmla="*/ 6151260 w 6964364"/>
              <a:gd name="connsiteY37" fmla="*/ 1509513 h 4742779"/>
              <a:gd name="connsiteX38" fmla="*/ 5509335 w 6964364"/>
              <a:gd name="connsiteY38" fmla="*/ 1679983 h 4742779"/>
              <a:gd name="connsiteX39" fmla="*/ 4268280 w 6964364"/>
              <a:gd name="connsiteY39" fmla="*/ 2020923 h 4742779"/>
              <a:gd name="connsiteX40" fmla="*/ 3455176 w 6964364"/>
              <a:gd name="connsiteY40" fmla="*/ 2191393 h 4742779"/>
              <a:gd name="connsiteX41" fmla="*/ 4350037 w 6964364"/>
              <a:gd name="connsiteY41" fmla="*/ 4593627 h 4742779"/>
              <a:gd name="connsiteX42" fmla="*/ 4405598 w 6964364"/>
              <a:gd name="connsiteY42" fmla="*/ 4742779 h 4742779"/>
              <a:gd name="connsiteX43" fmla="*/ 4396863 w 6964364"/>
              <a:gd name="connsiteY43" fmla="*/ 4742779 h 4742779"/>
              <a:gd name="connsiteX44" fmla="*/ 4376271 w 6964364"/>
              <a:gd name="connsiteY44" fmla="*/ 4698837 h 4742779"/>
              <a:gd name="connsiteX45" fmla="*/ 3241201 w 6964364"/>
              <a:gd name="connsiteY45" fmla="*/ 2276629 h 4742779"/>
              <a:gd name="connsiteX46" fmla="*/ 1743376 w 6964364"/>
              <a:gd name="connsiteY46" fmla="*/ 2660187 h 4742779"/>
              <a:gd name="connsiteX47" fmla="*/ 3198406 w 6964364"/>
              <a:gd name="connsiteY47" fmla="*/ 2148776 h 4742779"/>
              <a:gd name="connsiteX48" fmla="*/ 2642071 w 6964364"/>
              <a:gd name="connsiteY48" fmla="*/ 955484 h 4742779"/>
              <a:gd name="connsiteX49" fmla="*/ 189466 w 6964364"/>
              <a:gd name="connsiteY49" fmla="*/ 130766 h 4742779"/>
              <a:gd name="connsiteX50" fmla="*/ 0 w 6964364"/>
              <a:gd name="connsiteY50" fmla="*/ 67056 h 474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964364" h="4742779">
                <a:moveTo>
                  <a:pt x="0" y="1733690"/>
                </a:moveTo>
                <a:lnTo>
                  <a:pt x="35484" y="1836167"/>
                </a:lnTo>
                <a:cubicBezTo>
                  <a:pt x="194398" y="2295107"/>
                  <a:pt x="389985" y="2859956"/>
                  <a:pt x="630707" y="3555155"/>
                </a:cubicBezTo>
                <a:cubicBezTo>
                  <a:pt x="630707" y="3555155"/>
                  <a:pt x="630707" y="3555155"/>
                  <a:pt x="1657786" y="3896095"/>
                </a:cubicBezTo>
                <a:cubicBezTo>
                  <a:pt x="1657786" y="3896095"/>
                  <a:pt x="1657786" y="3896095"/>
                  <a:pt x="1743376" y="2660187"/>
                </a:cubicBezTo>
                <a:cubicBezTo>
                  <a:pt x="1743376" y="2660187"/>
                  <a:pt x="1743376" y="2660187"/>
                  <a:pt x="1786171" y="3938712"/>
                </a:cubicBezTo>
                <a:cubicBezTo>
                  <a:pt x="1786171" y="3938712"/>
                  <a:pt x="1786171" y="3938712"/>
                  <a:pt x="3972414" y="4676144"/>
                </a:cubicBezTo>
                <a:lnTo>
                  <a:pt x="4169966" y="4742779"/>
                </a:lnTo>
                <a:lnTo>
                  <a:pt x="4062168" y="4742779"/>
                </a:lnTo>
                <a:lnTo>
                  <a:pt x="4041645" y="4737835"/>
                </a:lnTo>
                <a:cubicBezTo>
                  <a:pt x="3690632" y="4653264"/>
                  <a:pt x="3029901" y="4494073"/>
                  <a:pt x="1786171" y="4194418"/>
                </a:cubicBezTo>
                <a:cubicBezTo>
                  <a:pt x="1786171" y="4194418"/>
                  <a:pt x="1786171" y="4194418"/>
                  <a:pt x="1807067" y="4673033"/>
                </a:cubicBezTo>
                <a:lnTo>
                  <a:pt x="1810112" y="4742779"/>
                </a:lnTo>
                <a:lnTo>
                  <a:pt x="1621453" y="4742779"/>
                </a:lnTo>
                <a:lnTo>
                  <a:pt x="1624957" y="4685783"/>
                </a:lnTo>
                <a:cubicBezTo>
                  <a:pt x="1634842" y="4524995"/>
                  <a:pt x="1645750" y="4347575"/>
                  <a:pt x="1657786" y="4151800"/>
                </a:cubicBezTo>
                <a:cubicBezTo>
                  <a:pt x="1657786" y="4151800"/>
                  <a:pt x="1657786" y="4151800"/>
                  <a:pt x="373937" y="3810860"/>
                </a:cubicBezTo>
                <a:cubicBezTo>
                  <a:pt x="373937" y="3810860"/>
                  <a:pt x="373937" y="3810860"/>
                  <a:pt x="40186" y="2522938"/>
                </a:cubicBezTo>
                <a:lnTo>
                  <a:pt x="0" y="2367864"/>
                </a:lnTo>
                <a:close/>
                <a:moveTo>
                  <a:pt x="0" y="0"/>
                </a:moveTo>
                <a:lnTo>
                  <a:pt x="72443" y="16922"/>
                </a:lnTo>
                <a:cubicBezTo>
                  <a:pt x="568896" y="132891"/>
                  <a:pt x="1405028" y="328208"/>
                  <a:pt x="2813251" y="657162"/>
                </a:cubicBezTo>
                <a:cubicBezTo>
                  <a:pt x="2813251" y="657162"/>
                  <a:pt x="2813251" y="657162"/>
                  <a:pt x="2898841" y="699779"/>
                </a:cubicBezTo>
                <a:cubicBezTo>
                  <a:pt x="2898841" y="699779"/>
                  <a:pt x="2898841" y="699779"/>
                  <a:pt x="2941636" y="742397"/>
                </a:cubicBezTo>
                <a:cubicBezTo>
                  <a:pt x="2941636" y="742397"/>
                  <a:pt x="2941636" y="742397"/>
                  <a:pt x="3412381" y="2106158"/>
                </a:cubicBezTo>
                <a:cubicBezTo>
                  <a:pt x="3412381" y="2106158"/>
                  <a:pt x="3412381" y="2106158"/>
                  <a:pt x="4225485" y="1850453"/>
                </a:cubicBezTo>
                <a:cubicBezTo>
                  <a:pt x="4225485" y="1850453"/>
                  <a:pt x="4225485" y="1850453"/>
                  <a:pt x="5423745" y="1424277"/>
                </a:cubicBezTo>
                <a:cubicBezTo>
                  <a:pt x="5423745" y="1424277"/>
                  <a:pt x="5423745" y="1424277"/>
                  <a:pt x="6065670" y="1211190"/>
                </a:cubicBezTo>
                <a:cubicBezTo>
                  <a:pt x="6065670" y="1211190"/>
                  <a:pt x="6065670" y="1211190"/>
                  <a:pt x="6365234" y="1125955"/>
                </a:cubicBezTo>
                <a:cubicBezTo>
                  <a:pt x="6450824" y="1083337"/>
                  <a:pt x="6579209" y="1040720"/>
                  <a:pt x="6664799" y="998102"/>
                </a:cubicBezTo>
                <a:cubicBezTo>
                  <a:pt x="6664799" y="998102"/>
                  <a:pt x="6664799" y="998102"/>
                  <a:pt x="6964364" y="912867"/>
                </a:cubicBezTo>
                <a:lnTo>
                  <a:pt x="6878774" y="1211190"/>
                </a:lnTo>
                <a:cubicBezTo>
                  <a:pt x="6878774" y="1211190"/>
                  <a:pt x="6878774" y="1211190"/>
                  <a:pt x="5904019" y="4551590"/>
                </a:cubicBezTo>
                <a:lnTo>
                  <a:pt x="5848228" y="4742779"/>
                </a:lnTo>
                <a:lnTo>
                  <a:pt x="5490156" y="4742779"/>
                </a:lnTo>
                <a:lnTo>
                  <a:pt x="5526386" y="4617628"/>
                </a:lnTo>
                <a:cubicBezTo>
                  <a:pt x="5728659" y="3918902"/>
                  <a:pt x="6022875" y="2902574"/>
                  <a:pt x="6450824" y="1424277"/>
                </a:cubicBezTo>
                <a:cubicBezTo>
                  <a:pt x="6450824" y="1424277"/>
                  <a:pt x="6450824" y="1424277"/>
                  <a:pt x="6151260" y="1509513"/>
                </a:cubicBezTo>
                <a:cubicBezTo>
                  <a:pt x="6151260" y="1509513"/>
                  <a:pt x="6151260" y="1509513"/>
                  <a:pt x="5509335" y="1679983"/>
                </a:cubicBezTo>
                <a:cubicBezTo>
                  <a:pt x="5509335" y="1679983"/>
                  <a:pt x="5509335" y="1679983"/>
                  <a:pt x="4268280" y="2020923"/>
                </a:cubicBezTo>
                <a:cubicBezTo>
                  <a:pt x="4268280" y="2020923"/>
                  <a:pt x="4268280" y="2020923"/>
                  <a:pt x="3455176" y="2191393"/>
                </a:cubicBezTo>
                <a:cubicBezTo>
                  <a:pt x="3455176" y="2191393"/>
                  <a:pt x="3455176" y="2191393"/>
                  <a:pt x="4350037" y="4593627"/>
                </a:cubicBezTo>
                <a:lnTo>
                  <a:pt x="4405598" y="4742779"/>
                </a:lnTo>
                <a:lnTo>
                  <a:pt x="4396863" y="4742779"/>
                </a:lnTo>
                <a:lnTo>
                  <a:pt x="4376271" y="4698837"/>
                </a:lnTo>
                <a:cubicBezTo>
                  <a:pt x="4270955" y="4474096"/>
                  <a:pt x="3990113" y="3874787"/>
                  <a:pt x="3241201" y="2276629"/>
                </a:cubicBezTo>
                <a:cubicBezTo>
                  <a:pt x="3241201" y="2276629"/>
                  <a:pt x="3241201" y="2276629"/>
                  <a:pt x="1743376" y="2660187"/>
                </a:cubicBezTo>
                <a:cubicBezTo>
                  <a:pt x="1743376" y="2660187"/>
                  <a:pt x="1743376" y="2660187"/>
                  <a:pt x="3198406" y="2148776"/>
                </a:cubicBezTo>
                <a:cubicBezTo>
                  <a:pt x="3198406" y="2148776"/>
                  <a:pt x="3198406" y="2148776"/>
                  <a:pt x="2642071" y="955484"/>
                </a:cubicBezTo>
                <a:cubicBezTo>
                  <a:pt x="2642071" y="955484"/>
                  <a:pt x="2642071" y="955484"/>
                  <a:pt x="189466" y="130766"/>
                </a:cubicBezTo>
                <a:lnTo>
                  <a:pt x="0" y="67056"/>
                </a:lnTo>
                <a:close/>
              </a:path>
            </a:pathLst>
          </a:custGeom>
          <a:solidFill>
            <a:schemeClr val="bg1">
              <a:lumMod val="85000"/>
              <a:alpha val="35000"/>
            </a:schemeClr>
          </a:solidFill>
          <a:ln>
            <a:noFill/>
          </a:ln>
        </p:spPr>
        <p:txBody>
          <a:bodyPr vert="horz" wrap="square" lIns="79178" tIns="39589" rIns="79178" bIns="39589"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767" b="0" i="0" u="none" strike="noStrike" kern="1200" cap="none" spc="0" normalizeH="0" baseline="0" noProof="0">
              <a:ln>
                <a:noFill/>
              </a:ln>
              <a:solidFill>
                <a:srgbClr val="0F235A"/>
              </a:solidFill>
              <a:effectLst/>
              <a:uLnTx/>
              <a:uFillTx/>
              <a:latin typeface="Calibri" panose="020F0502020204030204"/>
              <a:ea typeface="+mn-ea"/>
              <a:cs typeface="+mn-cs"/>
            </a:endParaRPr>
          </a:p>
        </p:txBody>
      </p:sp>
      <p:sp>
        <p:nvSpPr>
          <p:cNvPr id="4" name="Freeform: Shape 13"/>
          <p:cNvSpPr/>
          <p:nvPr userDrawn="1"/>
        </p:nvSpPr>
        <p:spPr bwMode="auto">
          <a:xfrm>
            <a:off x="0" y="1"/>
            <a:ext cx="9779633" cy="573213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5" name="Freeform: Shape 13"/>
          <p:cNvSpPr/>
          <p:nvPr userDrawn="1"/>
        </p:nvSpPr>
        <p:spPr bwMode="auto">
          <a:xfrm>
            <a:off x="2" y="0"/>
            <a:ext cx="9074024" cy="559789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6" name="Freeform: Shape 14"/>
          <p:cNvSpPr/>
          <p:nvPr userDrawn="1"/>
        </p:nvSpPr>
        <p:spPr bwMode="auto">
          <a:xfrm>
            <a:off x="0" y="0"/>
            <a:ext cx="8157170" cy="559789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pic>
        <p:nvPicPr>
          <p:cNvPr id="7" name="Picture Placeholder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0" y="1607"/>
            <a:ext cx="7898928" cy="5381948"/>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effectLst>
            <a:outerShdw blurRad="127000" dist="76200" dir="5400000" algn="t" rotWithShape="0">
              <a:prstClr val="black">
                <a:alpha val="40000"/>
              </a:prstClr>
            </a:outerShdw>
          </a:effectLst>
        </p:spPr>
      </p:pic>
      <p:pic>
        <p:nvPicPr>
          <p:cNvPr id="8"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4303" y="5420398"/>
            <a:ext cx="934500" cy="1050434"/>
          </a:xfrm>
          <a:prstGeom prst="rect">
            <a:avLst/>
          </a:prstGeom>
        </p:spPr>
      </p:pic>
      <p:pic>
        <p:nvPicPr>
          <p:cNvPr id="9" name="Imagen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96939" y="5868423"/>
            <a:ext cx="3028976" cy="620231"/>
          </a:xfrm>
          <a:prstGeom prst="rect">
            <a:avLst/>
          </a:prstGeom>
        </p:spPr>
      </p:pic>
    </p:spTree>
    <p:extLst>
      <p:ext uri="{BB962C8B-B14F-4D97-AF65-F5344CB8AC3E}">
        <p14:creationId xmlns:p14="http://schemas.microsoft.com/office/powerpoint/2010/main" val="3235556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9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121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2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24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3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07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4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494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5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5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6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44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7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061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8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7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A2E88-4E54-1F5C-640D-3BECBD89D92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25CD52DB-52E7-DE5E-F668-78C0D7FF6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3BEB7574-6D66-C17E-B97F-374A78CA30A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85A4F76D-CC4F-9766-8172-88E746F17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968EC9D-5B49-26CB-65A1-61478370148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01CE850F-5FE9-2967-8545-CDF284FC55F1}"/>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8" name="Marcador de pie de página 7">
            <a:extLst>
              <a:ext uri="{FF2B5EF4-FFF2-40B4-BE49-F238E27FC236}">
                <a16:creationId xmlns:a16="http://schemas.microsoft.com/office/drawing/2014/main" id="{AB7ACA90-8E81-ECB8-B397-91C19C01F791}"/>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C277526-A4B6-4DAA-F739-7E9A6E103A46}"/>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605517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9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90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 blanco">
  <p:cSld name="2_En blanco">
    <p:spTree>
      <p:nvGrpSpPr>
        <p:cNvPr id="1" name="Shape 21"/>
        <p:cNvGrpSpPr/>
        <p:nvPr/>
      </p:nvGrpSpPr>
      <p:grpSpPr>
        <a:xfrm>
          <a:off x="0" y="0"/>
          <a:ext cx="0" cy="0"/>
          <a:chOff x="0" y="0"/>
          <a:chExt cx="0" cy="0"/>
        </a:xfrm>
      </p:grpSpPr>
      <p:sp>
        <p:nvSpPr>
          <p:cNvPr id="23" name="Google Shape;23;p3"/>
          <p:cNvSpPr txBox="1">
            <a:spLocks noGrp="1"/>
          </p:cNvSpPr>
          <p:nvPr>
            <p:ph type="title"/>
          </p:nvPr>
        </p:nvSpPr>
        <p:spPr>
          <a:xfrm>
            <a:off x="1670284" y="432642"/>
            <a:ext cx="10013633" cy="425437"/>
          </a:xfrm>
          <a:prstGeom prst="rect">
            <a:avLst/>
          </a:prstGeom>
          <a:noFill/>
          <a:ln>
            <a:noFill/>
          </a:ln>
        </p:spPr>
        <p:txBody>
          <a:bodyPr spcFirstLastPara="1" wrap="square" lIns="0" tIns="0" rIns="0" bIns="0" anchor="ctr" anchorCtr="0">
            <a:spAutoFit/>
          </a:bodyPr>
          <a:lstStyle>
            <a:lvl1pPr lvl="0" algn="r">
              <a:lnSpc>
                <a:spcPct val="114285"/>
              </a:lnSpc>
              <a:spcBef>
                <a:spcPts val="0"/>
              </a:spcBef>
              <a:spcAft>
                <a:spcPts val="0"/>
              </a:spcAft>
              <a:buClr>
                <a:srgbClr val="000447"/>
              </a:buClr>
              <a:buSzPts val="2800"/>
              <a:buFont typeface="Helvetica Neue"/>
              <a:buNone/>
              <a:defRPr sz="2425" b="0" i="0">
                <a:solidFill>
                  <a:srgbClr val="00044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79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539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3643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8201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580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77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3011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2837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139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55D05-D02E-329A-4266-B0538A62772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9EF5370B-AFE8-55B1-E7D8-CDB7C3E10832}"/>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4" name="Marcador de pie de página 3">
            <a:extLst>
              <a:ext uri="{FF2B5EF4-FFF2-40B4-BE49-F238E27FC236}">
                <a16:creationId xmlns:a16="http://schemas.microsoft.com/office/drawing/2014/main" id="{394FB608-9A4D-DFC1-B15A-677B1E540D5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845FA74-5507-18C4-1BBC-FC722983549A}"/>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954360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041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0566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122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2104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581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3363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4796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280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8667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1197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0596D6-7664-35AA-81B3-5BA5DC57FFB0}"/>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3" name="Marcador de pie de página 2">
            <a:extLst>
              <a:ext uri="{FF2B5EF4-FFF2-40B4-BE49-F238E27FC236}">
                <a16:creationId xmlns:a16="http://schemas.microsoft.com/office/drawing/2014/main" id="{3F2CF8AE-AB31-6B37-2E60-EDB015F903E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8F8118F-C55E-C7A8-1ACA-C9D0D4A47840}"/>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157914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7508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0017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1939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984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E9AE8-CFE7-7D0A-CC71-EA26F28841C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5175A795-511F-C8C0-9B26-F254AC181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E6B217AD-F7BE-94FF-70F7-F40AB8837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22EE662-7765-AAF8-3B67-4489F07B819D}"/>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6" name="Marcador de pie de página 5">
            <a:extLst>
              <a:ext uri="{FF2B5EF4-FFF2-40B4-BE49-F238E27FC236}">
                <a16:creationId xmlns:a16="http://schemas.microsoft.com/office/drawing/2014/main" id="{CC2FF6B2-BC9E-6DAD-6911-F5A55BF6334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6B8F64F-AD32-B854-6EFE-B2366C570D28}"/>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23021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A2F4BB-7733-A069-26AC-EA76E8F50C0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9F0B4704-E5CD-F6DB-5303-25577B817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A886568-5232-3368-1807-1EF118F2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1A2E62C-A617-FA11-1782-BF978DAC25C4}"/>
              </a:ext>
            </a:extLst>
          </p:cNvPr>
          <p:cNvSpPr>
            <a:spLocks noGrp="1"/>
          </p:cNvSpPr>
          <p:nvPr>
            <p:ph type="dt" sz="half" idx="10"/>
          </p:nvPr>
        </p:nvSpPr>
        <p:spPr/>
        <p:txBody>
          <a:bodyPr/>
          <a:lstStyle/>
          <a:p>
            <a:fld id="{D5BB5B69-21D3-F44F-A4F5-5B635EAB44DA}" type="datetimeFigureOut">
              <a:rPr lang="es-CO" smtClean="0"/>
              <a:t>26/02/2025</a:t>
            </a:fld>
            <a:endParaRPr lang="es-CO"/>
          </a:p>
        </p:txBody>
      </p:sp>
      <p:sp>
        <p:nvSpPr>
          <p:cNvPr id="6" name="Marcador de pie de página 5">
            <a:extLst>
              <a:ext uri="{FF2B5EF4-FFF2-40B4-BE49-F238E27FC236}">
                <a16:creationId xmlns:a16="http://schemas.microsoft.com/office/drawing/2014/main" id="{E7C2335F-977D-E8DC-CB3F-17161625AD4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1E20F7C-8430-DA0B-2491-C1FF84AF9824}"/>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491216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jpe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B8D8EC-AA80-D363-7188-763290201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976D197D-9FCA-9D69-A72F-D8A25AC1D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5D79DC54-28F5-7F7D-647C-B0BCA5B49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B5B69-21D3-F44F-A4F5-5B635EAB44DA}" type="datetimeFigureOut">
              <a:rPr lang="es-CO" smtClean="0"/>
              <a:t>26/02/2025</a:t>
            </a:fld>
            <a:endParaRPr lang="es-CO"/>
          </a:p>
        </p:txBody>
      </p:sp>
      <p:sp>
        <p:nvSpPr>
          <p:cNvPr id="5" name="Marcador de pie de página 4">
            <a:extLst>
              <a:ext uri="{FF2B5EF4-FFF2-40B4-BE49-F238E27FC236}">
                <a16:creationId xmlns:a16="http://schemas.microsoft.com/office/drawing/2014/main" id="{9FDCDF3A-E3FB-298C-FEE4-27C7AE5CA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80BA162-DC0E-63E4-423B-90711B09A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A63F6-110D-E44B-A5EE-8C57CE461AE3}" type="slidenum">
              <a:rPr lang="es-CO" smtClean="0"/>
              <a:t>‹Nº›</a:t>
            </a:fld>
            <a:endParaRPr lang="es-CO"/>
          </a:p>
        </p:txBody>
      </p:sp>
    </p:spTree>
    <p:extLst>
      <p:ext uri="{BB962C8B-B14F-4D97-AF65-F5344CB8AC3E}">
        <p14:creationId xmlns:p14="http://schemas.microsoft.com/office/powerpoint/2010/main" val="318429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66">
                <a:solidFill>
                  <a:schemeClr val="tx1">
                    <a:tint val="75000"/>
                  </a:schemeClr>
                </a:solidFill>
              </a:defRPr>
            </a:lvl1pPr>
          </a:lstStyle>
          <a:p>
            <a:fld id="{77B97201-DF28-472B-AC2C-B547E4B2347E}" type="datetimeFigureOut">
              <a:rPr lang="es-CO" smtClean="0"/>
              <a:t>26/02/2025</a:t>
            </a:fld>
            <a:endParaRPr lang="es-CO"/>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66">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6">
                <a:solidFill>
                  <a:schemeClr val="tx1">
                    <a:tint val="75000"/>
                  </a:schemeClr>
                </a:solidFill>
              </a:defRPr>
            </a:lvl1pPr>
          </a:lstStyle>
          <a:p>
            <a:fld id="{31402C6E-4C56-463D-B6A0-2D7E39029AF6}" type="slidenum">
              <a:rPr lang="es-CO" smtClean="0"/>
              <a:t>‹Nº›</a:t>
            </a:fld>
            <a:endParaRPr lang="es-CO"/>
          </a:p>
        </p:txBody>
      </p:sp>
    </p:spTree>
    <p:extLst>
      <p:ext uri="{BB962C8B-B14F-4D97-AF65-F5344CB8AC3E}">
        <p14:creationId xmlns:p14="http://schemas.microsoft.com/office/powerpoint/2010/main" val="1573559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888376" rtl="0" eaLnBrk="1" latinLnBrk="0" hangingPunct="1">
        <a:lnSpc>
          <a:spcPct val="90000"/>
        </a:lnSpc>
        <a:spcBef>
          <a:spcPct val="0"/>
        </a:spcBef>
        <a:buNone/>
        <a:defRPr sz="4275" kern="1200">
          <a:solidFill>
            <a:schemeClr val="tx1"/>
          </a:solidFill>
          <a:latin typeface="+mj-lt"/>
          <a:ea typeface="+mj-ea"/>
          <a:cs typeface="+mj-cs"/>
        </a:defRPr>
      </a:lvl1pPr>
    </p:titleStyle>
    <p:bodyStyle>
      <a:lvl1pPr marL="222094" indent="-222094" algn="l" defTabSz="888376" rtl="0" eaLnBrk="1" latinLnBrk="0" hangingPunct="1">
        <a:lnSpc>
          <a:spcPct val="90000"/>
        </a:lnSpc>
        <a:spcBef>
          <a:spcPts val="972"/>
        </a:spcBef>
        <a:buFont typeface="Arial" panose="020B0604020202020204" pitchFamily="34" charset="0"/>
        <a:buChar char="•"/>
        <a:defRPr sz="2721" kern="1200">
          <a:solidFill>
            <a:schemeClr val="tx1"/>
          </a:solidFill>
          <a:latin typeface="+mn-lt"/>
          <a:ea typeface="+mn-ea"/>
          <a:cs typeface="+mn-cs"/>
        </a:defRPr>
      </a:lvl1pPr>
      <a:lvl2pPr marL="666282" indent="-222094" algn="l" defTabSz="888376" rtl="0" eaLnBrk="1" latinLnBrk="0" hangingPunct="1">
        <a:lnSpc>
          <a:spcPct val="90000"/>
        </a:lnSpc>
        <a:spcBef>
          <a:spcPts val="486"/>
        </a:spcBef>
        <a:buFont typeface="Arial" panose="020B0604020202020204" pitchFamily="34" charset="0"/>
        <a:buChar char="•"/>
        <a:defRPr sz="2332" kern="1200">
          <a:solidFill>
            <a:schemeClr val="tx1"/>
          </a:solidFill>
          <a:latin typeface="+mn-lt"/>
          <a:ea typeface="+mn-ea"/>
          <a:cs typeface="+mn-cs"/>
        </a:defRPr>
      </a:lvl2pPr>
      <a:lvl3pPr marL="1110470" indent="-222094" algn="l" defTabSz="888376" rtl="0" eaLnBrk="1" latinLnBrk="0" hangingPunct="1">
        <a:lnSpc>
          <a:spcPct val="90000"/>
        </a:lnSpc>
        <a:spcBef>
          <a:spcPts val="486"/>
        </a:spcBef>
        <a:buFont typeface="Arial" panose="020B0604020202020204" pitchFamily="34" charset="0"/>
        <a:buChar char="•"/>
        <a:defRPr sz="1943" kern="1200">
          <a:solidFill>
            <a:schemeClr val="tx1"/>
          </a:solidFill>
          <a:latin typeface="+mn-lt"/>
          <a:ea typeface="+mn-ea"/>
          <a:cs typeface="+mn-cs"/>
        </a:defRPr>
      </a:lvl3pPr>
      <a:lvl4pPr marL="155465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4pPr>
      <a:lvl5pPr marL="1998846"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5pPr>
      <a:lvl6pPr marL="2443034"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6pPr>
      <a:lvl7pPr marL="2887222"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7pPr>
      <a:lvl8pPr marL="3331410"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8pPr>
      <a:lvl9pPr marL="377559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9pPr>
    </p:bodyStyle>
    <p:otherStyle>
      <a:defPPr>
        <a:defRPr lang="en-US"/>
      </a:defPPr>
      <a:lvl1pPr marL="0" algn="l" defTabSz="888376" rtl="0" eaLnBrk="1" latinLnBrk="0" hangingPunct="1">
        <a:defRPr sz="1749" kern="1200">
          <a:solidFill>
            <a:schemeClr val="tx1"/>
          </a:solidFill>
          <a:latin typeface="+mn-lt"/>
          <a:ea typeface="+mn-ea"/>
          <a:cs typeface="+mn-cs"/>
        </a:defRPr>
      </a:lvl1pPr>
      <a:lvl2pPr marL="444188" algn="l" defTabSz="888376" rtl="0" eaLnBrk="1" latinLnBrk="0" hangingPunct="1">
        <a:defRPr sz="1749" kern="1200">
          <a:solidFill>
            <a:schemeClr val="tx1"/>
          </a:solidFill>
          <a:latin typeface="+mn-lt"/>
          <a:ea typeface="+mn-ea"/>
          <a:cs typeface="+mn-cs"/>
        </a:defRPr>
      </a:lvl2pPr>
      <a:lvl3pPr marL="888376" algn="l" defTabSz="888376" rtl="0" eaLnBrk="1" latinLnBrk="0" hangingPunct="1">
        <a:defRPr sz="1749" kern="1200">
          <a:solidFill>
            <a:schemeClr val="tx1"/>
          </a:solidFill>
          <a:latin typeface="+mn-lt"/>
          <a:ea typeface="+mn-ea"/>
          <a:cs typeface="+mn-cs"/>
        </a:defRPr>
      </a:lvl3pPr>
      <a:lvl4pPr marL="1332564" algn="l" defTabSz="888376" rtl="0" eaLnBrk="1" latinLnBrk="0" hangingPunct="1">
        <a:defRPr sz="1749" kern="1200">
          <a:solidFill>
            <a:schemeClr val="tx1"/>
          </a:solidFill>
          <a:latin typeface="+mn-lt"/>
          <a:ea typeface="+mn-ea"/>
          <a:cs typeface="+mn-cs"/>
        </a:defRPr>
      </a:lvl4pPr>
      <a:lvl5pPr marL="1776752" algn="l" defTabSz="888376" rtl="0" eaLnBrk="1" latinLnBrk="0" hangingPunct="1">
        <a:defRPr sz="1749" kern="1200">
          <a:solidFill>
            <a:schemeClr val="tx1"/>
          </a:solidFill>
          <a:latin typeface="+mn-lt"/>
          <a:ea typeface="+mn-ea"/>
          <a:cs typeface="+mn-cs"/>
        </a:defRPr>
      </a:lvl5pPr>
      <a:lvl6pPr marL="2220940" algn="l" defTabSz="888376" rtl="0" eaLnBrk="1" latinLnBrk="0" hangingPunct="1">
        <a:defRPr sz="1749" kern="1200">
          <a:solidFill>
            <a:schemeClr val="tx1"/>
          </a:solidFill>
          <a:latin typeface="+mn-lt"/>
          <a:ea typeface="+mn-ea"/>
          <a:cs typeface="+mn-cs"/>
        </a:defRPr>
      </a:lvl6pPr>
      <a:lvl7pPr marL="2665128" algn="l" defTabSz="888376" rtl="0" eaLnBrk="1" latinLnBrk="0" hangingPunct="1">
        <a:defRPr sz="1749" kern="1200">
          <a:solidFill>
            <a:schemeClr val="tx1"/>
          </a:solidFill>
          <a:latin typeface="+mn-lt"/>
          <a:ea typeface="+mn-ea"/>
          <a:cs typeface="+mn-cs"/>
        </a:defRPr>
      </a:lvl7pPr>
      <a:lvl8pPr marL="3109316" algn="l" defTabSz="888376" rtl="0" eaLnBrk="1" latinLnBrk="0" hangingPunct="1">
        <a:defRPr sz="1749" kern="1200">
          <a:solidFill>
            <a:schemeClr val="tx1"/>
          </a:solidFill>
          <a:latin typeface="+mn-lt"/>
          <a:ea typeface="+mn-ea"/>
          <a:cs typeface="+mn-cs"/>
        </a:defRPr>
      </a:lvl8pPr>
      <a:lvl9pPr marL="3553504" algn="l" defTabSz="888376" rtl="0" eaLnBrk="1" latinLnBrk="0" hangingPunct="1">
        <a:defRPr sz="17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66">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66">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6">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993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Lst>
  <p:txStyles>
    <p:titleStyle>
      <a:lvl1pPr algn="l" defTabSz="888376" rtl="0" eaLnBrk="1" latinLnBrk="0" hangingPunct="1">
        <a:lnSpc>
          <a:spcPct val="90000"/>
        </a:lnSpc>
        <a:spcBef>
          <a:spcPct val="0"/>
        </a:spcBef>
        <a:buNone/>
        <a:defRPr sz="4275" kern="1200">
          <a:solidFill>
            <a:schemeClr val="tx1"/>
          </a:solidFill>
          <a:latin typeface="+mj-lt"/>
          <a:ea typeface="+mj-ea"/>
          <a:cs typeface="+mj-cs"/>
        </a:defRPr>
      </a:lvl1pPr>
    </p:titleStyle>
    <p:bodyStyle>
      <a:lvl1pPr marL="222094" indent="-222094" algn="l" defTabSz="888376" rtl="0" eaLnBrk="1" latinLnBrk="0" hangingPunct="1">
        <a:lnSpc>
          <a:spcPct val="90000"/>
        </a:lnSpc>
        <a:spcBef>
          <a:spcPts val="972"/>
        </a:spcBef>
        <a:buFont typeface="Arial" panose="020B0604020202020204" pitchFamily="34" charset="0"/>
        <a:buChar char="•"/>
        <a:defRPr sz="2721" kern="1200">
          <a:solidFill>
            <a:schemeClr val="tx1"/>
          </a:solidFill>
          <a:latin typeface="+mn-lt"/>
          <a:ea typeface="+mn-ea"/>
          <a:cs typeface="+mn-cs"/>
        </a:defRPr>
      </a:lvl1pPr>
      <a:lvl2pPr marL="666282" indent="-222094" algn="l" defTabSz="888376" rtl="0" eaLnBrk="1" latinLnBrk="0" hangingPunct="1">
        <a:lnSpc>
          <a:spcPct val="90000"/>
        </a:lnSpc>
        <a:spcBef>
          <a:spcPts val="486"/>
        </a:spcBef>
        <a:buFont typeface="Arial" panose="020B0604020202020204" pitchFamily="34" charset="0"/>
        <a:buChar char="•"/>
        <a:defRPr sz="2332" kern="1200">
          <a:solidFill>
            <a:schemeClr val="tx1"/>
          </a:solidFill>
          <a:latin typeface="+mn-lt"/>
          <a:ea typeface="+mn-ea"/>
          <a:cs typeface="+mn-cs"/>
        </a:defRPr>
      </a:lvl2pPr>
      <a:lvl3pPr marL="1110470" indent="-222094" algn="l" defTabSz="888376" rtl="0" eaLnBrk="1" latinLnBrk="0" hangingPunct="1">
        <a:lnSpc>
          <a:spcPct val="90000"/>
        </a:lnSpc>
        <a:spcBef>
          <a:spcPts val="486"/>
        </a:spcBef>
        <a:buFont typeface="Arial" panose="020B0604020202020204" pitchFamily="34" charset="0"/>
        <a:buChar char="•"/>
        <a:defRPr sz="1943" kern="1200">
          <a:solidFill>
            <a:schemeClr val="tx1"/>
          </a:solidFill>
          <a:latin typeface="+mn-lt"/>
          <a:ea typeface="+mn-ea"/>
          <a:cs typeface="+mn-cs"/>
        </a:defRPr>
      </a:lvl3pPr>
      <a:lvl4pPr marL="155465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4pPr>
      <a:lvl5pPr marL="1998846"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5pPr>
      <a:lvl6pPr marL="2443034"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6pPr>
      <a:lvl7pPr marL="2887222"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7pPr>
      <a:lvl8pPr marL="3331410"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8pPr>
      <a:lvl9pPr marL="377559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9pPr>
    </p:bodyStyle>
    <p:otherStyle>
      <a:defPPr>
        <a:defRPr lang="en-US"/>
      </a:defPPr>
      <a:lvl1pPr marL="0" algn="l" defTabSz="888376" rtl="0" eaLnBrk="1" latinLnBrk="0" hangingPunct="1">
        <a:defRPr sz="1749" kern="1200">
          <a:solidFill>
            <a:schemeClr val="tx1"/>
          </a:solidFill>
          <a:latin typeface="+mn-lt"/>
          <a:ea typeface="+mn-ea"/>
          <a:cs typeface="+mn-cs"/>
        </a:defRPr>
      </a:lvl1pPr>
      <a:lvl2pPr marL="444188" algn="l" defTabSz="888376" rtl="0" eaLnBrk="1" latinLnBrk="0" hangingPunct="1">
        <a:defRPr sz="1749" kern="1200">
          <a:solidFill>
            <a:schemeClr val="tx1"/>
          </a:solidFill>
          <a:latin typeface="+mn-lt"/>
          <a:ea typeface="+mn-ea"/>
          <a:cs typeface="+mn-cs"/>
        </a:defRPr>
      </a:lvl2pPr>
      <a:lvl3pPr marL="888376" algn="l" defTabSz="888376" rtl="0" eaLnBrk="1" latinLnBrk="0" hangingPunct="1">
        <a:defRPr sz="1749" kern="1200">
          <a:solidFill>
            <a:schemeClr val="tx1"/>
          </a:solidFill>
          <a:latin typeface="+mn-lt"/>
          <a:ea typeface="+mn-ea"/>
          <a:cs typeface="+mn-cs"/>
        </a:defRPr>
      </a:lvl3pPr>
      <a:lvl4pPr marL="1332564" algn="l" defTabSz="888376" rtl="0" eaLnBrk="1" latinLnBrk="0" hangingPunct="1">
        <a:defRPr sz="1749" kern="1200">
          <a:solidFill>
            <a:schemeClr val="tx1"/>
          </a:solidFill>
          <a:latin typeface="+mn-lt"/>
          <a:ea typeface="+mn-ea"/>
          <a:cs typeface="+mn-cs"/>
        </a:defRPr>
      </a:lvl4pPr>
      <a:lvl5pPr marL="1776752" algn="l" defTabSz="888376" rtl="0" eaLnBrk="1" latinLnBrk="0" hangingPunct="1">
        <a:defRPr sz="1749" kern="1200">
          <a:solidFill>
            <a:schemeClr val="tx1"/>
          </a:solidFill>
          <a:latin typeface="+mn-lt"/>
          <a:ea typeface="+mn-ea"/>
          <a:cs typeface="+mn-cs"/>
        </a:defRPr>
      </a:lvl5pPr>
      <a:lvl6pPr marL="2220940" algn="l" defTabSz="888376" rtl="0" eaLnBrk="1" latinLnBrk="0" hangingPunct="1">
        <a:defRPr sz="1749" kern="1200">
          <a:solidFill>
            <a:schemeClr val="tx1"/>
          </a:solidFill>
          <a:latin typeface="+mn-lt"/>
          <a:ea typeface="+mn-ea"/>
          <a:cs typeface="+mn-cs"/>
        </a:defRPr>
      </a:lvl6pPr>
      <a:lvl7pPr marL="2665128" algn="l" defTabSz="888376" rtl="0" eaLnBrk="1" latinLnBrk="0" hangingPunct="1">
        <a:defRPr sz="1749" kern="1200">
          <a:solidFill>
            <a:schemeClr val="tx1"/>
          </a:solidFill>
          <a:latin typeface="+mn-lt"/>
          <a:ea typeface="+mn-ea"/>
          <a:cs typeface="+mn-cs"/>
        </a:defRPr>
      </a:lvl7pPr>
      <a:lvl8pPr marL="3109316" algn="l" defTabSz="888376" rtl="0" eaLnBrk="1" latinLnBrk="0" hangingPunct="1">
        <a:defRPr sz="1749" kern="1200">
          <a:solidFill>
            <a:schemeClr val="tx1"/>
          </a:solidFill>
          <a:latin typeface="+mn-lt"/>
          <a:ea typeface="+mn-ea"/>
          <a:cs typeface="+mn-cs"/>
        </a:defRPr>
      </a:lvl8pPr>
      <a:lvl9pPr marL="3553504" algn="l" defTabSz="888376" rtl="0" eaLnBrk="1" latinLnBrk="0" hangingPunct="1">
        <a:defRPr sz="17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559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2/26/2025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213162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16.jpeg"/><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emf"/><Relationship Id="rId9"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62.png"/><Relationship Id="rId5" Type="http://schemas.openxmlformats.org/officeDocument/2006/relationships/diagramQuickStyle" Target="../diagrams/quickStyle9.xml"/><Relationship Id="rId10" Type="http://schemas.openxmlformats.org/officeDocument/2006/relationships/image" Target="../media/image61.png"/><Relationship Id="rId4" Type="http://schemas.openxmlformats.org/officeDocument/2006/relationships/diagramLayout" Target="../diagrams/layout9.xml"/><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68.jpe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hyperlink" Target="mailto:medicina.preventiva@unimilitar.edu.co"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hyperlink" Target="mailto:Salud.ocupacional@unimilitar.edu.co" TargetMode="External"/><Relationship Id="rId5" Type="http://schemas.openxmlformats.org/officeDocument/2006/relationships/image" Target="../media/image80.jpe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ga/Resoluci%C3%B3n%20%202967%202013%20Plan%20Emergencias.tif"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s://www.isotools.us/normas/calidad/iso-21001/" TargetMode="External"/><Relationship Id="rId5" Type="http://schemas.openxmlformats.org/officeDocument/2006/relationships/hyperlink" Target="https://www.isotools.us/normas/riesgos-y-seguridad/iso-27001/" TargetMode="Externa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diagramDrawing" Target="../diagrams/drawing15.xml"/><Relationship Id="rId3" Type="http://schemas.openxmlformats.org/officeDocument/2006/relationships/image" Target="../media/image90.png"/><Relationship Id="rId7" Type="http://schemas.openxmlformats.org/officeDocument/2006/relationships/image" Target="../media/image94.jpg"/><Relationship Id="rId12" Type="http://schemas.openxmlformats.org/officeDocument/2006/relationships/diagramColors" Target="../diagrams/colors15.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93.png"/><Relationship Id="rId11" Type="http://schemas.openxmlformats.org/officeDocument/2006/relationships/diagramQuickStyle" Target="../diagrams/quickStyle15.xml"/><Relationship Id="rId5" Type="http://schemas.openxmlformats.org/officeDocument/2006/relationships/image" Target="../media/image92.png"/><Relationship Id="rId10" Type="http://schemas.openxmlformats.org/officeDocument/2006/relationships/diagramLayout" Target="../diagrams/layout15.xml"/><Relationship Id="rId4" Type="http://schemas.openxmlformats.org/officeDocument/2006/relationships/image" Target="../media/image91.png"/><Relationship Id="rId9" Type="http://schemas.openxmlformats.org/officeDocument/2006/relationships/diagramData" Target="../diagrams/data15.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8.png"/><Relationship Id="rId7" Type="http://schemas.openxmlformats.org/officeDocument/2006/relationships/diagramColors" Target="../diagrams/colors6.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19208" y="1966918"/>
            <a:ext cx="6454346" cy="630195"/>
          </a:xfrm>
        </p:spPr>
        <p:txBody>
          <a:bodyPr>
            <a:normAutofit/>
          </a:bodyPr>
          <a:lstStyle/>
          <a:p>
            <a:r>
              <a:rPr lang="es-CO" sz="3200" b="1" dirty="0">
                <a:solidFill>
                  <a:schemeClr val="accent1">
                    <a:lumMod val="50000"/>
                  </a:schemeClr>
                </a:solidFill>
                <a:latin typeface="Arial" panose="020B0604020202020204" pitchFamily="34" charset="0"/>
                <a:cs typeface="Arial" panose="020B0604020202020204" pitchFamily="34" charset="0"/>
              </a:rPr>
              <a:t>GENERALIDADES SIG</a:t>
            </a:r>
          </a:p>
        </p:txBody>
      </p:sp>
      <p:sp>
        <p:nvSpPr>
          <p:cNvPr id="3" name="Subtítulo 2">
            <a:extLst>
              <a:ext uri="{FF2B5EF4-FFF2-40B4-BE49-F238E27FC236}">
                <a16:creationId xmlns:a16="http://schemas.microsoft.com/office/drawing/2014/main" id="{B7C1A0B1-F3AC-6460-BA11-5432FFDCD79A}"/>
              </a:ext>
            </a:extLst>
          </p:cNvPr>
          <p:cNvSpPr>
            <a:spLocks noGrp="1"/>
          </p:cNvSpPr>
          <p:nvPr>
            <p:ph type="subTitle" idx="1"/>
          </p:nvPr>
        </p:nvSpPr>
        <p:spPr>
          <a:xfrm>
            <a:off x="7381188" y="3101419"/>
            <a:ext cx="4045991" cy="478929"/>
          </a:xfrm>
        </p:spPr>
        <p:txBody>
          <a:bodyPr>
            <a:normAutofit fontScale="92500"/>
          </a:bodyPr>
          <a:lstStyle/>
          <a:p>
            <a:r>
              <a:rPr lang="es-CO" b="1" dirty="0">
                <a:solidFill>
                  <a:schemeClr val="accent1">
                    <a:lumMod val="50000"/>
                  </a:schemeClr>
                </a:solidFill>
              </a:rPr>
              <a:t>División </a:t>
            </a:r>
            <a:r>
              <a:rPr lang="es-CO" b="1" dirty="0">
                <a:solidFill>
                  <a:schemeClr val="accent1">
                    <a:lumMod val="50000"/>
                  </a:schemeClr>
                </a:solidFill>
                <a:latin typeface="Arial" panose="020B0604020202020204" pitchFamily="34" charset="0"/>
                <a:cs typeface="Arial" panose="020B0604020202020204" pitchFamily="34" charset="0"/>
              </a:rPr>
              <a:t>de</a:t>
            </a:r>
            <a:r>
              <a:rPr lang="es-CO" b="1" dirty="0">
                <a:solidFill>
                  <a:schemeClr val="accent1">
                    <a:lumMod val="50000"/>
                  </a:schemeClr>
                </a:solidFill>
              </a:rPr>
              <a:t> Gestión de Calidad</a:t>
            </a:r>
          </a:p>
        </p:txBody>
      </p:sp>
    </p:spTree>
    <p:extLst>
      <p:ext uri="{BB962C8B-B14F-4D97-AF65-F5344CB8AC3E}">
        <p14:creationId xmlns:p14="http://schemas.microsoft.com/office/powerpoint/2010/main" val="1246366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3" name="Tabla 92">
            <a:extLst>
              <a:ext uri="{FF2B5EF4-FFF2-40B4-BE49-F238E27FC236}">
                <a16:creationId xmlns:a16="http://schemas.microsoft.com/office/drawing/2014/main" id="{6C8B3AB0-0F70-D46D-FFE0-8EF019EBDA82}"/>
              </a:ext>
            </a:extLst>
          </p:cNvPr>
          <p:cNvGraphicFramePr>
            <a:graphicFrameLocks noGrp="1"/>
          </p:cNvGraphicFramePr>
          <p:nvPr>
            <p:extLst>
              <p:ext uri="{D42A27DB-BD31-4B8C-83A1-F6EECF244321}">
                <p14:modId xmlns:p14="http://schemas.microsoft.com/office/powerpoint/2010/main" val="27758136"/>
              </p:ext>
            </p:extLst>
          </p:nvPr>
        </p:nvGraphicFramePr>
        <p:xfrm>
          <a:off x="2830374" y="143877"/>
          <a:ext cx="6994219" cy="731520"/>
        </p:xfrm>
        <a:graphic>
          <a:graphicData uri="http://schemas.openxmlformats.org/drawingml/2006/table">
            <a:tbl>
              <a:tblPr firstRow="1" bandRow="1"/>
              <a:tblGrid>
                <a:gridCol w="4412403">
                  <a:extLst>
                    <a:ext uri="{9D8B030D-6E8A-4147-A177-3AD203B41FA5}">
                      <a16:colId xmlns:a16="http://schemas.microsoft.com/office/drawing/2014/main" val="20000"/>
                    </a:ext>
                  </a:extLst>
                </a:gridCol>
                <a:gridCol w="1490921">
                  <a:extLst>
                    <a:ext uri="{9D8B030D-6E8A-4147-A177-3AD203B41FA5}">
                      <a16:colId xmlns:a16="http://schemas.microsoft.com/office/drawing/2014/main" val="20001"/>
                    </a:ext>
                  </a:extLst>
                </a:gridCol>
                <a:gridCol w="1090895">
                  <a:extLst>
                    <a:ext uri="{9D8B030D-6E8A-4147-A177-3AD203B41FA5}">
                      <a16:colId xmlns:a16="http://schemas.microsoft.com/office/drawing/2014/main" val="20002"/>
                    </a:ext>
                  </a:extLst>
                </a:gridCol>
              </a:tblGrid>
              <a:tr h="246956">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2000" b="1" dirty="0">
                          <a:solidFill>
                            <a:schemeClr val="accent1">
                              <a:lumMod val="50000"/>
                            </a:schemeClr>
                          </a:solidFill>
                          <a:effectLst/>
                          <a:latin typeface="Arial" panose="020B0604020202020204" pitchFamily="34" charset="0"/>
                          <a:ea typeface="Times New Roman" panose="02020603050405020304" pitchFamily="18" charset="0"/>
                        </a:rPr>
                        <a:t>MAPA DE MACROPROCESOS</a:t>
                      </a:r>
                      <a:endParaRPr lang="es-CO" sz="14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Fecha de Emisión: </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2022/29/09</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GI-PR-F-14</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46956">
                <a:tc vMerge="1">
                  <a:txBody>
                    <a:bodyPr/>
                    <a:lstStyle/>
                    <a:p>
                      <a:endParaRPr lang="es-CO"/>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Revisión No.: </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16</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Página 1 de 1</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94" name="Rectángulo redondeado 4">
            <a:extLst>
              <a:ext uri="{FF2B5EF4-FFF2-40B4-BE49-F238E27FC236}">
                <a16:creationId xmlns:a16="http://schemas.microsoft.com/office/drawing/2014/main" id="{E7DF87FE-FE62-60C8-ED13-4A55D50959A5}"/>
              </a:ext>
            </a:extLst>
          </p:cNvPr>
          <p:cNvSpPr/>
          <p:nvPr/>
        </p:nvSpPr>
        <p:spPr>
          <a:xfrm>
            <a:off x="997103" y="1588396"/>
            <a:ext cx="10004086" cy="4768314"/>
          </a:xfrm>
          <a:prstGeom prst="roundRect">
            <a:avLst/>
          </a:prstGeom>
          <a:noFill/>
          <a:ln w="12700" cap="flat" cmpd="sng" algn="ctr">
            <a:solidFill>
              <a:srgbClr val="0F235A">
                <a:lumMod val="65000"/>
                <a:lumOff val="3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5" name="Rectangle 13">
            <a:extLst>
              <a:ext uri="{FF2B5EF4-FFF2-40B4-BE49-F238E27FC236}">
                <a16:creationId xmlns:a16="http://schemas.microsoft.com/office/drawing/2014/main" id="{10785144-F59C-61D1-B9FE-D72F4930390F}"/>
              </a:ext>
            </a:extLst>
          </p:cNvPr>
          <p:cNvSpPr>
            <a:spLocks noChangeArrowheads="1"/>
          </p:cNvSpPr>
          <p:nvPr/>
        </p:nvSpPr>
        <p:spPr bwMode="auto">
          <a:xfrm>
            <a:off x="2019068" y="1752956"/>
            <a:ext cx="7855400" cy="2097690"/>
          </a:xfrm>
          <a:prstGeom prst="rect">
            <a:avLst/>
          </a:prstGeom>
          <a:gradFill>
            <a:gsLst>
              <a:gs pos="0">
                <a:srgbClr val="82B617"/>
              </a:gs>
              <a:gs pos="100000">
                <a:srgbClr val="82B617">
                  <a:lumMod val="75000"/>
                </a:srgbClr>
              </a:gs>
            </a:gsLst>
            <a:lin ang="5400000" scaled="1"/>
          </a:gradFill>
          <a:ln>
            <a:noFill/>
          </a:ln>
        </p:spPr>
        <p:txBody>
          <a:bodyPr vert="horz" wrap="square" lIns="0" tIns="36000" rIns="0" bIns="0" numCol="1" anchor="t" anchorCtr="0" compatLnSpc="1">
            <a:prstTxWarp prst="textNoShape">
              <a:avLst/>
            </a:prstTxWarp>
          </a:bodyPr>
          <a:lstStyle/>
          <a:p>
            <a:pPr marL="7938" algn="ctr" defTabSz="457200">
              <a:tabLst>
                <a:tab pos="3643313" algn="ctr"/>
              </a:tabLst>
            </a:pPr>
            <a:r>
              <a:rPr lang="id-ID"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MACROPROCESOS MISIONALES</a:t>
            </a:r>
            <a:r>
              <a:rPr lang="es-CO"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 </a:t>
            </a:r>
            <a:r>
              <a:rPr lang="id-ID"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(Cadena de valor)</a:t>
            </a:r>
          </a:p>
        </p:txBody>
      </p:sp>
      <p:sp>
        <p:nvSpPr>
          <p:cNvPr id="96" name="Shape 32">
            <a:extLst>
              <a:ext uri="{FF2B5EF4-FFF2-40B4-BE49-F238E27FC236}">
                <a16:creationId xmlns:a16="http://schemas.microsoft.com/office/drawing/2014/main" id="{4B8E9E91-DEE2-00CC-673E-D17A0B23FDA5}"/>
              </a:ext>
            </a:extLst>
          </p:cNvPr>
          <p:cNvSpPr/>
          <p:nvPr/>
        </p:nvSpPr>
        <p:spPr>
          <a:xfrm rot="5400000">
            <a:off x="9182846" y="2424066"/>
            <a:ext cx="2105647" cy="69890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82B617"/>
              </a:gs>
              <a:gs pos="100000">
                <a:srgbClr val="82B617">
                  <a:lumMod val="75000"/>
                </a:srgbClr>
              </a:gs>
            </a:gsLst>
            <a:lin ang="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8">
            <a:extLst>
              <a:ext uri="{FF2B5EF4-FFF2-40B4-BE49-F238E27FC236}">
                <a16:creationId xmlns:a16="http://schemas.microsoft.com/office/drawing/2014/main" id="{587EA7AA-86F9-1910-DAE7-7BD39A1B55D5}"/>
              </a:ext>
            </a:extLst>
          </p:cNvPr>
          <p:cNvSpPr>
            <a:spLocks/>
          </p:cNvSpPr>
          <p:nvPr/>
        </p:nvSpPr>
        <p:spPr bwMode="auto">
          <a:xfrm>
            <a:off x="2346073" y="2174824"/>
            <a:ext cx="1891407" cy="1312570"/>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306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dirty="0"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Admisiones</a:t>
            </a:r>
            <a:r>
              <a:rPr kumimoji="0" lang="en-US" sz="1200" b="0" i="0" u="none" strike="noStrike" kern="0" cap="none" spc="0" normalizeH="0" baseline="0" noProof="0" dirty="0"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 </a:t>
            </a: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y </a:t>
            </a:r>
            <a:endParaRPr kumimoji="0" lang="en-US" sz="1200" b="0" i="0" u="none" strike="noStrike" kern="0" cap="none" spc="0" normalizeH="0" baseline="0" noProof="0" dirty="0"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dirty="0"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Registro</a:t>
            </a:r>
            <a:endParaRPr kumimoji="0" lang="es-CO" sz="1200" b="0" i="0" u="none" strike="noStrike" kern="0" cap="none" spc="0" normalizeH="0" baseline="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98" name="Freeform 8">
            <a:extLst>
              <a:ext uri="{FF2B5EF4-FFF2-40B4-BE49-F238E27FC236}">
                <a16:creationId xmlns:a16="http://schemas.microsoft.com/office/drawing/2014/main" id="{628D5803-36CB-5EDA-6B5D-D581D430B0F9}"/>
              </a:ext>
            </a:extLst>
          </p:cNvPr>
          <p:cNvSpPr>
            <a:spLocks/>
          </p:cNvSpPr>
          <p:nvPr/>
        </p:nvSpPr>
        <p:spPr bwMode="auto">
          <a:xfrm>
            <a:off x="7765797" y="2248550"/>
            <a:ext cx="2072601" cy="1328663"/>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Proyecci</a:t>
            </a: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social</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99" name="Freeform 8">
            <a:extLst>
              <a:ext uri="{FF2B5EF4-FFF2-40B4-BE49-F238E27FC236}">
                <a16:creationId xmlns:a16="http://schemas.microsoft.com/office/drawing/2014/main" id="{1E1BECA0-1960-78C5-1231-82FC52BF5127}"/>
              </a:ext>
            </a:extLst>
          </p:cNvPr>
          <p:cNvSpPr>
            <a:spLocks/>
          </p:cNvSpPr>
          <p:nvPr/>
        </p:nvSpPr>
        <p:spPr bwMode="auto">
          <a:xfrm>
            <a:off x="5012590" y="2030952"/>
            <a:ext cx="2086878" cy="569751"/>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Acad</a:t>
            </a:r>
            <a:r>
              <a:rPr kumimoji="0" lang="es-CO" sz="1200" b="0" i="0" u="none" strike="noStrike" kern="0" cap="none" spc="0" normalizeH="0" baseline="0" dirty="0" err="1"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émico</a:t>
            </a:r>
            <a:endParaRPr kumimoji="0" lang="es-CO" sz="1200" b="0" i="0" u="none" strike="noStrike" kern="0" cap="none" spc="0" normalizeH="0" baseline="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00" name="Freeform 8">
            <a:extLst>
              <a:ext uri="{FF2B5EF4-FFF2-40B4-BE49-F238E27FC236}">
                <a16:creationId xmlns:a16="http://schemas.microsoft.com/office/drawing/2014/main" id="{9C8002B5-0DE1-F6E5-0881-7FB992BF5A6A}"/>
              </a:ext>
            </a:extLst>
          </p:cNvPr>
          <p:cNvSpPr>
            <a:spLocks/>
          </p:cNvSpPr>
          <p:nvPr/>
        </p:nvSpPr>
        <p:spPr bwMode="auto">
          <a:xfrm>
            <a:off x="5026866" y="2620961"/>
            <a:ext cx="2072601" cy="645988"/>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dirty="0" err="1"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Investigaci</a:t>
            </a:r>
            <a:r>
              <a:rPr kumimoji="0" lang="es-ES" sz="1200" b="0" i="0" u="none" strike="noStrike" kern="0" cap="none" spc="0" normalizeH="0" baseline="0" noProof="0" dirty="0" err="1" smtClean="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a:t>
            </a:r>
            <a:endPar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e innovación</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01" name="Freeform 8">
            <a:extLst>
              <a:ext uri="{FF2B5EF4-FFF2-40B4-BE49-F238E27FC236}">
                <a16:creationId xmlns:a16="http://schemas.microsoft.com/office/drawing/2014/main" id="{AE119CF1-C7B1-9C27-78EA-6A950CC769A9}"/>
              </a:ext>
            </a:extLst>
          </p:cNvPr>
          <p:cNvSpPr>
            <a:spLocks/>
          </p:cNvSpPr>
          <p:nvPr/>
        </p:nvSpPr>
        <p:spPr bwMode="auto">
          <a:xfrm>
            <a:off x="5031782" y="3284884"/>
            <a:ext cx="2072601" cy="502377"/>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Bienestar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universitario</a:t>
            </a:r>
          </a:p>
        </p:txBody>
      </p:sp>
      <p:grpSp>
        <p:nvGrpSpPr>
          <p:cNvPr id="102" name="Agrupar 18">
            <a:extLst>
              <a:ext uri="{FF2B5EF4-FFF2-40B4-BE49-F238E27FC236}">
                <a16:creationId xmlns:a16="http://schemas.microsoft.com/office/drawing/2014/main" id="{CC43221A-548E-FD34-ECBB-62A93955CBB7}"/>
              </a:ext>
            </a:extLst>
          </p:cNvPr>
          <p:cNvGrpSpPr/>
          <p:nvPr/>
        </p:nvGrpSpPr>
        <p:grpSpPr>
          <a:xfrm>
            <a:off x="2420081" y="924946"/>
            <a:ext cx="7742494" cy="686246"/>
            <a:chOff x="2592065" y="941594"/>
            <a:chExt cx="8856983" cy="1075002"/>
          </a:xfrm>
        </p:grpSpPr>
        <p:sp>
          <p:nvSpPr>
            <p:cNvPr id="103" name="Rectangle 16">
              <a:extLst>
                <a:ext uri="{FF2B5EF4-FFF2-40B4-BE49-F238E27FC236}">
                  <a16:creationId xmlns:a16="http://schemas.microsoft.com/office/drawing/2014/main" id="{2202C46D-A6B6-4FA2-7191-6A2A6D63F39B}"/>
                </a:ext>
              </a:extLst>
            </p:cNvPr>
            <p:cNvSpPr>
              <a:spLocks noChangeArrowheads="1"/>
            </p:cNvSpPr>
            <p:nvPr/>
          </p:nvSpPr>
          <p:spPr bwMode="auto">
            <a:xfrm>
              <a:off x="2592065" y="941594"/>
              <a:ext cx="8856983" cy="803537"/>
            </a:xfrm>
            <a:prstGeom prst="rect">
              <a:avLst/>
            </a:prstGeom>
            <a:gradFill>
              <a:gsLst>
                <a:gs pos="0">
                  <a:srgbClr val="2B68AB"/>
                </a:gs>
                <a:gs pos="100000">
                  <a:srgbClr val="2B68AB">
                    <a:lumMod val="75000"/>
                  </a:srgbClr>
                </a:gs>
              </a:gsLst>
              <a:lin ang="5400000" scaled="1"/>
            </a:gradFill>
            <a:ln>
              <a:noFill/>
            </a:ln>
          </p:spPr>
          <p:txBody>
            <a:bodyPr vert="horz" wrap="square" lIns="0" tIns="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d-ID"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a:t>
              </a: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PLANEACIÓN</a:t>
              </a:r>
              <a:r>
                <a:rPr kumimoji="0" lang="id-ID"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 ESTRAT</a:t>
              </a: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ÉGICA</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Shape 32">
              <a:extLst>
                <a:ext uri="{FF2B5EF4-FFF2-40B4-BE49-F238E27FC236}">
                  <a16:creationId xmlns:a16="http://schemas.microsoft.com/office/drawing/2014/main" id="{006B00DC-5641-7B02-A427-04BF5E104108}"/>
                </a:ext>
              </a:extLst>
            </p:cNvPr>
            <p:cNvSpPr/>
            <p:nvPr/>
          </p:nvSpPr>
          <p:spPr>
            <a:xfrm rot="10800000">
              <a:off x="6646714" y="1722068"/>
              <a:ext cx="747685" cy="29452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2B68AB"/>
                </a:gs>
                <a:gs pos="100000">
                  <a:srgbClr val="2B68AB">
                    <a:lumMod val="75000"/>
                  </a:srgbClr>
                </a:gs>
              </a:gsLst>
              <a:lin ang="5400000" scaled="0"/>
            </a:gradFill>
            <a:ln>
              <a:noFill/>
            </a:ln>
          </p:spPr>
          <p:txBody>
            <a:bodyPr vert="horz" wrap="square" lIns="0" tIns="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endParaRPr>
            </a:p>
          </p:txBody>
        </p:sp>
        <p:sp>
          <p:nvSpPr>
            <p:cNvPr id="105" name="Rectángulo 104">
              <a:extLst>
                <a:ext uri="{FF2B5EF4-FFF2-40B4-BE49-F238E27FC236}">
                  <a16:creationId xmlns:a16="http://schemas.microsoft.com/office/drawing/2014/main" id="{9BE31C67-9DF8-F71F-21F8-751FF56BDA88}"/>
                </a:ext>
              </a:extLst>
            </p:cNvPr>
            <p:cNvSpPr/>
            <p:nvPr/>
          </p:nvSpPr>
          <p:spPr>
            <a:xfrm>
              <a:off x="3960185" y="1368524"/>
              <a:ext cx="6048704" cy="288000"/>
            </a:xfrm>
            <a:prstGeom prst="rect">
              <a:avLst/>
            </a:prstGeom>
            <a:solidFill>
              <a:srgbClr val="FFFFFF"/>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Planeación Estratégica</a:t>
              </a:r>
            </a:p>
          </p:txBody>
        </p:sp>
        <p:sp>
          <p:nvSpPr>
            <p:cNvPr id="106" name="Retardo 16">
              <a:extLst>
                <a:ext uri="{FF2B5EF4-FFF2-40B4-BE49-F238E27FC236}">
                  <a16:creationId xmlns:a16="http://schemas.microsoft.com/office/drawing/2014/main" id="{75ECED52-3BC2-A89B-F0A3-B606BD5E1FD0}"/>
                </a:ext>
              </a:extLst>
            </p:cNvPr>
            <p:cNvSpPr/>
            <p:nvPr/>
          </p:nvSpPr>
          <p:spPr>
            <a:xfrm>
              <a:off x="10006356" y="1368524"/>
              <a:ext cx="288000" cy="288000"/>
            </a:xfrm>
            <a:prstGeom prst="flowChartDelay">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7" name="Retardo 99">
              <a:extLst>
                <a:ext uri="{FF2B5EF4-FFF2-40B4-BE49-F238E27FC236}">
                  <a16:creationId xmlns:a16="http://schemas.microsoft.com/office/drawing/2014/main" id="{46150DCB-8E38-00C7-A3B1-635E0F81945A}"/>
                </a:ext>
              </a:extLst>
            </p:cNvPr>
            <p:cNvSpPr/>
            <p:nvPr/>
          </p:nvSpPr>
          <p:spPr>
            <a:xfrm flipH="1">
              <a:off x="3672185" y="1368524"/>
              <a:ext cx="288000" cy="288000"/>
            </a:xfrm>
            <a:prstGeom prst="flowChartDelay">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8" name="Rectangle 16">
            <a:extLst>
              <a:ext uri="{FF2B5EF4-FFF2-40B4-BE49-F238E27FC236}">
                <a16:creationId xmlns:a16="http://schemas.microsoft.com/office/drawing/2014/main" id="{DA1E4D1B-2835-F210-D2DE-89E5DA28173C}"/>
              </a:ext>
            </a:extLst>
          </p:cNvPr>
          <p:cNvSpPr>
            <a:spLocks noChangeArrowheads="1"/>
          </p:cNvSpPr>
          <p:nvPr/>
        </p:nvSpPr>
        <p:spPr bwMode="auto">
          <a:xfrm>
            <a:off x="2420081" y="5659021"/>
            <a:ext cx="7742494" cy="697689"/>
          </a:xfrm>
          <a:prstGeom prst="rect">
            <a:avLst/>
          </a:prstGeom>
          <a:gradFill>
            <a:gsLst>
              <a:gs pos="0">
                <a:srgbClr val="F9960E"/>
              </a:gs>
              <a:gs pos="100000">
                <a:srgbClr val="C07105"/>
              </a:gs>
            </a:gsLst>
            <a:lin ang="5400000" scaled="1"/>
          </a:gradFill>
          <a:ln>
            <a:noFill/>
          </a:ln>
        </p:spPr>
        <p:txBody>
          <a:bodyPr vert="horz" wrap="square" lIns="0" tIns="0" rIns="0" bIns="0" numCol="1" anchor="b"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DE EVALUACIÓN Y SEGUIMIENTO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Shape 32">
            <a:extLst>
              <a:ext uri="{FF2B5EF4-FFF2-40B4-BE49-F238E27FC236}">
                <a16:creationId xmlns:a16="http://schemas.microsoft.com/office/drawing/2014/main" id="{CB9BBD61-35F7-24BC-44AB-790C34FE1AA3}"/>
              </a:ext>
            </a:extLst>
          </p:cNvPr>
          <p:cNvSpPr/>
          <p:nvPr/>
        </p:nvSpPr>
        <p:spPr>
          <a:xfrm rot="10800000" flipV="1">
            <a:off x="5804577" y="5413447"/>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F9960E"/>
              </a:gs>
              <a:gs pos="100000">
                <a:srgbClr val="C07105"/>
              </a:gs>
            </a:gsLst>
            <a:lin ang="162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0" name="Rectángulo 109">
            <a:extLst>
              <a:ext uri="{FF2B5EF4-FFF2-40B4-BE49-F238E27FC236}">
                <a16:creationId xmlns:a16="http://schemas.microsoft.com/office/drawing/2014/main" id="{E80EED3D-DDC3-9F36-3359-69ADB055E822}"/>
              </a:ext>
            </a:extLst>
          </p:cNvPr>
          <p:cNvSpPr/>
          <p:nvPr/>
        </p:nvSpPr>
        <p:spPr>
          <a:xfrm>
            <a:off x="3331910" y="5898296"/>
            <a:ext cx="6138265" cy="267338"/>
          </a:xfrm>
          <a:prstGeom prst="rect">
            <a:avLst/>
          </a:prstGeom>
          <a:solidFill>
            <a:srgbClr val="FFFFFF"/>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a:t>
            </a: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 integral</a:t>
            </a:r>
            <a:endPar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14" name="Shape 32">
            <a:extLst>
              <a:ext uri="{FF2B5EF4-FFF2-40B4-BE49-F238E27FC236}">
                <a16:creationId xmlns:a16="http://schemas.microsoft.com/office/drawing/2014/main" id="{CBB292CC-1E74-69FF-9AA5-9A37DEC05D4C}"/>
              </a:ext>
            </a:extLst>
          </p:cNvPr>
          <p:cNvSpPr/>
          <p:nvPr/>
        </p:nvSpPr>
        <p:spPr>
          <a:xfrm rot="10800000" flipV="1">
            <a:off x="5804578" y="3840986"/>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5" name="Shape 32">
            <a:extLst>
              <a:ext uri="{FF2B5EF4-FFF2-40B4-BE49-F238E27FC236}">
                <a16:creationId xmlns:a16="http://schemas.microsoft.com/office/drawing/2014/main" id="{3224EC05-A0B4-8969-3BC2-B21AACA134AB}"/>
              </a:ext>
            </a:extLst>
          </p:cNvPr>
          <p:cNvSpPr/>
          <p:nvPr/>
        </p:nvSpPr>
        <p:spPr>
          <a:xfrm rot="10800000" flipV="1">
            <a:off x="2368926" y="3841712"/>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6" name="Shape 32">
            <a:extLst>
              <a:ext uri="{FF2B5EF4-FFF2-40B4-BE49-F238E27FC236}">
                <a16:creationId xmlns:a16="http://schemas.microsoft.com/office/drawing/2014/main" id="{CE233498-43B1-90B3-5C65-E505B944F47A}"/>
              </a:ext>
            </a:extLst>
          </p:cNvPr>
          <p:cNvSpPr/>
          <p:nvPr/>
        </p:nvSpPr>
        <p:spPr>
          <a:xfrm rot="10800000" flipV="1">
            <a:off x="9068939" y="3870958"/>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30" name="Shape 32">
            <a:extLst>
              <a:ext uri="{FF2B5EF4-FFF2-40B4-BE49-F238E27FC236}">
                <a16:creationId xmlns:a16="http://schemas.microsoft.com/office/drawing/2014/main" id="{356C8F99-5F55-C1B4-0980-182F6ADE7D17}"/>
              </a:ext>
            </a:extLst>
          </p:cNvPr>
          <p:cNvSpPr/>
          <p:nvPr/>
        </p:nvSpPr>
        <p:spPr>
          <a:xfrm rot="5400000">
            <a:off x="976904" y="3727026"/>
            <a:ext cx="1351807" cy="6024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B74919">
                  <a:lumMod val="75000"/>
                </a:srgbClr>
              </a:gs>
              <a:gs pos="100000">
                <a:srgbClr val="B74919">
                  <a:lumMod val="50000"/>
                </a:srgbClr>
              </a:gs>
            </a:gsLst>
            <a:lin ang="540000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1" name="Rectangle 16">
            <a:extLst>
              <a:ext uri="{FF2B5EF4-FFF2-40B4-BE49-F238E27FC236}">
                <a16:creationId xmlns:a16="http://schemas.microsoft.com/office/drawing/2014/main" id="{7390CB47-2E0F-157C-A40D-9C54B376EC2B}"/>
              </a:ext>
            </a:extLst>
          </p:cNvPr>
          <p:cNvSpPr>
            <a:spLocks noChangeArrowheads="1"/>
          </p:cNvSpPr>
          <p:nvPr/>
        </p:nvSpPr>
        <p:spPr bwMode="auto">
          <a:xfrm rot="16200000">
            <a:off x="-924196" y="3860739"/>
            <a:ext cx="3981068" cy="532217"/>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REQUISITOS GRUPOS DE INTERÉS</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2" name="Shape 32">
            <a:extLst>
              <a:ext uri="{FF2B5EF4-FFF2-40B4-BE49-F238E27FC236}">
                <a16:creationId xmlns:a16="http://schemas.microsoft.com/office/drawing/2014/main" id="{67573171-FBD6-DE27-CB6C-6EB7432B7A7C}"/>
              </a:ext>
            </a:extLst>
          </p:cNvPr>
          <p:cNvSpPr/>
          <p:nvPr/>
        </p:nvSpPr>
        <p:spPr>
          <a:xfrm rot="5400000">
            <a:off x="10951063" y="3916292"/>
            <a:ext cx="1124907" cy="45076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B74919">
                  <a:lumMod val="75000"/>
                </a:srgbClr>
              </a:gs>
              <a:gs pos="100000">
                <a:srgbClr val="B74919">
                  <a:lumMod val="50000"/>
                </a:srgbClr>
              </a:gs>
            </a:gsLst>
            <a:lin ang="540000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3" name="Rectangle 16">
            <a:extLst>
              <a:ext uri="{FF2B5EF4-FFF2-40B4-BE49-F238E27FC236}">
                <a16:creationId xmlns:a16="http://schemas.microsoft.com/office/drawing/2014/main" id="{A7AC09F6-B8A6-414A-25EA-ED57FA54A1F9}"/>
              </a:ext>
            </a:extLst>
          </p:cNvPr>
          <p:cNvSpPr>
            <a:spLocks noChangeArrowheads="1"/>
          </p:cNvSpPr>
          <p:nvPr/>
        </p:nvSpPr>
        <p:spPr bwMode="auto">
          <a:xfrm rot="16200000">
            <a:off x="8977691" y="3827760"/>
            <a:ext cx="4103260" cy="533479"/>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SATISFACCÓN GRUPOS DE INTERÉS</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4" name="Rectangle 16">
            <a:extLst>
              <a:ext uri="{FF2B5EF4-FFF2-40B4-BE49-F238E27FC236}">
                <a16:creationId xmlns:a16="http://schemas.microsoft.com/office/drawing/2014/main" id="{1EBEE27E-12FF-BD27-A922-AF686F57CFEF}"/>
              </a:ext>
            </a:extLst>
          </p:cNvPr>
          <p:cNvSpPr>
            <a:spLocks noChangeArrowheads="1"/>
          </p:cNvSpPr>
          <p:nvPr/>
        </p:nvSpPr>
        <p:spPr bwMode="auto">
          <a:xfrm>
            <a:off x="3484763" y="6411010"/>
            <a:ext cx="5390678" cy="369949"/>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MEJORAMIENTO CONTINUO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Rectangle 16">
            <a:extLst>
              <a:ext uri="{FF2B5EF4-FFF2-40B4-BE49-F238E27FC236}">
                <a16:creationId xmlns:a16="http://schemas.microsoft.com/office/drawing/2014/main" id="{EBEC6FF3-18A0-A01E-1E35-00B14C3C374A}"/>
              </a:ext>
            </a:extLst>
          </p:cNvPr>
          <p:cNvSpPr>
            <a:spLocks noChangeArrowheads="1"/>
          </p:cNvSpPr>
          <p:nvPr/>
        </p:nvSpPr>
        <p:spPr bwMode="auto">
          <a:xfrm>
            <a:off x="2124573" y="4115899"/>
            <a:ext cx="8377185" cy="1123031"/>
          </a:xfrm>
          <a:prstGeom prst="rect">
            <a:avLst/>
          </a:prstGeom>
          <a:gradFill>
            <a:gsLst>
              <a:gs pos="0">
                <a:srgbClr val="993366"/>
              </a:gs>
              <a:gs pos="100000">
                <a:srgbClr val="660033"/>
              </a:gs>
            </a:gsLst>
            <a:lin ang="5400000" scaled="1"/>
          </a:gradFill>
          <a:ln>
            <a:noFill/>
          </a:ln>
        </p:spPr>
        <p:txBody>
          <a:bodyPr vert="horz" wrap="square" lIns="0" tIns="3600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DE APOYO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Shape 27">
            <a:extLst>
              <a:ext uri="{FF2B5EF4-FFF2-40B4-BE49-F238E27FC236}">
                <a16:creationId xmlns:a16="http://schemas.microsoft.com/office/drawing/2014/main" id="{3E551A6A-85A9-085A-CF96-5C48800E285A}"/>
              </a:ext>
            </a:extLst>
          </p:cNvPr>
          <p:cNvSpPr/>
          <p:nvPr/>
        </p:nvSpPr>
        <p:spPr>
          <a:xfrm>
            <a:off x="1879084" y="4402038"/>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financiera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7" name="Shape 27">
            <a:extLst>
              <a:ext uri="{FF2B5EF4-FFF2-40B4-BE49-F238E27FC236}">
                <a16:creationId xmlns:a16="http://schemas.microsoft.com/office/drawing/2014/main" id="{A91EFD42-AF06-D7F3-3FD5-889518BB338D}"/>
              </a:ext>
            </a:extLst>
          </p:cNvPr>
          <p:cNvSpPr/>
          <p:nvPr/>
        </p:nvSpPr>
        <p:spPr>
          <a:xfrm>
            <a:off x="2940858"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80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jurídica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8" name="Shape 27">
            <a:extLst>
              <a:ext uri="{FF2B5EF4-FFF2-40B4-BE49-F238E27FC236}">
                <a16:creationId xmlns:a16="http://schemas.microsoft.com/office/drawing/2014/main" id="{AEA1D9C2-0BE3-B2C9-1B52-398F2FCC86E8}"/>
              </a:ext>
            </a:extLst>
          </p:cNvPr>
          <p:cNvSpPr/>
          <p:nvPr/>
        </p:nvSpPr>
        <p:spPr>
          <a:xfrm>
            <a:off x="4015140"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34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cooperación institucional</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9" name="Shape 27">
            <a:extLst>
              <a:ext uri="{FF2B5EF4-FFF2-40B4-BE49-F238E27FC236}">
                <a16:creationId xmlns:a16="http://schemas.microsoft.com/office/drawing/2014/main" id="{930F4CAE-9E13-85A5-95BB-58B99B156365}"/>
              </a:ext>
            </a:extLst>
          </p:cNvPr>
          <p:cNvSpPr/>
          <p:nvPr/>
        </p:nvSpPr>
        <p:spPr>
          <a:xfrm>
            <a:off x="5089422"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51999"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protección al patrimonio</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0" name="Shape 27">
            <a:extLst>
              <a:ext uri="{FF2B5EF4-FFF2-40B4-BE49-F238E27FC236}">
                <a16:creationId xmlns:a16="http://schemas.microsoft.com/office/drawing/2014/main" id="{C4369DED-2AA4-7C50-8456-222A9D5E4345}"/>
              </a:ext>
            </a:extLst>
          </p:cNvPr>
          <p:cNvSpPr/>
          <p:nvPr/>
        </p:nvSpPr>
        <p:spPr>
          <a:xfrm>
            <a:off x="6201835"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51999"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administrativa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y logística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1" name="Shape 27">
            <a:extLst>
              <a:ext uri="{FF2B5EF4-FFF2-40B4-BE49-F238E27FC236}">
                <a16:creationId xmlns:a16="http://schemas.microsoft.com/office/drawing/2014/main" id="{16E4C482-60CC-68D1-BDC7-158D00F7E389}"/>
              </a:ext>
            </a:extLst>
          </p:cNvPr>
          <p:cNvSpPr/>
          <p:nvPr/>
        </p:nvSpPr>
        <p:spPr>
          <a:xfrm>
            <a:off x="7292237"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recursos educativos</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2" name="Shape 27">
            <a:extLst>
              <a:ext uri="{FF2B5EF4-FFF2-40B4-BE49-F238E27FC236}">
                <a16:creationId xmlns:a16="http://schemas.microsoft.com/office/drawing/2014/main" id="{C0CA811D-20CB-0D1C-1167-134FEF372977}"/>
              </a:ext>
            </a:extLst>
          </p:cNvPr>
          <p:cNvSpPr/>
          <p:nvPr/>
        </p:nvSpPr>
        <p:spPr>
          <a:xfrm>
            <a:off x="8360932"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laboratorios y departamentos</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3" name="Shape 27">
            <a:extLst>
              <a:ext uri="{FF2B5EF4-FFF2-40B4-BE49-F238E27FC236}">
                <a16:creationId xmlns:a16="http://schemas.microsoft.com/office/drawing/2014/main" id="{720A1B91-81BE-40C9-3425-6A464E73367C}"/>
              </a:ext>
            </a:extLst>
          </p:cNvPr>
          <p:cNvSpPr/>
          <p:nvPr/>
        </p:nvSpPr>
        <p:spPr>
          <a:xfrm>
            <a:off x="9455208" y="4393384"/>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documental</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Tree>
    <p:extLst>
      <p:ext uri="{BB962C8B-B14F-4D97-AF65-F5344CB8AC3E}">
        <p14:creationId xmlns:p14="http://schemas.microsoft.com/office/powerpoint/2010/main" val="317930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 name="Google Shape;335;p14">
            <a:extLst>
              <a:ext uri="{FF2B5EF4-FFF2-40B4-BE49-F238E27FC236}">
                <a16:creationId xmlns:a16="http://schemas.microsoft.com/office/drawing/2014/main" id="{403E2E10-F6E3-A452-11FB-30B0675586F9}"/>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96" name="Google Shape;336;p14">
            <a:extLst>
              <a:ext uri="{FF2B5EF4-FFF2-40B4-BE49-F238E27FC236}">
                <a16:creationId xmlns:a16="http://schemas.microsoft.com/office/drawing/2014/main" id="{60091262-1AA4-35D0-CCC4-78F899501E04}"/>
              </a:ext>
            </a:extLst>
          </p:cNvPr>
          <p:cNvGraphicFramePr/>
          <p:nvPr>
            <p:extLst>
              <p:ext uri="{D42A27DB-BD31-4B8C-83A1-F6EECF244321}">
                <p14:modId xmlns:p14="http://schemas.microsoft.com/office/powerpoint/2010/main" val="1255823380"/>
              </p:ext>
            </p:extLst>
          </p:nvPr>
        </p:nvGraphicFramePr>
        <p:xfrm>
          <a:off x="623912" y="1162277"/>
          <a:ext cx="10944153" cy="629532"/>
        </p:xfrm>
        <a:graphic>
          <a:graphicData uri="http://schemas.openxmlformats.org/drawingml/2006/table">
            <a:tbl>
              <a:tblPr>
                <a:noFill/>
              </a:tblPr>
              <a:tblGrid>
                <a:gridCol w="6279506">
                  <a:extLst>
                    <a:ext uri="{9D8B030D-6E8A-4147-A177-3AD203B41FA5}">
                      <a16:colId xmlns:a16="http://schemas.microsoft.com/office/drawing/2014/main" val="20000"/>
                    </a:ext>
                  </a:extLst>
                </a:gridCol>
                <a:gridCol w="2341318">
                  <a:extLst>
                    <a:ext uri="{9D8B030D-6E8A-4147-A177-3AD203B41FA5}">
                      <a16:colId xmlns:a16="http://schemas.microsoft.com/office/drawing/2014/main" val="20001"/>
                    </a:ext>
                  </a:extLst>
                </a:gridCol>
                <a:gridCol w="2323329">
                  <a:extLst>
                    <a:ext uri="{9D8B030D-6E8A-4147-A177-3AD203B41FA5}">
                      <a16:colId xmlns:a16="http://schemas.microsoft.com/office/drawing/2014/main" val="20002"/>
                    </a:ext>
                  </a:extLst>
                </a:gridCol>
              </a:tblGrid>
              <a:tr h="417025">
                <a:tc rowSpan="2">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ESTRUCTURA DE PROCESOS Y RESPONSABLES DE PROCESOS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Fecha de Emisión: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2024/02/29</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GI-PR-F-1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2507">
                <a:tc vMerge="1">
                  <a:txBody>
                    <a:bodyPr/>
                    <a:lstStyle/>
                    <a:p>
                      <a:endParaRPr lang="es-CO"/>
                    </a:p>
                  </a:txBody>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Revisión No.: 26</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Página 1 de 3</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7" name="Google Shape;337;p14">
            <a:extLst>
              <a:ext uri="{FF2B5EF4-FFF2-40B4-BE49-F238E27FC236}">
                <a16:creationId xmlns:a16="http://schemas.microsoft.com/office/drawing/2014/main" id="{FE6868EB-1ADD-D8BB-4394-4180A1CFFE4D}"/>
              </a:ext>
            </a:extLst>
          </p:cNvPr>
          <p:cNvGraphicFramePr/>
          <p:nvPr>
            <p:extLst>
              <p:ext uri="{D42A27DB-BD31-4B8C-83A1-F6EECF244321}">
                <p14:modId xmlns:p14="http://schemas.microsoft.com/office/powerpoint/2010/main" val="1987076550"/>
              </p:ext>
            </p:extLst>
          </p:nvPr>
        </p:nvGraphicFramePr>
        <p:xfrm>
          <a:off x="623934" y="1791809"/>
          <a:ext cx="10944131" cy="4214992"/>
        </p:xfrm>
        <a:graphic>
          <a:graphicData uri="http://schemas.openxmlformats.org/drawingml/2006/table">
            <a:tbl>
              <a:tblPr>
                <a:noFill/>
              </a:tblPr>
              <a:tblGrid>
                <a:gridCol w="1967220">
                  <a:extLst>
                    <a:ext uri="{9D8B030D-6E8A-4147-A177-3AD203B41FA5}">
                      <a16:colId xmlns:a16="http://schemas.microsoft.com/office/drawing/2014/main" val="20000"/>
                    </a:ext>
                  </a:extLst>
                </a:gridCol>
                <a:gridCol w="1456644">
                  <a:extLst>
                    <a:ext uri="{9D8B030D-6E8A-4147-A177-3AD203B41FA5}">
                      <a16:colId xmlns:a16="http://schemas.microsoft.com/office/drawing/2014/main" val="20001"/>
                    </a:ext>
                  </a:extLst>
                </a:gridCol>
                <a:gridCol w="1650790">
                  <a:extLst>
                    <a:ext uri="{9D8B030D-6E8A-4147-A177-3AD203B41FA5}">
                      <a16:colId xmlns:a16="http://schemas.microsoft.com/office/drawing/2014/main" val="20002"/>
                    </a:ext>
                  </a:extLst>
                </a:gridCol>
                <a:gridCol w="1198087">
                  <a:extLst>
                    <a:ext uri="{9D8B030D-6E8A-4147-A177-3AD203B41FA5}">
                      <a16:colId xmlns:a16="http://schemas.microsoft.com/office/drawing/2014/main" val="20003"/>
                    </a:ext>
                  </a:extLst>
                </a:gridCol>
                <a:gridCol w="2335695">
                  <a:extLst>
                    <a:ext uri="{9D8B030D-6E8A-4147-A177-3AD203B41FA5}">
                      <a16:colId xmlns:a16="http://schemas.microsoft.com/office/drawing/2014/main" val="20004"/>
                    </a:ext>
                  </a:extLst>
                </a:gridCol>
                <a:gridCol w="2335695">
                  <a:extLst>
                    <a:ext uri="{9D8B030D-6E8A-4147-A177-3AD203B41FA5}">
                      <a16:colId xmlns:a16="http://schemas.microsoft.com/office/drawing/2014/main" val="20005"/>
                    </a:ext>
                  </a:extLst>
                </a:gridCol>
              </a:tblGrid>
              <a:tr h="698238">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17025">
                <a:tc rowSpan="5">
                  <a:txBody>
                    <a:bodyPr/>
                    <a:lstStyle/>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MACROPROCESOS DE</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MX" sz="1100" b="1" u="none" strike="noStrike" cap="none" dirty="0">
                          <a:solidFill>
                            <a:schemeClr val="lt1"/>
                          </a:solidFill>
                          <a:latin typeface="Arial" panose="020B0604020202020204" pitchFamily="34" charset="0"/>
                          <a:ea typeface="Arial"/>
                          <a:cs typeface="Arial" panose="020B0604020202020204" pitchFamily="34" charset="0"/>
                          <a:sym typeface="Arial"/>
                        </a:rPr>
                        <a:t>PLANEACIÓN</a:t>
                      </a:r>
                      <a:r>
                        <a:rPr lang="es-MX" sz="1100" b="1" u="none" strike="noStrike" cap="none" baseline="0" dirty="0">
                          <a:solidFill>
                            <a:schemeClr val="lt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rowSpan="5">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rowSpan="5">
                  <a:txBody>
                    <a:bodyPr/>
                    <a:lstStyle/>
                    <a:p>
                      <a:pPr marL="0" marR="0" lvl="0" indent="0" algn="ctr" rtl="0">
                        <a:spcBef>
                          <a:spcPts val="0"/>
                        </a:spcBef>
                        <a:spcAft>
                          <a:spcPts val="0"/>
                        </a:spcAft>
                        <a:buNone/>
                      </a:pPr>
                      <a:r>
                        <a:rPr lang="es-MX" sz="1100" u="none" strike="noStrike" cap="none" dirty="0">
                          <a:solidFill>
                            <a:schemeClr val="dk1"/>
                          </a:solidFill>
                          <a:latin typeface="Arial" panose="020B0604020202020204" pitchFamily="34" charset="0"/>
                          <a:ea typeface="Arial"/>
                          <a:cs typeface="Arial" panose="020B0604020202020204" pitchFamily="34" charset="0"/>
                          <a:sym typeface="Arial"/>
                        </a:rPr>
                        <a:t>Planeación</a:t>
                      </a:r>
                      <a:r>
                        <a:rPr lang="es-MX" sz="1100" u="none" strike="noStrike" cap="none" baseline="0" dirty="0">
                          <a:solidFill>
                            <a:schemeClr val="dk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PE-PE-CP-1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Planeación</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Rector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PE-PP-CP-1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Planeación Presupuestal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Asesora de Planeación</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15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PE-IN-CP-1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Internacionalización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de</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Relaciones Internacionales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PE-GT-CP-1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Estratégica TIC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Oficina Asesora de Tecnologías de la Información y las Comunicaciones TIC</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PE-CE-CP-1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Comunicaciones Estratégicas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División de Comunicaciones, Publicaciones y Mercadeo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4945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Google Shape;343;p15">
            <a:extLst>
              <a:ext uri="{FF2B5EF4-FFF2-40B4-BE49-F238E27FC236}">
                <a16:creationId xmlns:a16="http://schemas.microsoft.com/office/drawing/2014/main" id="{BB2D8E24-648B-FD26-CDC3-9BA9FF7D4119}"/>
              </a:ext>
            </a:extLst>
          </p:cNvPr>
          <p:cNvGraphicFramePr/>
          <p:nvPr>
            <p:extLst>
              <p:ext uri="{D42A27DB-BD31-4B8C-83A1-F6EECF244321}">
                <p14:modId xmlns:p14="http://schemas.microsoft.com/office/powerpoint/2010/main" val="2217012470"/>
              </p:ext>
            </p:extLst>
          </p:nvPr>
        </p:nvGraphicFramePr>
        <p:xfrm>
          <a:off x="803564" y="1917987"/>
          <a:ext cx="10862411" cy="4337505"/>
        </p:xfrm>
        <a:graphic>
          <a:graphicData uri="http://schemas.openxmlformats.org/drawingml/2006/table">
            <a:tbl>
              <a:tblPr>
                <a:noFill/>
              </a:tblPr>
              <a:tblGrid>
                <a:gridCol w="1849672">
                  <a:extLst>
                    <a:ext uri="{9D8B030D-6E8A-4147-A177-3AD203B41FA5}">
                      <a16:colId xmlns:a16="http://schemas.microsoft.com/office/drawing/2014/main" val="20000"/>
                    </a:ext>
                  </a:extLst>
                </a:gridCol>
                <a:gridCol w="1427256">
                  <a:extLst>
                    <a:ext uri="{9D8B030D-6E8A-4147-A177-3AD203B41FA5}">
                      <a16:colId xmlns:a16="http://schemas.microsoft.com/office/drawing/2014/main" val="20001"/>
                    </a:ext>
                  </a:extLst>
                </a:gridCol>
                <a:gridCol w="1575903">
                  <a:extLst>
                    <a:ext uri="{9D8B030D-6E8A-4147-A177-3AD203B41FA5}">
                      <a16:colId xmlns:a16="http://schemas.microsoft.com/office/drawing/2014/main" val="20002"/>
                    </a:ext>
                  </a:extLst>
                </a:gridCol>
                <a:gridCol w="1617336">
                  <a:extLst>
                    <a:ext uri="{9D8B030D-6E8A-4147-A177-3AD203B41FA5}">
                      <a16:colId xmlns:a16="http://schemas.microsoft.com/office/drawing/2014/main" val="20003"/>
                    </a:ext>
                  </a:extLst>
                </a:gridCol>
                <a:gridCol w="2196122">
                  <a:extLst>
                    <a:ext uri="{9D8B030D-6E8A-4147-A177-3AD203B41FA5}">
                      <a16:colId xmlns:a16="http://schemas.microsoft.com/office/drawing/2014/main" val="20004"/>
                    </a:ext>
                  </a:extLst>
                </a:gridCol>
                <a:gridCol w="2196122">
                  <a:extLst>
                    <a:ext uri="{9D8B030D-6E8A-4147-A177-3AD203B41FA5}">
                      <a16:colId xmlns:a16="http://schemas.microsoft.com/office/drawing/2014/main" val="20005"/>
                    </a:ext>
                  </a:extLst>
                </a:gridCol>
              </a:tblGrid>
              <a:tr h="402011">
                <a:tc rowSpan="9">
                  <a:txBody>
                    <a:bodyPr/>
                    <a:lstStyle/>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MACROPROCESOS MISIONALES</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(Cadena de Valor)</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Admisiones y Registro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AR-AR-CP-1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Admisiones y Registro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Admisiones, Registro y Control Académico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71636">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AC-GA-CP-1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Académica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 / Decanos de Facultades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9798">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Investigación e Innovación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IN-IV-CP-1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Investigación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201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IN-IE-CP-1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Innovación y Emprendimiento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2011">
                <a:tc vMerge="1">
                  <a:txBody>
                    <a:bodyPr/>
                    <a:lstStyle/>
                    <a:p>
                      <a:endParaRPr lang="es-CO"/>
                    </a:p>
                  </a:txBody>
                  <a:tcPr/>
                </a:tc>
                <a:tc vMerge="1">
                  <a:txBody>
                    <a:bodyPr/>
                    <a:lstStyle/>
                    <a:p>
                      <a:pPr marL="0" marR="0" lvl="0" indent="0" algn="ctr" rtl="0">
                        <a:spcBef>
                          <a:spcPts val="0"/>
                        </a:spcBef>
                        <a:spcAft>
                          <a:spcPts val="0"/>
                        </a:spcAft>
                        <a:buNone/>
                      </a:pP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pPr marL="0" marR="0" lvl="0" indent="0" algn="ctr" rtl="0">
                        <a:spcBef>
                          <a:spcPts val="0"/>
                        </a:spcBef>
                        <a:spcAft>
                          <a:spcPts val="0"/>
                        </a:spcAft>
                        <a:buNone/>
                      </a:pP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a:solidFill>
                            <a:schemeClr val="dk1"/>
                          </a:solidFill>
                          <a:latin typeface="Arial" panose="020B0604020202020204" pitchFamily="34" charset="0"/>
                          <a:ea typeface="Arial"/>
                          <a:cs typeface="Arial" panose="020B0604020202020204" pitchFamily="34" charset="0"/>
                          <a:sym typeface="Arial"/>
                        </a:rPr>
                        <a:t>IN-EN-CP-1</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a:solidFill>
                            <a:schemeClr val="dk1"/>
                          </a:solidFill>
                          <a:latin typeface="Arial" panose="020B0604020202020204" pitchFamily="34" charset="0"/>
                          <a:ea typeface="Arial"/>
                          <a:cs typeface="Arial" panose="020B0604020202020204" pitchFamily="34" charset="0"/>
                        </a:rPr>
                        <a:t>Editorial Neogranadina</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a:solidFill>
                            <a:schemeClr val="dk1"/>
                          </a:solidFill>
                          <a:latin typeface="Arial" panose="020B0604020202020204" pitchFamily="34" charset="0"/>
                          <a:ea typeface="Arial"/>
                          <a:cs typeface="Arial" panose="020B0604020202020204" pitchFamily="34" charset="0"/>
                        </a:rPr>
                        <a:t>Vicerrector de Investigaciones</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67530884"/>
                  </a:ext>
                </a:extLst>
              </a:tr>
              <a:tr h="394315">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BI-BU-CP-1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5241">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Proyección Social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PS-EC-CP-1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Educación Continua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2524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PS-PS-CP-1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Proyección Social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524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PS-CE-CP-1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Coordinación de Egresados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0" name="Google Shape;344;p15">
            <a:extLst>
              <a:ext uri="{FF2B5EF4-FFF2-40B4-BE49-F238E27FC236}">
                <a16:creationId xmlns:a16="http://schemas.microsoft.com/office/drawing/2014/main" id="{3D6C5F38-0AA7-3403-704E-82145410DFF2}"/>
              </a:ext>
            </a:extLst>
          </p:cNvPr>
          <p:cNvGraphicFramePr/>
          <p:nvPr>
            <p:extLst>
              <p:ext uri="{D42A27DB-BD31-4B8C-83A1-F6EECF244321}">
                <p14:modId xmlns:p14="http://schemas.microsoft.com/office/powerpoint/2010/main" val="1634032528"/>
              </p:ext>
            </p:extLst>
          </p:nvPr>
        </p:nvGraphicFramePr>
        <p:xfrm>
          <a:off x="831845" y="956205"/>
          <a:ext cx="10862411" cy="936352"/>
        </p:xfrm>
        <a:graphic>
          <a:graphicData uri="http://schemas.openxmlformats.org/drawingml/2006/table">
            <a:tbl>
              <a:tblPr>
                <a:noFill/>
              </a:tblPr>
              <a:tblGrid>
                <a:gridCol w="1820507">
                  <a:extLst>
                    <a:ext uri="{9D8B030D-6E8A-4147-A177-3AD203B41FA5}">
                      <a16:colId xmlns:a16="http://schemas.microsoft.com/office/drawing/2014/main" val="20000"/>
                    </a:ext>
                  </a:extLst>
                </a:gridCol>
                <a:gridCol w="1456414">
                  <a:extLst>
                    <a:ext uri="{9D8B030D-6E8A-4147-A177-3AD203B41FA5}">
                      <a16:colId xmlns:a16="http://schemas.microsoft.com/office/drawing/2014/main" val="20001"/>
                    </a:ext>
                  </a:extLst>
                </a:gridCol>
                <a:gridCol w="1577786">
                  <a:extLst>
                    <a:ext uri="{9D8B030D-6E8A-4147-A177-3AD203B41FA5}">
                      <a16:colId xmlns:a16="http://schemas.microsoft.com/office/drawing/2014/main" val="20002"/>
                    </a:ext>
                  </a:extLst>
                </a:gridCol>
                <a:gridCol w="1577786">
                  <a:extLst>
                    <a:ext uri="{9D8B030D-6E8A-4147-A177-3AD203B41FA5}">
                      <a16:colId xmlns:a16="http://schemas.microsoft.com/office/drawing/2014/main" val="20003"/>
                    </a:ext>
                  </a:extLst>
                </a:gridCol>
                <a:gridCol w="2245296">
                  <a:extLst>
                    <a:ext uri="{9D8B030D-6E8A-4147-A177-3AD203B41FA5}">
                      <a16:colId xmlns:a16="http://schemas.microsoft.com/office/drawing/2014/main" val="20004"/>
                    </a:ext>
                  </a:extLst>
                </a:gridCol>
                <a:gridCol w="2184622">
                  <a:extLst>
                    <a:ext uri="{9D8B030D-6E8A-4147-A177-3AD203B41FA5}">
                      <a16:colId xmlns:a16="http://schemas.microsoft.com/office/drawing/2014/main" val="20005"/>
                    </a:ext>
                  </a:extLst>
                </a:gridCol>
              </a:tblGrid>
              <a:tr h="936352">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 name="Google Shape;335;p14">
            <a:extLst>
              <a:ext uri="{FF2B5EF4-FFF2-40B4-BE49-F238E27FC236}">
                <a16:creationId xmlns:a16="http://schemas.microsoft.com/office/drawing/2014/main" id="{67FE495B-9DB1-75BE-AC75-90BA8222958A}"/>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97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Google Shape;350;p16">
            <a:extLst>
              <a:ext uri="{FF2B5EF4-FFF2-40B4-BE49-F238E27FC236}">
                <a16:creationId xmlns:a16="http://schemas.microsoft.com/office/drawing/2014/main" id="{87B55874-9854-CBA4-D973-1A4FC81AD2C2}"/>
              </a:ext>
            </a:extLst>
          </p:cNvPr>
          <p:cNvGraphicFramePr/>
          <p:nvPr>
            <p:extLst>
              <p:ext uri="{D42A27DB-BD31-4B8C-83A1-F6EECF244321}">
                <p14:modId xmlns:p14="http://schemas.microsoft.com/office/powerpoint/2010/main" val="894583267"/>
              </p:ext>
            </p:extLst>
          </p:nvPr>
        </p:nvGraphicFramePr>
        <p:xfrm>
          <a:off x="362679" y="990999"/>
          <a:ext cx="11466640" cy="559220"/>
        </p:xfrm>
        <a:graphic>
          <a:graphicData uri="http://schemas.openxmlformats.org/drawingml/2006/table">
            <a:tbl>
              <a:tblPr>
                <a:noFill/>
              </a:tblPr>
              <a:tblGrid>
                <a:gridCol w="1921772">
                  <a:extLst>
                    <a:ext uri="{9D8B030D-6E8A-4147-A177-3AD203B41FA5}">
                      <a16:colId xmlns:a16="http://schemas.microsoft.com/office/drawing/2014/main" val="20000"/>
                    </a:ext>
                  </a:extLst>
                </a:gridCol>
                <a:gridCol w="1537427">
                  <a:extLst>
                    <a:ext uri="{9D8B030D-6E8A-4147-A177-3AD203B41FA5}">
                      <a16:colId xmlns:a16="http://schemas.microsoft.com/office/drawing/2014/main" val="20001"/>
                    </a:ext>
                  </a:extLst>
                </a:gridCol>
                <a:gridCol w="1665550">
                  <a:extLst>
                    <a:ext uri="{9D8B030D-6E8A-4147-A177-3AD203B41FA5}">
                      <a16:colId xmlns:a16="http://schemas.microsoft.com/office/drawing/2014/main" val="20002"/>
                    </a:ext>
                  </a:extLst>
                </a:gridCol>
                <a:gridCol w="1729611">
                  <a:extLst>
                    <a:ext uri="{9D8B030D-6E8A-4147-A177-3AD203B41FA5}">
                      <a16:colId xmlns:a16="http://schemas.microsoft.com/office/drawing/2014/main" val="20003"/>
                    </a:ext>
                  </a:extLst>
                </a:gridCol>
                <a:gridCol w="2306140">
                  <a:extLst>
                    <a:ext uri="{9D8B030D-6E8A-4147-A177-3AD203B41FA5}">
                      <a16:colId xmlns:a16="http://schemas.microsoft.com/office/drawing/2014/main" val="20004"/>
                    </a:ext>
                  </a:extLst>
                </a:gridCol>
                <a:gridCol w="2306140">
                  <a:extLst>
                    <a:ext uri="{9D8B030D-6E8A-4147-A177-3AD203B41FA5}">
                      <a16:colId xmlns:a16="http://schemas.microsoft.com/office/drawing/2014/main" val="20005"/>
                    </a:ext>
                  </a:extLst>
                </a:gridCol>
              </a:tblGrid>
              <a:tr h="559220">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 name="Google Shape;351;p16">
            <a:extLst>
              <a:ext uri="{FF2B5EF4-FFF2-40B4-BE49-F238E27FC236}">
                <a16:creationId xmlns:a16="http://schemas.microsoft.com/office/drawing/2014/main" id="{882A524E-903C-350E-A24A-253FE8EA8166}"/>
              </a:ext>
            </a:extLst>
          </p:cNvPr>
          <p:cNvGraphicFramePr/>
          <p:nvPr>
            <p:extLst>
              <p:ext uri="{D42A27DB-BD31-4B8C-83A1-F6EECF244321}">
                <p14:modId xmlns:p14="http://schemas.microsoft.com/office/powerpoint/2010/main" val="2339301774"/>
              </p:ext>
            </p:extLst>
          </p:nvPr>
        </p:nvGraphicFramePr>
        <p:xfrm>
          <a:off x="362681" y="1576623"/>
          <a:ext cx="11466638" cy="4555855"/>
        </p:xfrm>
        <a:graphic>
          <a:graphicData uri="http://schemas.openxmlformats.org/drawingml/2006/table">
            <a:tbl>
              <a:tblPr>
                <a:noFill/>
              </a:tblPr>
              <a:tblGrid>
                <a:gridCol w="1921779">
                  <a:extLst>
                    <a:ext uri="{9D8B030D-6E8A-4147-A177-3AD203B41FA5}">
                      <a16:colId xmlns:a16="http://schemas.microsoft.com/office/drawing/2014/main" val="20000"/>
                    </a:ext>
                  </a:extLst>
                </a:gridCol>
                <a:gridCol w="1537433">
                  <a:extLst>
                    <a:ext uri="{9D8B030D-6E8A-4147-A177-3AD203B41FA5}">
                      <a16:colId xmlns:a16="http://schemas.microsoft.com/office/drawing/2014/main" val="20001"/>
                    </a:ext>
                  </a:extLst>
                </a:gridCol>
                <a:gridCol w="1663552">
                  <a:extLst>
                    <a:ext uri="{9D8B030D-6E8A-4147-A177-3AD203B41FA5}">
                      <a16:colId xmlns:a16="http://schemas.microsoft.com/office/drawing/2014/main" val="20002"/>
                    </a:ext>
                  </a:extLst>
                </a:gridCol>
                <a:gridCol w="1707300">
                  <a:extLst>
                    <a:ext uri="{9D8B030D-6E8A-4147-A177-3AD203B41FA5}">
                      <a16:colId xmlns:a16="http://schemas.microsoft.com/office/drawing/2014/main" val="20003"/>
                    </a:ext>
                  </a:extLst>
                </a:gridCol>
                <a:gridCol w="2318287">
                  <a:extLst>
                    <a:ext uri="{9D8B030D-6E8A-4147-A177-3AD203B41FA5}">
                      <a16:colId xmlns:a16="http://schemas.microsoft.com/office/drawing/2014/main" val="20004"/>
                    </a:ext>
                  </a:extLst>
                </a:gridCol>
                <a:gridCol w="2318287">
                  <a:extLst>
                    <a:ext uri="{9D8B030D-6E8A-4147-A177-3AD203B41FA5}">
                      <a16:colId xmlns:a16="http://schemas.microsoft.com/office/drawing/2014/main" val="20005"/>
                    </a:ext>
                  </a:extLst>
                </a:gridCol>
              </a:tblGrid>
              <a:tr h="164452">
                <a:tc rowSpan="9">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APOYO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66"/>
                    </a:solidFill>
                  </a:tcPr>
                </a:tc>
                <a:tc rowSpan="2">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GF</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Financiera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GF-IG-CP-1</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Ingresos</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Jefe División Financiera</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445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lnSpc>
                          <a:spcPct val="78437"/>
                        </a:lnSpc>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GF-GS-CP-1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Gastos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Financiera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64452">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Administrativa y Logística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GA-GH-CP-1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del Talento Humano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Talento Humano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128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GA-AD-CP-1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Contratación y Adquisiciones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Contratación y Adquisiciones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3493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GA-GL-CP-1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Logística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a:t>
                      </a:r>
                      <a:r>
                        <a:rPr lang="es-ES" sz="1100" u="none" strike="noStrike" cap="none">
                          <a:solidFill>
                            <a:schemeClr val="dk1"/>
                          </a:solidFill>
                          <a:latin typeface="Arial" panose="020B0604020202020204" pitchFamily="34" charset="0"/>
                          <a:ea typeface="Arial"/>
                          <a:cs typeface="Arial" panose="020B0604020202020204" pitchFamily="34" charset="0"/>
                          <a:sym typeface="Arial"/>
                        </a:rPr>
                        <a:t>logistica</a:t>
                      </a:r>
                      <a:r>
                        <a:rPr lang="es-ES" sz="1100" u="none" strike="noStrike" cap="none" baseline="0">
                          <a:solidFill>
                            <a:schemeClr val="dk1"/>
                          </a:solidFill>
                          <a:latin typeface="Arial" panose="020B0604020202020204" pitchFamily="34" charset="0"/>
                          <a:ea typeface="Arial"/>
                          <a:cs typeface="Arial" panose="020B0604020202020204" pitchFamily="34" charset="0"/>
                          <a:sym typeface="Arial"/>
                        </a:rPr>
                        <a:t> </a:t>
                      </a:r>
                      <a:r>
                        <a:rPr lang="es-ES" sz="1100" u="none" strike="noStrike" cap="none">
                          <a:solidFill>
                            <a:schemeClr val="dk1"/>
                          </a:solidFill>
                          <a:latin typeface="Arial" panose="020B0604020202020204" pitchFamily="34" charset="0"/>
                          <a:ea typeface="Arial"/>
                          <a:cs typeface="Arial" panose="020B0604020202020204" pitchFamily="34" charset="0"/>
                          <a:sym typeface="Arial"/>
                        </a:rPr>
                        <a:t>Campus </a:t>
                      </a: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Nueva Granada: Jefe División Administrativa Campus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21280">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GJ</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Jurídica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GJ-CA-CP-1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Consultoría, Actualización, Análisis y Desarrollo Jurídico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Oficina Asesora Jurídica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34935">
                <a:tc vMerge="1">
                  <a:txBody>
                    <a:bodyPr/>
                    <a:lstStyle/>
                    <a:p>
                      <a:endParaRPr lang="es-CO"/>
                    </a:p>
                  </a:txBody>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GR-AR-CP-1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Administración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Campus Nueva Granada: Jefe Sección de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3493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GR-AB-CP-1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Administración de Biblioteca y Hemeroteca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Campus Nueva Granada: Jefe Sección de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262247">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Cooperación Institucional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GC-CI-CP-1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Convenios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Extensión y Proyección Social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Oficina de Relaciones Internacionales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Campus Nueva Granada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4" name="Google Shape;335;p14">
            <a:extLst>
              <a:ext uri="{FF2B5EF4-FFF2-40B4-BE49-F238E27FC236}">
                <a16:creationId xmlns:a16="http://schemas.microsoft.com/office/drawing/2014/main" id="{97358AF0-94E9-0E2F-E511-0229D1F7EF3A}"/>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271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3" name="Google Shape;357;p17">
            <a:extLst>
              <a:ext uri="{FF2B5EF4-FFF2-40B4-BE49-F238E27FC236}">
                <a16:creationId xmlns:a16="http://schemas.microsoft.com/office/drawing/2014/main" id="{8DDA74B3-2F81-05BA-95BF-4AABEAE4520B}"/>
              </a:ext>
            </a:extLst>
          </p:cNvPr>
          <p:cNvGraphicFramePr/>
          <p:nvPr>
            <p:extLst>
              <p:ext uri="{D42A27DB-BD31-4B8C-83A1-F6EECF244321}">
                <p14:modId xmlns:p14="http://schemas.microsoft.com/office/powerpoint/2010/main" val="123171911"/>
              </p:ext>
            </p:extLst>
          </p:nvPr>
        </p:nvGraphicFramePr>
        <p:xfrm>
          <a:off x="363658" y="1469814"/>
          <a:ext cx="11445830" cy="758775"/>
        </p:xfrm>
        <a:graphic>
          <a:graphicData uri="http://schemas.openxmlformats.org/drawingml/2006/table">
            <a:tbl>
              <a:tblPr>
                <a:noFill/>
              </a:tblPr>
              <a:tblGrid>
                <a:gridCol w="1918302">
                  <a:extLst>
                    <a:ext uri="{9D8B030D-6E8A-4147-A177-3AD203B41FA5}">
                      <a16:colId xmlns:a16="http://schemas.microsoft.com/office/drawing/2014/main" val="20000"/>
                    </a:ext>
                  </a:extLst>
                </a:gridCol>
                <a:gridCol w="1534641">
                  <a:extLst>
                    <a:ext uri="{9D8B030D-6E8A-4147-A177-3AD203B41FA5}">
                      <a16:colId xmlns:a16="http://schemas.microsoft.com/office/drawing/2014/main" val="20001"/>
                    </a:ext>
                  </a:extLst>
                </a:gridCol>
                <a:gridCol w="1662513">
                  <a:extLst>
                    <a:ext uri="{9D8B030D-6E8A-4147-A177-3AD203B41FA5}">
                      <a16:colId xmlns:a16="http://schemas.microsoft.com/office/drawing/2014/main" val="20002"/>
                    </a:ext>
                  </a:extLst>
                </a:gridCol>
                <a:gridCol w="1726472">
                  <a:extLst>
                    <a:ext uri="{9D8B030D-6E8A-4147-A177-3AD203B41FA5}">
                      <a16:colId xmlns:a16="http://schemas.microsoft.com/office/drawing/2014/main" val="20003"/>
                    </a:ext>
                  </a:extLst>
                </a:gridCol>
                <a:gridCol w="2301962">
                  <a:extLst>
                    <a:ext uri="{9D8B030D-6E8A-4147-A177-3AD203B41FA5}">
                      <a16:colId xmlns:a16="http://schemas.microsoft.com/office/drawing/2014/main" val="20004"/>
                    </a:ext>
                  </a:extLst>
                </a:gridCol>
                <a:gridCol w="2301940">
                  <a:extLst>
                    <a:ext uri="{9D8B030D-6E8A-4147-A177-3AD203B41FA5}">
                      <a16:colId xmlns:a16="http://schemas.microsoft.com/office/drawing/2014/main" val="20005"/>
                    </a:ext>
                  </a:extLst>
                </a:gridCol>
              </a:tblGrid>
              <a:tr h="758775">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 name="Google Shape;358;p17">
            <a:extLst>
              <a:ext uri="{FF2B5EF4-FFF2-40B4-BE49-F238E27FC236}">
                <a16:creationId xmlns:a16="http://schemas.microsoft.com/office/drawing/2014/main" id="{715017BC-92AD-AD11-8455-080E93D23794}"/>
              </a:ext>
            </a:extLst>
          </p:cNvPr>
          <p:cNvGraphicFramePr/>
          <p:nvPr>
            <p:extLst>
              <p:ext uri="{D42A27DB-BD31-4B8C-83A1-F6EECF244321}">
                <p14:modId xmlns:p14="http://schemas.microsoft.com/office/powerpoint/2010/main" val="925973358"/>
              </p:ext>
            </p:extLst>
          </p:nvPr>
        </p:nvGraphicFramePr>
        <p:xfrm>
          <a:off x="373085" y="2228589"/>
          <a:ext cx="11445830" cy="3538032"/>
        </p:xfrm>
        <a:graphic>
          <a:graphicData uri="http://schemas.openxmlformats.org/drawingml/2006/table">
            <a:tbl>
              <a:tblPr>
                <a:noFill/>
              </a:tblPr>
              <a:tblGrid>
                <a:gridCol w="1918298">
                  <a:extLst>
                    <a:ext uri="{9D8B030D-6E8A-4147-A177-3AD203B41FA5}">
                      <a16:colId xmlns:a16="http://schemas.microsoft.com/office/drawing/2014/main" val="20000"/>
                    </a:ext>
                  </a:extLst>
                </a:gridCol>
                <a:gridCol w="1534638">
                  <a:extLst>
                    <a:ext uri="{9D8B030D-6E8A-4147-A177-3AD203B41FA5}">
                      <a16:colId xmlns:a16="http://schemas.microsoft.com/office/drawing/2014/main" val="20001"/>
                    </a:ext>
                  </a:extLst>
                </a:gridCol>
                <a:gridCol w="1660534">
                  <a:extLst>
                    <a:ext uri="{9D8B030D-6E8A-4147-A177-3AD203B41FA5}">
                      <a16:colId xmlns:a16="http://schemas.microsoft.com/office/drawing/2014/main" val="20002"/>
                    </a:ext>
                  </a:extLst>
                </a:gridCol>
                <a:gridCol w="1704202">
                  <a:extLst>
                    <a:ext uri="{9D8B030D-6E8A-4147-A177-3AD203B41FA5}">
                      <a16:colId xmlns:a16="http://schemas.microsoft.com/office/drawing/2014/main" val="20003"/>
                    </a:ext>
                  </a:extLst>
                </a:gridCol>
                <a:gridCol w="2314079">
                  <a:extLst>
                    <a:ext uri="{9D8B030D-6E8A-4147-A177-3AD203B41FA5}">
                      <a16:colId xmlns:a16="http://schemas.microsoft.com/office/drawing/2014/main" val="20004"/>
                    </a:ext>
                  </a:extLst>
                </a:gridCol>
                <a:gridCol w="2314079">
                  <a:extLst>
                    <a:ext uri="{9D8B030D-6E8A-4147-A177-3AD203B41FA5}">
                      <a16:colId xmlns:a16="http://schemas.microsoft.com/office/drawing/2014/main" val="20005"/>
                    </a:ext>
                  </a:extLst>
                </a:gridCol>
              </a:tblGrid>
              <a:tr h="2567161">
                <a:tc rowSpan="3">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APOYO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66"/>
                    </a:solidFill>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Laboratorios y Departamentos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GL-AA-CP-1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Apoyo a la Academia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Laboratorios Sede Bogotá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 Facultad de Medicina y Ciencias de la Salud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Director del Departamento de Estudios Interinstitucionales (DEIN)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Director de Departamento de Tecnologías del Conocimiento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Laboratorios Campus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98005">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GP</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la Protección al Patrimonio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GP-PP-CP-1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Protección al Patrimonio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Protección del Patrimonio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2866">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GD</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Documental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GD-GD-CP-1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Documental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General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 name="Google Shape;335;p14">
            <a:extLst>
              <a:ext uri="{FF2B5EF4-FFF2-40B4-BE49-F238E27FC236}">
                <a16:creationId xmlns:a16="http://schemas.microsoft.com/office/drawing/2014/main" id="{CC46635C-B64A-2F26-6611-CB8D2C4295D1}"/>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10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Google Shape;364;p18">
            <a:extLst>
              <a:ext uri="{FF2B5EF4-FFF2-40B4-BE49-F238E27FC236}">
                <a16:creationId xmlns:a16="http://schemas.microsoft.com/office/drawing/2014/main" id="{2BDFF273-1965-D09D-37E7-142BB8D6EE67}"/>
              </a:ext>
            </a:extLst>
          </p:cNvPr>
          <p:cNvGraphicFramePr/>
          <p:nvPr>
            <p:extLst>
              <p:ext uri="{D42A27DB-BD31-4B8C-83A1-F6EECF244321}">
                <p14:modId xmlns:p14="http://schemas.microsoft.com/office/powerpoint/2010/main" val="1167887473"/>
              </p:ext>
            </p:extLst>
          </p:nvPr>
        </p:nvGraphicFramePr>
        <p:xfrm>
          <a:off x="663389" y="1451293"/>
          <a:ext cx="10730752" cy="1286757"/>
        </p:xfrm>
        <a:graphic>
          <a:graphicData uri="http://schemas.openxmlformats.org/drawingml/2006/table">
            <a:tbl>
              <a:tblPr>
                <a:noFill/>
              </a:tblPr>
              <a:tblGrid>
                <a:gridCol w="2080919">
                  <a:extLst>
                    <a:ext uri="{9D8B030D-6E8A-4147-A177-3AD203B41FA5}">
                      <a16:colId xmlns:a16="http://schemas.microsoft.com/office/drawing/2014/main" val="20000"/>
                    </a:ext>
                  </a:extLst>
                </a:gridCol>
                <a:gridCol w="1309517">
                  <a:extLst>
                    <a:ext uri="{9D8B030D-6E8A-4147-A177-3AD203B41FA5}">
                      <a16:colId xmlns:a16="http://schemas.microsoft.com/office/drawing/2014/main" val="20001"/>
                    </a:ext>
                  </a:extLst>
                </a:gridCol>
                <a:gridCol w="1361892">
                  <a:extLst>
                    <a:ext uri="{9D8B030D-6E8A-4147-A177-3AD203B41FA5}">
                      <a16:colId xmlns:a16="http://schemas.microsoft.com/office/drawing/2014/main" val="20002"/>
                    </a:ext>
                  </a:extLst>
                </a:gridCol>
                <a:gridCol w="1414285">
                  <a:extLst>
                    <a:ext uri="{9D8B030D-6E8A-4147-A177-3AD203B41FA5}">
                      <a16:colId xmlns:a16="http://schemas.microsoft.com/office/drawing/2014/main" val="20003"/>
                    </a:ext>
                  </a:extLst>
                </a:gridCol>
                <a:gridCol w="2188492">
                  <a:extLst>
                    <a:ext uri="{9D8B030D-6E8A-4147-A177-3AD203B41FA5}">
                      <a16:colId xmlns:a16="http://schemas.microsoft.com/office/drawing/2014/main" val="20004"/>
                    </a:ext>
                  </a:extLst>
                </a:gridCol>
                <a:gridCol w="2375647">
                  <a:extLst>
                    <a:ext uri="{9D8B030D-6E8A-4147-A177-3AD203B41FA5}">
                      <a16:colId xmlns:a16="http://schemas.microsoft.com/office/drawing/2014/main" val="20005"/>
                    </a:ext>
                  </a:extLst>
                </a:gridCol>
              </a:tblGrid>
              <a:tr h="1286757">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 name="Google Shape;365;p18">
            <a:extLst>
              <a:ext uri="{FF2B5EF4-FFF2-40B4-BE49-F238E27FC236}">
                <a16:creationId xmlns:a16="http://schemas.microsoft.com/office/drawing/2014/main" id="{7D6615DF-AB47-67AD-C7C2-E4E3F711EA70}"/>
              </a:ext>
            </a:extLst>
          </p:cNvPr>
          <p:cNvGraphicFramePr/>
          <p:nvPr>
            <p:extLst>
              <p:ext uri="{D42A27DB-BD31-4B8C-83A1-F6EECF244321}">
                <p14:modId xmlns:p14="http://schemas.microsoft.com/office/powerpoint/2010/main" val="4246813211"/>
              </p:ext>
            </p:extLst>
          </p:nvPr>
        </p:nvGraphicFramePr>
        <p:xfrm>
          <a:off x="672353" y="2738050"/>
          <a:ext cx="10712823" cy="2569058"/>
        </p:xfrm>
        <a:graphic>
          <a:graphicData uri="http://schemas.openxmlformats.org/drawingml/2006/table">
            <a:tbl>
              <a:tblPr>
                <a:noFill/>
              </a:tblPr>
              <a:tblGrid>
                <a:gridCol w="2071954">
                  <a:extLst>
                    <a:ext uri="{9D8B030D-6E8A-4147-A177-3AD203B41FA5}">
                      <a16:colId xmlns:a16="http://schemas.microsoft.com/office/drawing/2014/main" val="20000"/>
                    </a:ext>
                  </a:extLst>
                </a:gridCol>
                <a:gridCol w="1309517">
                  <a:extLst>
                    <a:ext uri="{9D8B030D-6E8A-4147-A177-3AD203B41FA5}">
                      <a16:colId xmlns:a16="http://schemas.microsoft.com/office/drawing/2014/main" val="20001"/>
                    </a:ext>
                  </a:extLst>
                </a:gridCol>
                <a:gridCol w="1361892">
                  <a:extLst>
                    <a:ext uri="{9D8B030D-6E8A-4147-A177-3AD203B41FA5}">
                      <a16:colId xmlns:a16="http://schemas.microsoft.com/office/drawing/2014/main" val="20002"/>
                    </a:ext>
                  </a:extLst>
                </a:gridCol>
                <a:gridCol w="1414285">
                  <a:extLst>
                    <a:ext uri="{9D8B030D-6E8A-4147-A177-3AD203B41FA5}">
                      <a16:colId xmlns:a16="http://schemas.microsoft.com/office/drawing/2014/main" val="20003"/>
                    </a:ext>
                  </a:extLst>
                </a:gridCol>
                <a:gridCol w="2188493">
                  <a:extLst>
                    <a:ext uri="{9D8B030D-6E8A-4147-A177-3AD203B41FA5}">
                      <a16:colId xmlns:a16="http://schemas.microsoft.com/office/drawing/2014/main" val="20004"/>
                    </a:ext>
                  </a:extLst>
                </a:gridCol>
                <a:gridCol w="2366682">
                  <a:extLst>
                    <a:ext uri="{9D8B030D-6E8A-4147-A177-3AD203B41FA5}">
                      <a16:colId xmlns:a16="http://schemas.microsoft.com/office/drawing/2014/main" val="20005"/>
                    </a:ext>
                  </a:extLst>
                </a:gridCol>
              </a:tblGrid>
              <a:tr h="507043">
                <a:tc rowSpan="6">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EVALUACIÓN Y SEGUIMIENTO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D7D31"/>
                    </a:solidFill>
                  </a:tcPr>
                </a:tc>
                <a:tc rowSpan="6">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6">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Integral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GI-AF-CP-1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tx1"/>
                          </a:solidFill>
                          <a:latin typeface="Arial" panose="020B0604020202020204" pitchFamily="34" charset="0"/>
                          <a:ea typeface="Arial"/>
                          <a:cs typeface="Arial" panose="020B0604020202020204" pitchFamily="34" charset="0"/>
                          <a:sym typeface="Arial"/>
                        </a:rPr>
                        <a:t>Autoevaluación, Autorregulación y Acreditación Institucional</a:t>
                      </a:r>
                      <a:endParaRPr sz="1100" u="none" strike="noStrike" cap="none" dirty="0">
                        <a:solidFill>
                          <a:schemeClr val="tx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Oficina de Acreditación Institucional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070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GI-PR-CP-1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Planificación y Revisión del Sistema Integrado de Gestión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Rector</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70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GI-GI-CP-1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Identificación y Seguimiento de Grupos de Interés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Asesora de Planeación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370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GI-MA-CP-1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Medición, Análisis y Mejoramiento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Gestión de Calidad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6052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GI-SS-CP-1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Seguridad y Salud en el Trabajo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Talento</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Humano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9370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GI-GA-CP-1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Ambiental </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Protección del Patrimonio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 name="Google Shape;335;p14">
            <a:extLst>
              <a:ext uri="{FF2B5EF4-FFF2-40B4-BE49-F238E27FC236}">
                <a16:creationId xmlns:a16="http://schemas.microsoft.com/office/drawing/2014/main" id="{E06B5407-A5A1-7D15-9C9D-3E7BF07BDD6B}"/>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9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70;p19">
            <a:extLst>
              <a:ext uri="{FF2B5EF4-FFF2-40B4-BE49-F238E27FC236}">
                <a16:creationId xmlns:a16="http://schemas.microsoft.com/office/drawing/2014/main" id="{A41E1219-4EEB-BBC1-5115-8E2B08F72558}"/>
              </a:ext>
            </a:extLst>
          </p:cNvPr>
          <p:cNvSpPr txBox="1">
            <a:spLocks noGrp="1"/>
          </p:cNvSpPr>
          <p:nvPr>
            <p:ph type="title"/>
          </p:nvPr>
        </p:nvSpPr>
        <p:spPr>
          <a:xfrm>
            <a:off x="7098384" y="435412"/>
            <a:ext cx="3419566"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Documentación SIG</a:t>
            </a:r>
          </a:p>
        </p:txBody>
      </p:sp>
      <p:sp>
        <p:nvSpPr>
          <p:cNvPr id="8" name="Google Shape;371;p19">
            <a:extLst>
              <a:ext uri="{FF2B5EF4-FFF2-40B4-BE49-F238E27FC236}">
                <a16:creationId xmlns:a16="http://schemas.microsoft.com/office/drawing/2014/main" id="{2C3A8FDF-5BC0-11DB-5170-90560C350448}"/>
              </a:ext>
            </a:extLst>
          </p:cNvPr>
          <p:cNvSpPr txBox="1"/>
          <p:nvPr/>
        </p:nvSpPr>
        <p:spPr>
          <a:xfrm>
            <a:off x="9524196" y="2790383"/>
            <a:ext cx="1665419" cy="1277232"/>
          </a:xfrm>
          <a:prstGeom prst="rect">
            <a:avLst/>
          </a:prstGeom>
          <a:solidFill>
            <a:schemeClr val="accent5">
              <a:lumMod val="20000"/>
              <a:lumOff val="80000"/>
            </a:schemeClr>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dirty="0">
                <a:latin typeface="Arial" panose="020B0604020202020204" pitchFamily="34" charset="0"/>
                <a:ea typeface="Quattrocento Sans"/>
                <a:cs typeface="Arial" panose="020B0604020202020204" pitchFamily="34" charset="0"/>
                <a:sym typeface="Quattrocento Sans"/>
              </a:rPr>
              <a:t>Los funcionarios de los procesos deben conocer los documentos que le aplican (ver por mapa de procesos en Kawak)</a:t>
            </a:r>
            <a:endParaRPr lang="es-ES" sz="11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506" y="894305"/>
            <a:ext cx="6988640" cy="5241481"/>
          </a:xfrm>
          <a:prstGeom prst="rect">
            <a:avLst/>
          </a:prstGeom>
        </p:spPr>
      </p:pic>
    </p:spTree>
    <p:extLst>
      <p:ext uri="{BB962C8B-B14F-4D97-AF65-F5344CB8AC3E}">
        <p14:creationId xmlns:p14="http://schemas.microsoft.com/office/powerpoint/2010/main" val="3263786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A5DF7BDB-AAA0-46CD-8D46-8B11918BCAF8}"/>
              </a:ext>
            </a:extLst>
          </p:cNvPr>
          <p:cNvSpPr txBox="1">
            <a:spLocks/>
          </p:cNvSpPr>
          <p:nvPr/>
        </p:nvSpPr>
        <p:spPr>
          <a:xfrm>
            <a:off x="2483224" y="604985"/>
            <a:ext cx="9247743" cy="332399"/>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Objetivos de Desarrollo Sostenible impactados por el </a:t>
            </a:r>
            <a:r>
              <a:rPr kumimoji="0" lang="es-ES" sz="24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j-ea"/>
                <a:cs typeface="Arial" panose="020B0604020202020204" pitchFamily="34" charset="0"/>
              </a:rPr>
              <a:t>SGC</a:t>
            </a:r>
            <a:endPar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502403758"/>
              </p:ext>
            </p:extLst>
          </p:nvPr>
        </p:nvGraphicFramePr>
        <p:xfrm>
          <a:off x="1432436" y="680288"/>
          <a:ext cx="9389754" cy="6008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523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324560" y="2617368"/>
            <a:ext cx="5553213" cy="630195"/>
          </a:xfrm>
        </p:spPr>
        <p:txBody>
          <a:bodyPr>
            <a:normAutofit/>
          </a:bodyPr>
          <a:lstStyle/>
          <a:p>
            <a:r>
              <a:rPr lang="es-CO" sz="3200" b="1" dirty="0">
                <a:solidFill>
                  <a:schemeClr val="accent1">
                    <a:lumMod val="50000"/>
                  </a:schemeClr>
                </a:solidFill>
                <a:latin typeface="Arial" panose="020B0604020202020204" pitchFamily="34" charset="0"/>
                <a:cs typeface="Arial" panose="020B0604020202020204" pitchFamily="34" charset="0"/>
              </a:rPr>
              <a:t>KAWAK</a:t>
            </a:r>
          </a:p>
        </p:txBody>
      </p:sp>
    </p:spTree>
    <p:extLst>
      <p:ext uri="{BB962C8B-B14F-4D97-AF65-F5344CB8AC3E}">
        <p14:creationId xmlns:p14="http://schemas.microsoft.com/office/powerpoint/2010/main" val="231557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403;p22">
            <a:extLst>
              <a:ext uri="{FF2B5EF4-FFF2-40B4-BE49-F238E27FC236}">
                <a16:creationId xmlns:a16="http://schemas.microsoft.com/office/drawing/2014/main" id="{0546501C-6333-4856-8EFD-1656D01D1B71}"/>
              </a:ext>
            </a:extLst>
          </p:cNvPr>
          <p:cNvPicPr preferRelativeResize="0"/>
          <p:nvPr/>
        </p:nvPicPr>
        <p:blipFill rotWithShape="1">
          <a:blip r:embed="rId3">
            <a:alphaModFix/>
          </a:blip>
          <a:srcRect/>
          <a:stretch/>
        </p:blipFill>
        <p:spPr>
          <a:xfrm>
            <a:off x="758040" y="2565722"/>
            <a:ext cx="5716502" cy="3143489"/>
          </a:xfrm>
          <a:prstGeom prst="rect">
            <a:avLst/>
          </a:prstGeom>
          <a:noFill/>
          <a:ln>
            <a:noFill/>
          </a:ln>
        </p:spPr>
      </p:pic>
      <p:sp>
        <p:nvSpPr>
          <p:cNvPr id="8" name="Google Shape;404;p22">
            <a:extLst>
              <a:ext uri="{FF2B5EF4-FFF2-40B4-BE49-F238E27FC236}">
                <a16:creationId xmlns:a16="http://schemas.microsoft.com/office/drawing/2014/main" id="{0528CC4F-A86A-BAD0-05B8-EC308F71167D}"/>
              </a:ext>
            </a:extLst>
          </p:cNvPr>
          <p:cNvSpPr txBox="1"/>
          <p:nvPr/>
        </p:nvSpPr>
        <p:spPr>
          <a:xfrm>
            <a:off x="7926774" y="1472603"/>
            <a:ext cx="3672408" cy="261570"/>
          </a:xfrm>
          <a:prstGeom prst="rect">
            <a:avLst/>
          </a:prstGeom>
          <a:gradFill>
            <a:gsLst>
              <a:gs pos="0">
                <a:srgbClr val="4A7FB4"/>
              </a:gs>
              <a:gs pos="50000">
                <a:srgbClr val="1470B0"/>
              </a:gs>
              <a:gs pos="100000">
                <a:srgbClr val="0C63A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dirty="0">
                <a:solidFill>
                  <a:schemeClr val="lt1"/>
                </a:solidFill>
                <a:latin typeface="Arial" panose="020B0604020202020204" pitchFamily="34" charset="0"/>
                <a:ea typeface="Quattrocento Sans"/>
                <a:cs typeface="Arial" panose="020B0604020202020204" pitchFamily="34" charset="0"/>
                <a:sym typeface="Quattrocento Sans"/>
              </a:rPr>
              <a:t>INGRESO A KAWAK</a:t>
            </a:r>
            <a:endParaRPr sz="1100" dirty="0">
              <a:latin typeface="Arial" panose="020B0604020202020204" pitchFamily="34" charset="0"/>
              <a:cs typeface="Arial" panose="020B0604020202020204" pitchFamily="34" charset="0"/>
            </a:endParaRPr>
          </a:p>
        </p:txBody>
      </p:sp>
      <p:grpSp>
        <p:nvGrpSpPr>
          <p:cNvPr id="10" name="Google Shape;405;p22">
            <a:extLst>
              <a:ext uri="{FF2B5EF4-FFF2-40B4-BE49-F238E27FC236}">
                <a16:creationId xmlns:a16="http://schemas.microsoft.com/office/drawing/2014/main" id="{3F32DF1B-3E45-9B36-9E59-BF965B0B3972}"/>
              </a:ext>
            </a:extLst>
          </p:cNvPr>
          <p:cNvGrpSpPr/>
          <p:nvPr/>
        </p:nvGrpSpPr>
        <p:grpSpPr>
          <a:xfrm>
            <a:off x="826435" y="1148790"/>
            <a:ext cx="4714393" cy="951058"/>
            <a:chOff x="0" y="0"/>
            <a:chExt cx="4714393" cy="677937"/>
          </a:xfrm>
        </p:grpSpPr>
        <p:sp>
          <p:nvSpPr>
            <p:cNvPr id="11" name="Google Shape;406;p22">
              <a:extLst>
                <a:ext uri="{FF2B5EF4-FFF2-40B4-BE49-F238E27FC236}">
                  <a16:creationId xmlns:a16="http://schemas.microsoft.com/office/drawing/2014/main" id="{606BFE3F-184B-006F-76CE-48ED08ADE579}"/>
                </a:ext>
              </a:extLst>
            </p:cNvPr>
            <p:cNvSpPr/>
            <p:nvPr/>
          </p:nvSpPr>
          <p:spPr>
            <a:xfrm>
              <a:off x="0" y="0"/>
              <a:ext cx="4714393" cy="677937"/>
            </a:xfrm>
            <a:prstGeom prst="roundRect">
              <a:avLst>
                <a:gd name="adj" fmla="val 16667"/>
              </a:avLst>
            </a:prstGeom>
            <a:solidFill>
              <a:srgbClr val="0C225A"/>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Arial" panose="020B0604020202020204" pitchFamily="34" charset="0"/>
                <a:cs typeface="Arial" panose="020B0604020202020204" pitchFamily="34" charset="0"/>
              </a:endParaRPr>
            </a:p>
          </p:txBody>
        </p:sp>
        <p:sp>
          <p:nvSpPr>
            <p:cNvPr id="12" name="Google Shape;407;p22">
              <a:extLst>
                <a:ext uri="{FF2B5EF4-FFF2-40B4-BE49-F238E27FC236}">
                  <a16:creationId xmlns:a16="http://schemas.microsoft.com/office/drawing/2014/main" id="{2E3E6A0D-B236-57FB-F21D-94AFCAEB6E68}"/>
                </a:ext>
              </a:extLst>
            </p:cNvPr>
            <p:cNvSpPr txBox="1"/>
            <p:nvPr/>
          </p:nvSpPr>
          <p:spPr>
            <a:xfrm>
              <a:off x="33094" y="33094"/>
              <a:ext cx="4648205" cy="61174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s-ES" sz="1200" b="1" dirty="0">
                  <a:solidFill>
                    <a:schemeClr val="lt1"/>
                  </a:solidFill>
                  <a:latin typeface="Arial" panose="020B0604020202020204" pitchFamily="34" charset="0"/>
                  <a:ea typeface="Calibri"/>
                  <a:cs typeface="Arial" panose="020B0604020202020204" pitchFamily="34" charset="0"/>
                  <a:sym typeface="Calibri"/>
                </a:rPr>
                <a:t>KAWAK para centralizar, administrar y mantener toda la información de manera fácil rápida y que facilite la consolidación del sistema integrado de gestión. </a:t>
              </a:r>
              <a:endParaRPr sz="1200" dirty="0">
                <a:latin typeface="Arial" panose="020B0604020202020204" pitchFamily="34" charset="0"/>
                <a:cs typeface="Arial" panose="020B0604020202020204" pitchFamily="34" charset="0"/>
              </a:endParaRPr>
            </a:p>
          </p:txBody>
        </p:sp>
      </p:grpSp>
      <p:sp>
        <p:nvSpPr>
          <p:cNvPr id="13" name="Google Shape;408;p22">
            <a:extLst>
              <a:ext uri="{FF2B5EF4-FFF2-40B4-BE49-F238E27FC236}">
                <a16:creationId xmlns:a16="http://schemas.microsoft.com/office/drawing/2014/main" id="{1CAF2D13-B906-2814-46B5-B560FE2F67FE}"/>
              </a:ext>
            </a:extLst>
          </p:cNvPr>
          <p:cNvSpPr txBox="1"/>
          <p:nvPr/>
        </p:nvSpPr>
        <p:spPr>
          <a:xfrm>
            <a:off x="8168662" y="1767821"/>
            <a:ext cx="3078447" cy="261570"/>
          </a:xfrm>
          <a:prstGeom prst="rect">
            <a:avLst/>
          </a:prstGeom>
          <a:solidFill>
            <a:schemeClr val="lt1"/>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lvl="0" algn="ctr"/>
            <a:r>
              <a:rPr lang="es-ES" sz="1100" b="1" u="sng" dirty="0">
                <a:solidFill>
                  <a:srgbClr val="002060"/>
                </a:solidFill>
                <a:latin typeface="Arial" panose="020B0604020202020204" pitchFamily="34" charset="0"/>
                <a:ea typeface="Quattrocento Sans"/>
                <a:cs typeface="Arial" panose="020B0604020202020204" pitchFamily="34" charset="0"/>
                <a:sym typeface="Quattrocento Sans"/>
              </a:rPr>
              <a:t>Dirección: https://kawak.com.co/</a:t>
            </a:r>
            <a:endParaRPr sz="1100" dirty="0">
              <a:latin typeface="Arial" panose="020B0604020202020204" pitchFamily="34" charset="0"/>
              <a:cs typeface="Arial" panose="020B0604020202020204" pitchFamily="34" charset="0"/>
            </a:endParaRPr>
          </a:p>
        </p:txBody>
      </p:sp>
      <p:sp>
        <p:nvSpPr>
          <p:cNvPr id="14" name="Google Shape;410;p22">
            <a:extLst>
              <a:ext uri="{FF2B5EF4-FFF2-40B4-BE49-F238E27FC236}">
                <a16:creationId xmlns:a16="http://schemas.microsoft.com/office/drawing/2014/main" id="{FDE1CF3B-6D5E-1842-552C-B7042FD3A3E7}"/>
              </a:ext>
            </a:extLst>
          </p:cNvPr>
          <p:cNvSpPr txBox="1"/>
          <p:nvPr/>
        </p:nvSpPr>
        <p:spPr>
          <a:xfrm>
            <a:off x="7750737" y="479678"/>
            <a:ext cx="3672408"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2400" b="1" dirty="0">
                <a:solidFill>
                  <a:schemeClr val="accent1">
                    <a:lumMod val="50000"/>
                  </a:schemeClr>
                </a:solidFill>
                <a:latin typeface="Arial" panose="020B0604020202020204" pitchFamily="34" charset="0"/>
                <a:ea typeface="Georgia"/>
                <a:cs typeface="Arial" panose="020B0604020202020204" pitchFamily="34" charset="0"/>
                <a:sym typeface="Georgia"/>
              </a:rPr>
              <a:t>KAWAK</a:t>
            </a:r>
            <a:endParaRPr sz="2400" b="1" dirty="0">
              <a:solidFill>
                <a:schemeClr val="accent1">
                  <a:lumMod val="50000"/>
                </a:schemeClr>
              </a:solidFill>
              <a:latin typeface="Arial" panose="020B0604020202020204" pitchFamily="34" charset="0"/>
              <a:ea typeface="Georgia"/>
              <a:cs typeface="Arial" panose="020B0604020202020204" pitchFamily="34" charset="0"/>
              <a:sym typeface="Georgia"/>
            </a:endParaRPr>
          </a:p>
        </p:txBody>
      </p:sp>
      <p:pic>
        <p:nvPicPr>
          <p:cNvPr id="15" name="Google Shape;411;p22">
            <a:extLst>
              <a:ext uri="{FF2B5EF4-FFF2-40B4-BE49-F238E27FC236}">
                <a16:creationId xmlns:a16="http://schemas.microsoft.com/office/drawing/2014/main" id="{7B64BD99-9E04-9FC3-A426-852597817594}"/>
              </a:ext>
            </a:extLst>
          </p:cNvPr>
          <p:cNvPicPr preferRelativeResize="0"/>
          <p:nvPr/>
        </p:nvPicPr>
        <p:blipFill rotWithShape="1">
          <a:blip r:embed="rId3">
            <a:alphaModFix/>
          </a:blip>
          <a:srcRect l="35442" t="79777" r="54364"/>
          <a:stretch/>
        </p:blipFill>
        <p:spPr>
          <a:xfrm>
            <a:off x="7162262" y="4224108"/>
            <a:ext cx="764512" cy="982180"/>
          </a:xfrm>
          <a:prstGeom prst="rect">
            <a:avLst/>
          </a:prstGeom>
          <a:noFill/>
          <a:ln>
            <a:noFill/>
          </a:ln>
        </p:spPr>
      </p:pic>
      <p:pic>
        <p:nvPicPr>
          <p:cNvPr id="16" name="Google Shape;412;p22">
            <a:extLst>
              <a:ext uri="{FF2B5EF4-FFF2-40B4-BE49-F238E27FC236}">
                <a16:creationId xmlns:a16="http://schemas.microsoft.com/office/drawing/2014/main" id="{39D9EE5D-FBD8-8968-DF15-9FF15078EC42}"/>
              </a:ext>
            </a:extLst>
          </p:cNvPr>
          <p:cNvPicPr preferRelativeResize="0"/>
          <p:nvPr/>
        </p:nvPicPr>
        <p:blipFill rotWithShape="1">
          <a:blip r:embed="rId3">
            <a:alphaModFix/>
          </a:blip>
          <a:srcRect l="33942" t="60532" r="54150" b="20008"/>
          <a:stretch/>
        </p:blipFill>
        <p:spPr>
          <a:xfrm>
            <a:off x="7979730" y="3330900"/>
            <a:ext cx="878605" cy="929784"/>
          </a:xfrm>
          <a:prstGeom prst="rect">
            <a:avLst/>
          </a:prstGeom>
          <a:noFill/>
          <a:ln>
            <a:noFill/>
          </a:ln>
        </p:spPr>
      </p:pic>
      <p:pic>
        <p:nvPicPr>
          <p:cNvPr id="17" name="Google Shape;413;p22">
            <a:extLst>
              <a:ext uri="{FF2B5EF4-FFF2-40B4-BE49-F238E27FC236}">
                <a16:creationId xmlns:a16="http://schemas.microsoft.com/office/drawing/2014/main" id="{2887E9CA-D96F-0C2A-9A49-8116773A9769}"/>
              </a:ext>
            </a:extLst>
          </p:cNvPr>
          <p:cNvPicPr preferRelativeResize="0"/>
          <p:nvPr/>
        </p:nvPicPr>
        <p:blipFill rotWithShape="1">
          <a:blip r:embed="rId3">
            <a:alphaModFix/>
          </a:blip>
          <a:srcRect l="34819" t="41197" r="54225" b="38767"/>
          <a:stretch/>
        </p:blipFill>
        <p:spPr>
          <a:xfrm>
            <a:off x="7022477" y="2271364"/>
            <a:ext cx="967299" cy="1145476"/>
          </a:xfrm>
          <a:prstGeom prst="rect">
            <a:avLst/>
          </a:prstGeom>
          <a:noFill/>
          <a:ln>
            <a:noFill/>
          </a:ln>
        </p:spPr>
      </p:pic>
      <p:sp>
        <p:nvSpPr>
          <p:cNvPr id="18" name="Google Shape;414;p22">
            <a:extLst>
              <a:ext uri="{FF2B5EF4-FFF2-40B4-BE49-F238E27FC236}">
                <a16:creationId xmlns:a16="http://schemas.microsoft.com/office/drawing/2014/main" id="{3E3C3E66-9D15-1E1C-15C0-06BB0A07B5A7}"/>
              </a:ext>
            </a:extLst>
          </p:cNvPr>
          <p:cNvSpPr txBox="1"/>
          <p:nvPr/>
        </p:nvSpPr>
        <p:spPr>
          <a:xfrm>
            <a:off x="7750737" y="2552305"/>
            <a:ext cx="311023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Oficina de Planeación Estratégica</a:t>
            </a:r>
            <a:endParaRPr sz="1100" dirty="0">
              <a:latin typeface="Arial" panose="020B0604020202020204" pitchFamily="34" charset="0"/>
              <a:cs typeface="Arial" panose="020B0604020202020204" pitchFamily="34" charset="0"/>
            </a:endParaRPr>
          </a:p>
        </p:txBody>
      </p:sp>
      <p:sp>
        <p:nvSpPr>
          <p:cNvPr id="19" name="Google Shape;415;p22">
            <a:extLst>
              <a:ext uri="{FF2B5EF4-FFF2-40B4-BE49-F238E27FC236}">
                <a16:creationId xmlns:a16="http://schemas.microsoft.com/office/drawing/2014/main" id="{85DCDAFA-7F33-0F2F-BDAB-9935FF2FE8B7}"/>
              </a:ext>
            </a:extLst>
          </p:cNvPr>
          <p:cNvSpPr txBox="1"/>
          <p:nvPr/>
        </p:nvSpPr>
        <p:spPr>
          <a:xfrm>
            <a:off x="8675525" y="3580368"/>
            <a:ext cx="311023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Oficina de Contratación y Adquisiciones</a:t>
            </a:r>
            <a:endParaRPr sz="1100" dirty="0">
              <a:latin typeface="Arial" panose="020B0604020202020204" pitchFamily="34" charset="0"/>
              <a:cs typeface="Arial" panose="020B0604020202020204" pitchFamily="34" charset="0"/>
            </a:endParaRPr>
          </a:p>
        </p:txBody>
      </p:sp>
      <p:sp>
        <p:nvSpPr>
          <p:cNvPr id="20" name="Google Shape;416;p22">
            <a:extLst>
              <a:ext uri="{FF2B5EF4-FFF2-40B4-BE49-F238E27FC236}">
                <a16:creationId xmlns:a16="http://schemas.microsoft.com/office/drawing/2014/main" id="{9681A73A-D9DA-F090-43A9-896752376D5F}"/>
              </a:ext>
            </a:extLst>
          </p:cNvPr>
          <p:cNvSpPr txBox="1"/>
          <p:nvPr/>
        </p:nvSpPr>
        <p:spPr>
          <a:xfrm>
            <a:off x="7926774" y="4431225"/>
            <a:ext cx="3320335" cy="600124"/>
          </a:xfrm>
          <a:prstGeom prst="rect">
            <a:avLst/>
          </a:prstGeom>
          <a:noFill/>
          <a:ln>
            <a:noFill/>
          </a:ln>
        </p:spPr>
        <p:txBody>
          <a:bodyPr spcFirstLastPara="1" wrap="square" lIns="91425" tIns="45700" rIns="91425" bIns="45700" anchor="t" anchorCtr="0">
            <a:spAutoFit/>
          </a:bodyPr>
          <a:lstStyle/>
          <a:p>
            <a:pPr lvl="0"/>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Sección de Atención al Ciudadano - Oficina de Planeación Estratégica</a:t>
            </a:r>
            <a:endParaRPr lang="es-ES" sz="1100" dirty="0">
              <a:latin typeface="Arial" panose="020B0604020202020204" pitchFamily="34" charset="0"/>
              <a:cs typeface="Arial" panose="020B0604020202020204" pitchFamily="34" charset="0"/>
            </a:endParaRPr>
          </a:p>
        </p:txBody>
      </p:sp>
      <p:sp>
        <p:nvSpPr>
          <p:cNvPr id="21" name="Google Shape;417;p22">
            <a:extLst>
              <a:ext uri="{FF2B5EF4-FFF2-40B4-BE49-F238E27FC236}">
                <a16:creationId xmlns:a16="http://schemas.microsoft.com/office/drawing/2014/main" id="{8DD486BB-E5C9-7751-5FC5-DCD0B9D6DCB4}"/>
              </a:ext>
            </a:extLst>
          </p:cNvPr>
          <p:cNvSpPr/>
          <p:nvPr/>
        </p:nvSpPr>
        <p:spPr>
          <a:xfrm>
            <a:off x="8175612" y="5251355"/>
            <a:ext cx="3961631" cy="560306"/>
          </a:xfrm>
          <a:prstGeom prst="rect">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dirty="0">
                <a:solidFill>
                  <a:schemeClr val="lt1"/>
                </a:solidFill>
                <a:latin typeface="Arial" panose="020B0604020202020204" pitchFamily="34" charset="0"/>
                <a:ea typeface="Calibri"/>
                <a:cs typeface="Arial" panose="020B0604020202020204" pitchFamily="34" charset="0"/>
                <a:sym typeface="Calibri"/>
              </a:rPr>
              <a:t>TIPOS DE USUARIOS</a:t>
            </a:r>
            <a:endParaRPr sz="11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22" name="Google Shape;418;p22">
            <a:extLst>
              <a:ext uri="{FF2B5EF4-FFF2-40B4-BE49-F238E27FC236}">
                <a16:creationId xmlns:a16="http://schemas.microsoft.com/office/drawing/2014/main" id="{FFAD23E4-B6A8-EE1D-C977-F7D789BEC813}"/>
              </a:ext>
            </a:extLst>
          </p:cNvPr>
          <p:cNvSpPr txBox="1"/>
          <p:nvPr/>
        </p:nvSpPr>
        <p:spPr>
          <a:xfrm>
            <a:off x="8922416" y="5857410"/>
            <a:ext cx="2468021" cy="76940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Administrador</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Líder de proceso</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Responsable Técnico</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Visitante</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56025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75066610"/>
              </p:ext>
            </p:extLst>
          </p:nvPr>
        </p:nvGraphicFramePr>
        <p:xfrm>
          <a:off x="-1982637" y="128215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118;p3">
            <a:extLst>
              <a:ext uri="{FF2B5EF4-FFF2-40B4-BE49-F238E27FC236}">
                <a16:creationId xmlns:a16="http://schemas.microsoft.com/office/drawing/2014/main" id="{CA2EEBA6-A7B1-DB1A-2AAA-A0D7237D3B93}"/>
              </a:ext>
            </a:extLst>
          </p:cNvPr>
          <p:cNvSpPr txBox="1"/>
          <p:nvPr/>
        </p:nvSpPr>
        <p:spPr>
          <a:xfrm>
            <a:off x="6276128" y="4028665"/>
            <a:ext cx="1957187"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OS – CER508440</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pic>
        <p:nvPicPr>
          <p:cNvPr id="6" name="Google Shape;117;p3">
            <a:extLst>
              <a:ext uri="{FF2B5EF4-FFF2-40B4-BE49-F238E27FC236}">
                <a16:creationId xmlns:a16="http://schemas.microsoft.com/office/drawing/2014/main" id="{E8DE8319-90EB-1EF2-2A7C-25E2B78AA413}"/>
              </a:ext>
            </a:extLst>
          </p:cNvPr>
          <p:cNvPicPr preferRelativeResize="0"/>
          <p:nvPr/>
        </p:nvPicPr>
        <p:blipFill rotWithShape="1">
          <a:blip r:embed="rId7">
            <a:alphaModFix/>
          </a:blip>
          <a:srcRect b="14107"/>
          <a:stretch/>
        </p:blipFill>
        <p:spPr>
          <a:xfrm>
            <a:off x="6978849" y="2902287"/>
            <a:ext cx="1076077" cy="1042706"/>
          </a:xfrm>
          <a:prstGeom prst="rect">
            <a:avLst/>
          </a:prstGeom>
          <a:noFill/>
          <a:ln>
            <a:noFill/>
          </a:ln>
        </p:spPr>
      </p:pic>
      <p:pic>
        <p:nvPicPr>
          <p:cNvPr id="7" name="Google Shape;116;p3">
            <a:extLst>
              <a:ext uri="{FF2B5EF4-FFF2-40B4-BE49-F238E27FC236}">
                <a16:creationId xmlns:a16="http://schemas.microsoft.com/office/drawing/2014/main" id="{8B972B7E-C8C1-A4E2-80D0-BE6962989AB2}"/>
              </a:ext>
            </a:extLst>
          </p:cNvPr>
          <p:cNvPicPr preferRelativeResize="0"/>
          <p:nvPr/>
        </p:nvPicPr>
        <p:blipFill rotWithShape="1">
          <a:blip r:embed="rId8">
            <a:alphaModFix/>
          </a:blip>
          <a:srcRect/>
          <a:stretch/>
        </p:blipFill>
        <p:spPr>
          <a:xfrm>
            <a:off x="6011638" y="2807826"/>
            <a:ext cx="906419" cy="1263322"/>
          </a:xfrm>
          <a:prstGeom prst="rect">
            <a:avLst/>
          </a:prstGeom>
          <a:noFill/>
          <a:ln>
            <a:noFill/>
          </a:ln>
        </p:spPr>
      </p:pic>
      <p:pic>
        <p:nvPicPr>
          <p:cNvPr id="8" name="Google Shape;110;p3">
            <a:extLst>
              <a:ext uri="{FF2B5EF4-FFF2-40B4-BE49-F238E27FC236}">
                <a16:creationId xmlns:a16="http://schemas.microsoft.com/office/drawing/2014/main" id="{344B5C8F-D51C-1A95-6D2E-E0E8114C4356}"/>
              </a:ext>
            </a:extLst>
          </p:cNvPr>
          <p:cNvPicPr preferRelativeResize="0"/>
          <p:nvPr/>
        </p:nvPicPr>
        <p:blipFill rotWithShape="1">
          <a:blip r:embed="rId9">
            <a:alphaModFix/>
          </a:blip>
          <a:srcRect/>
          <a:stretch/>
        </p:blipFill>
        <p:spPr>
          <a:xfrm>
            <a:off x="5326290" y="1028526"/>
            <a:ext cx="845648" cy="1277465"/>
          </a:xfrm>
          <a:prstGeom prst="rect">
            <a:avLst/>
          </a:prstGeom>
          <a:noFill/>
          <a:ln>
            <a:noFill/>
          </a:ln>
        </p:spPr>
      </p:pic>
      <p:pic>
        <p:nvPicPr>
          <p:cNvPr id="9" name="Google Shape;111;p3">
            <a:extLst>
              <a:ext uri="{FF2B5EF4-FFF2-40B4-BE49-F238E27FC236}">
                <a16:creationId xmlns:a16="http://schemas.microsoft.com/office/drawing/2014/main" id="{0E744ADC-CACC-C1AD-8D2D-564727AEC63D}"/>
              </a:ext>
            </a:extLst>
          </p:cNvPr>
          <p:cNvPicPr preferRelativeResize="0"/>
          <p:nvPr/>
        </p:nvPicPr>
        <p:blipFill rotWithShape="1">
          <a:blip r:embed="rId7">
            <a:alphaModFix/>
          </a:blip>
          <a:srcRect b="14107"/>
          <a:stretch/>
        </p:blipFill>
        <p:spPr>
          <a:xfrm>
            <a:off x="6208423" y="1061274"/>
            <a:ext cx="1057511" cy="1020159"/>
          </a:xfrm>
          <a:prstGeom prst="rect">
            <a:avLst/>
          </a:prstGeom>
          <a:noFill/>
          <a:ln>
            <a:noFill/>
          </a:ln>
        </p:spPr>
      </p:pic>
      <p:sp>
        <p:nvSpPr>
          <p:cNvPr id="10" name="Google Shape;112;p3">
            <a:extLst>
              <a:ext uri="{FF2B5EF4-FFF2-40B4-BE49-F238E27FC236}">
                <a16:creationId xmlns:a16="http://schemas.microsoft.com/office/drawing/2014/main" id="{C7182C9E-7778-B520-B341-E241A4D24B5E}"/>
              </a:ext>
            </a:extLst>
          </p:cNvPr>
          <p:cNvSpPr txBox="1"/>
          <p:nvPr/>
        </p:nvSpPr>
        <p:spPr>
          <a:xfrm>
            <a:off x="5815483" y="2158116"/>
            <a:ext cx="1216287"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F235A"/>
                </a:solidFill>
                <a:effectLst/>
                <a:uLnTx/>
                <a:uFillTx/>
                <a:latin typeface="Calibri"/>
                <a:ea typeface="Calibri"/>
                <a:cs typeface="Calibri"/>
                <a:sym typeface="Calibri"/>
              </a:rPr>
              <a:t>SC4420-1</a:t>
            </a:r>
            <a:endParaRPr kumimoji="0" sz="1400" b="0" i="0" u="none" strike="noStrike" kern="1200" cap="none" spc="0" normalizeH="0" baseline="0" noProof="0" dirty="0">
              <a:ln>
                <a:noFill/>
              </a:ln>
              <a:solidFill>
                <a:srgbClr val="0F235A"/>
              </a:solidFill>
              <a:effectLst/>
              <a:uLnTx/>
              <a:uFillTx/>
              <a:latin typeface="Calibri"/>
              <a:ea typeface="Calibri"/>
              <a:cs typeface="Calibri"/>
              <a:sym typeface="Calibri"/>
            </a:endParaRPr>
          </a:p>
        </p:txBody>
      </p:sp>
      <p:pic>
        <p:nvPicPr>
          <p:cNvPr id="11" name="Google Shape;113;p3">
            <a:extLst>
              <a:ext uri="{FF2B5EF4-FFF2-40B4-BE49-F238E27FC236}">
                <a16:creationId xmlns:a16="http://schemas.microsoft.com/office/drawing/2014/main" id="{9D9CE0FF-4A8E-4AC1-3A50-97D1726C19A9}"/>
              </a:ext>
            </a:extLst>
          </p:cNvPr>
          <p:cNvPicPr preferRelativeResize="0"/>
          <p:nvPr/>
        </p:nvPicPr>
        <p:blipFill rotWithShape="1">
          <a:blip r:embed="rId10">
            <a:alphaModFix/>
          </a:blip>
          <a:srcRect/>
          <a:stretch/>
        </p:blipFill>
        <p:spPr>
          <a:xfrm>
            <a:off x="5814436" y="4566990"/>
            <a:ext cx="881587" cy="1204985"/>
          </a:xfrm>
          <a:prstGeom prst="rect">
            <a:avLst/>
          </a:prstGeom>
          <a:noFill/>
          <a:ln>
            <a:noFill/>
          </a:ln>
        </p:spPr>
      </p:pic>
      <p:pic>
        <p:nvPicPr>
          <p:cNvPr id="12" name="Google Shape;114;p3">
            <a:extLst>
              <a:ext uri="{FF2B5EF4-FFF2-40B4-BE49-F238E27FC236}">
                <a16:creationId xmlns:a16="http://schemas.microsoft.com/office/drawing/2014/main" id="{353A7C9C-0F36-E84D-2EE8-20A01FABBE0E}"/>
              </a:ext>
            </a:extLst>
          </p:cNvPr>
          <p:cNvPicPr preferRelativeResize="0"/>
          <p:nvPr/>
        </p:nvPicPr>
        <p:blipFill rotWithShape="1">
          <a:blip r:embed="rId7">
            <a:alphaModFix/>
          </a:blip>
          <a:srcRect b="14107"/>
          <a:stretch/>
        </p:blipFill>
        <p:spPr>
          <a:xfrm>
            <a:off x="6696023" y="4615219"/>
            <a:ext cx="1130335" cy="1034551"/>
          </a:xfrm>
          <a:prstGeom prst="rect">
            <a:avLst/>
          </a:prstGeom>
          <a:noFill/>
          <a:ln>
            <a:noFill/>
          </a:ln>
        </p:spPr>
      </p:pic>
      <p:sp>
        <p:nvSpPr>
          <p:cNvPr id="13" name="Google Shape;115;p3">
            <a:extLst>
              <a:ext uri="{FF2B5EF4-FFF2-40B4-BE49-F238E27FC236}">
                <a16:creationId xmlns:a16="http://schemas.microsoft.com/office/drawing/2014/main" id="{520675BC-E5A4-CA41-8433-0960EF59C3DB}"/>
              </a:ext>
            </a:extLst>
          </p:cNvPr>
          <p:cNvSpPr txBox="1"/>
          <p:nvPr/>
        </p:nvSpPr>
        <p:spPr>
          <a:xfrm>
            <a:off x="6300730" y="5646651"/>
            <a:ext cx="1904761"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SA – CER502658</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pic>
        <p:nvPicPr>
          <p:cNvPr id="14" name="Picture 4" descr="Presentación de PowerPoint">
            <a:extLst>
              <a:ext uri="{FF2B5EF4-FFF2-40B4-BE49-F238E27FC236}">
                <a16:creationId xmlns:a16="http://schemas.microsoft.com/office/drawing/2014/main" id="{6818D33C-4CA1-F260-3D44-A9648A3410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83398" y="4641238"/>
            <a:ext cx="697715" cy="100739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5;p3">
            <a:extLst>
              <a:ext uri="{FF2B5EF4-FFF2-40B4-BE49-F238E27FC236}">
                <a16:creationId xmlns:a16="http://schemas.microsoft.com/office/drawing/2014/main" id="{520675BC-E5A4-CA41-8433-0960EF59C3DB}"/>
              </a:ext>
            </a:extLst>
          </p:cNvPr>
          <p:cNvSpPr txBox="1"/>
          <p:nvPr/>
        </p:nvSpPr>
        <p:spPr>
          <a:xfrm>
            <a:off x="7610281" y="5633495"/>
            <a:ext cx="1904761"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SGBC-CERO 1073465</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sp>
        <p:nvSpPr>
          <p:cNvPr id="16" name="Google Shape;99;p3">
            <a:extLst>
              <a:ext uri="{FF2B5EF4-FFF2-40B4-BE49-F238E27FC236}">
                <a16:creationId xmlns:a16="http://schemas.microsoft.com/office/drawing/2014/main" id="{20509B67-B40D-DCE9-214D-C01ADA769E27}"/>
              </a:ext>
            </a:extLst>
          </p:cNvPr>
          <p:cNvSpPr txBox="1">
            <a:spLocks/>
          </p:cNvSpPr>
          <p:nvPr/>
        </p:nvSpPr>
        <p:spPr>
          <a:xfrm>
            <a:off x="5896033" y="546685"/>
            <a:ext cx="5300999" cy="332399"/>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kumimoji="0" lang="es-ES"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Sistema Integrado de Gestión 2025</a:t>
            </a:r>
          </a:p>
        </p:txBody>
      </p:sp>
      <p:pic>
        <p:nvPicPr>
          <p:cNvPr id="18" name="Imagen 17"/>
          <p:cNvPicPr>
            <a:picLocks noChangeAspect="1"/>
          </p:cNvPicPr>
          <p:nvPr/>
        </p:nvPicPr>
        <p:blipFill rotWithShape="1">
          <a:blip r:embed="rId12"/>
          <a:srcRect l="2353" t="4251" r="3177" b="4136"/>
          <a:stretch/>
        </p:blipFill>
        <p:spPr>
          <a:xfrm>
            <a:off x="10120707" y="1501048"/>
            <a:ext cx="1043797" cy="1509623"/>
          </a:xfrm>
          <a:prstGeom prst="rect">
            <a:avLst/>
          </a:prstGeom>
        </p:spPr>
      </p:pic>
      <p:pic>
        <p:nvPicPr>
          <p:cNvPr id="19" name="Imagen 18"/>
          <p:cNvPicPr>
            <a:picLocks noChangeAspect="1"/>
          </p:cNvPicPr>
          <p:nvPr/>
        </p:nvPicPr>
        <p:blipFill>
          <a:blip r:embed="rId13"/>
          <a:stretch>
            <a:fillRect/>
          </a:stretch>
        </p:blipFill>
        <p:spPr>
          <a:xfrm>
            <a:off x="10120707" y="3762333"/>
            <a:ext cx="1076325" cy="1533525"/>
          </a:xfrm>
          <a:prstGeom prst="rect">
            <a:avLst/>
          </a:prstGeom>
        </p:spPr>
      </p:pic>
      <p:sp>
        <p:nvSpPr>
          <p:cNvPr id="20" name="Google Shape;99;p3">
            <a:extLst>
              <a:ext uri="{FF2B5EF4-FFF2-40B4-BE49-F238E27FC236}">
                <a16:creationId xmlns:a16="http://schemas.microsoft.com/office/drawing/2014/main" id="{20509B67-B40D-DCE9-214D-C01ADA769E27}"/>
              </a:ext>
            </a:extLst>
          </p:cNvPr>
          <p:cNvSpPr txBox="1">
            <a:spLocks/>
          </p:cNvSpPr>
          <p:nvPr/>
        </p:nvSpPr>
        <p:spPr>
          <a:xfrm>
            <a:off x="9078962" y="1134459"/>
            <a:ext cx="3023898" cy="332399"/>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ctr" defTabSz="888376" rtl="0" eaLnBrk="1" fontAlgn="auto" latinLnBrk="0" hangingPunct="1">
              <a:lnSpc>
                <a:spcPct val="90000"/>
              </a:lnSpc>
              <a:spcBef>
                <a:spcPct val="0"/>
              </a:spcBef>
              <a:spcAft>
                <a:spcPts val="0"/>
              </a:spcAft>
              <a:buClrTx/>
              <a:buSzTx/>
              <a:buFontTx/>
              <a:buNone/>
              <a:tabLst/>
              <a:defRPr/>
            </a:pPr>
            <a:r>
              <a:rPr kumimoji="0" lang="es-ES" sz="18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Proyección </a:t>
            </a:r>
            <a:r>
              <a:rPr kumimoji="0" lang="es-ES" sz="1800" b="0" i="0" u="none" strike="noStrike" kern="1200" cap="none" spc="0" normalizeH="0" baseline="0" noProof="0" dirty="0" smtClean="0">
                <a:ln>
                  <a:noFill/>
                </a:ln>
                <a:solidFill>
                  <a:srgbClr val="0F235A"/>
                </a:solidFill>
                <a:effectLst/>
                <a:uLnTx/>
                <a:uFillTx/>
                <a:latin typeface="Arial" panose="020B0604020202020204" pitchFamily="34" charset="0"/>
                <a:ea typeface="+mj-ea"/>
                <a:cs typeface="Arial" panose="020B0604020202020204" pitchFamily="34" charset="0"/>
              </a:rPr>
              <a:t>Noviembre 2025</a:t>
            </a:r>
            <a:endParaRPr kumimoji="0" lang="es-ES" sz="18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
        <p:nvSpPr>
          <p:cNvPr id="21" name="Google Shape;99;p3">
            <a:extLst>
              <a:ext uri="{FF2B5EF4-FFF2-40B4-BE49-F238E27FC236}">
                <a16:creationId xmlns:a16="http://schemas.microsoft.com/office/drawing/2014/main" id="{20509B67-B40D-DCE9-214D-C01ADA769E27}"/>
              </a:ext>
            </a:extLst>
          </p:cNvPr>
          <p:cNvSpPr txBox="1">
            <a:spLocks/>
          </p:cNvSpPr>
          <p:nvPr/>
        </p:nvSpPr>
        <p:spPr>
          <a:xfrm>
            <a:off x="9163633" y="3010672"/>
            <a:ext cx="2939227" cy="496286"/>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ctr" defTabSz="888376" rtl="0" eaLnBrk="1" fontAlgn="auto" latinLnBrk="0" hangingPunct="1">
              <a:lnSpc>
                <a:spcPct val="90000"/>
              </a:lnSpc>
              <a:spcBef>
                <a:spcPct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Sistema de Gestión para las Organizaciones Educativas</a:t>
            </a:r>
          </a:p>
          <a:p>
            <a:pPr algn="ctr">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ISO 21001:2018</a:t>
            </a:r>
          </a:p>
        </p:txBody>
      </p:sp>
      <p:sp>
        <p:nvSpPr>
          <p:cNvPr id="22" name="Google Shape;99;p3">
            <a:extLst>
              <a:ext uri="{FF2B5EF4-FFF2-40B4-BE49-F238E27FC236}">
                <a16:creationId xmlns:a16="http://schemas.microsoft.com/office/drawing/2014/main" id="{20509B67-B40D-DCE9-214D-C01ADA769E27}"/>
              </a:ext>
            </a:extLst>
          </p:cNvPr>
          <p:cNvSpPr txBox="1">
            <a:spLocks/>
          </p:cNvSpPr>
          <p:nvPr/>
        </p:nvSpPr>
        <p:spPr>
          <a:xfrm>
            <a:off x="9270236" y="5281413"/>
            <a:ext cx="2939227" cy="496286"/>
          </a:xfrm>
          <a:prstGeom prst="rect">
            <a:avLst/>
          </a:prstGeom>
        </p:spPr>
        <p:txBody>
          <a:bodyPr vert="horz" lIns="91440" tIns="45720" rIns="91440" bIns="45720" rtlCol="0" anchor="ctr">
            <a:normAutofit fontScale="97500"/>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ctr" defTabSz="888376" rtl="0" eaLnBrk="1" fontAlgn="auto" latinLnBrk="0" hangingPunct="1">
              <a:lnSpc>
                <a:spcPct val="90000"/>
              </a:lnSpc>
              <a:spcBef>
                <a:spcPct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Sistema de Seguridad de la Información</a:t>
            </a:r>
          </a:p>
          <a:p>
            <a:pPr algn="ctr">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ISO 27001:2022</a:t>
            </a:r>
          </a:p>
        </p:txBody>
      </p:sp>
    </p:spTree>
    <p:extLst>
      <p:ext uri="{BB962C8B-B14F-4D97-AF65-F5344CB8AC3E}">
        <p14:creationId xmlns:p14="http://schemas.microsoft.com/office/powerpoint/2010/main" val="411273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374373" y="2595577"/>
            <a:ext cx="5817627" cy="630195"/>
          </a:xfrm>
        </p:spPr>
        <p:txBody>
          <a:bodyPr>
            <a:noAutofit/>
          </a:bodyPr>
          <a:lstStyle/>
          <a:p>
            <a:r>
              <a:rPr lang="es-CO" sz="3000" b="1" dirty="0">
                <a:solidFill>
                  <a:schemeClr val="accent1">
                    <a:lumMod val="50000"/>
                  </a:schemeClr>
                </a:solidFill>
                <a:latin typeface="Arial" panose="020B0604020202020204" pitchFamily="34" charset="0"/>
                <a:cs typeface="Arial" panose="020B0604020202020204" pitchFamily="34" charset="0"/>
              </a:rPr>
              <a:t>SISTEMA DE GESTIÓN AMBIENTAL</a:t>
            </a:r>
          </a:p>
        </p:txBody>
      </p:sp>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ackgroundRemoval t="394" b="100000" l="0" r="100000">
                        <a14:foregroundMark x1="19685" y1="20079" x2="19685" y2="20079"/>
                        <a14:foregroundMark x1="29528" y1="11811" x2="29528" y2="11811"/>
                        <a14:foregroundMark x1="64173" y1="10630" x2="64173" y2="10630"/>
                        <a14:foregroundMark x1="72835" y1="14567" x2="82677" y2="24016"/>
                        <a14:foregroundMark x1="82677" y1="24409" x2="89764" y2="38583"/>
                        <a14:foregroundMark x1="33465" y1="88976" x2="63780" y2="90945"/>
                        <a14:foregroundMark x1="38189" y1="74409" x2="62598" y2="72047"/>
                        <a14:foregroundMark x1="24803" y1="18110" x2="63780" y2="86614"/>
                        <a14:foregroundMark x1="74409" y1="17717" x2="18898" y2="81890"/>
                        <a14:foregroundMark x1="7480" y1="52362" x2="85039" y2="60236"/>
                        <a14:foregroundMark x1="45669" y1="24016" x2="45669" y2="24016"/>
                      </a14:backgroundRemoval>
                    </a14:imgEffect>
                  </a14:imgLayer>
                </a14:imgProps>
              </a:ext>
            </a:extLst>
          </a:blip>
          <a:stretch>
            <a:fillRect/>
          </a:stretch>
        </p:blipFill>
        <p:spPr>
          <a:xfrm>
            <a:off x="8508927" y="3340541"/>
            <a:ext cx="1548518" cy="1548518"/>
          </a:xfrm>
          <a:prstGeom prst="rect">
            <a:avLst/>
          </a:prstGeom>
        </p:spPr>
      </p:pic>
    </p:spTree>
    <p:extLst>
      <p:ext uri="{BB962C8B-B14F-4D97-AF65-F5344CB8AC3E}">
        <p14:creationId xmlns:p14="http://schemas.microsoft.com/office/powerpoint/2010/main" val="216716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80;p27">
            <a:extLst>
              <a:ext uri="{FF2B5EF4-FFF2-40B4-BE49-F238E27FC236}">
                <a16:creationId xmlns:a16="http://schemas.microsoft.com/office/drawing/2014/main" id="{9E5D37FA-6FF4-5AA5-7A6F-14E5FCB7B5F4}"/>
              </a:ext>
            </a:extLst>
          </p:cNvPr>
          <p:cNvSpPr txBox="1">
            <a:spLocks noGrp="1"/>
          </p:cNvSpPr>
          <p:nvPr>
            <p:ph type="title"/>
          </p:nvPr>
        </p:nvSpPr>
        <p:spPr>
          <a:xfrm>
            <a:off x="6596402" y="649874"/>
            <a:ext cx="4909313" cy="547842"/>
          </a:xfrm>
          <a:prstGeom prst="rect">
            <a:avLst/>
          </a:prstGeom>
          <a:noFill/>
          <a:ln>
            <a:noFill/>
          </a:ln>
        </p:spPr>
        <p:txBody>
          <a:bodyPr spcFirstLastPara="1" wrap="square" lIns="0" tIns="0" rIns="0" bIns="0" anchor="ctr" anchorCtr="0">
            <a:spAutoFit/>
          </a:bodyPr>
          <a:lstStyle/>
          <a:p>
            <a:pPr marL="0" lvl="0" indent="0" algn="ctr" rtl="0">
              <a:lnSpc>
                <a:spcPct val="88888"/>
              </a:lnSpc>
              <a:spcBef>
                <a:spcPts val="0"/>
              </a:spcBef>
              <a:spcAft>
                <a:spcPts val="0"/>
              </a:spcAft>
              <a:buClr>
                <a:srgbClr val="000447"/>
              </a:buClr>
              <a:buSzPts val="3600"/>
              <a:buFont typeface="Helvetica Neue"/>
              <a:buNone/>
            </a:pPr>
            <a:r>
              <a:rPr lang="es-ES" sz="2000" b="1" dirty="0">
                <a:solidFill>
                  <a:schemeClr val="accent1">
                    <a:lumMod val="50000"/>
                  </a:schemeClr>
                </a:solidFill>
                <a:latin typeface="Arial" panose="020B0604020202020204" pitchFamily="34" charset="0"/>
                <a:cs typeface="Arial" panose="020B0604020202020204" pitchFamily="34" charset="0"/>
              </a:rPr>
              <a:t>¿Qué es un Sistema de Gestión Ambiental?</a:t>
            </a:r>
            <a:endParaRPr sz="2000" b="1" dirty="0">
              <a:solidFill>
                <a:schemeClr val="accent1">
                  <a:lumMod val="50000"/>
                </a:schemeClr>
              </a:solidFill>
              <a:latin typeface="Arial" panose="020B0604020202020204" pitchFamily="34" charset="0"/>
              <a:cs typeface="Arial" panose="020B0604020202020204" pitchFamily="34" charset="0"/>
            </a:endParaRPr>
          </a:p>
        </p:txBody>
      </p:sp>
      <p:sp>
        <p:nvSpPr>
          <p:cNvPr id="8" name="Google Shape;481;p27">
            <a:extLst>
              <a:ext uri="{FF2B5EF4-FFF2-40B4-BE49-F238E27FC236}">
                <a16:creationId xmlns:a16="http://schemas.microsoft.com/office/drawing/2014/main" id="{E0DB8BE1-B12A-320E-4400-020B1D584AFD}"/>
              </a:ext>
            </a:extLst>
          </p:cNvPr>
          <p:cNvSpPr/>
          <p:nvPr/>
        </p:nvSpPr>
        <p:spPr>
          <a:xfrm>
            <a:off x="642712" y="2907079"/>
            <a:ext cx="6329110" cy="703340"/>
          </a:xfrm>
          <a:prstGeom prst="roundRect">
            <a:avLst>
              <a:gd name="adj" fmla="val 16667"/>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Conjunto de acciones encaminadas a lograr la máxima racionalidad en el proceso de decisión relativo a la </a:t>
            </a:r>
            <a:r>
              <a:rPr kumimoji="0" lang="es-E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conservación, defensa, protección y mejora del medio ambiente</a:t>
            </a: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 basada en una coordinada información multidisciplinar y en la participación ciudadana.</a:t>
            </a:r>
            <a:endParaRPr kumimoji="0" sz="11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pic>
        <p:nvPicPr>
          <p:cNvPr id="10" name="Google Shape;482;p27" descr="4.2.2 Sistemas de gestión ambiental - TurismoSostenible">
            <a:extLst>
              <a:ext uri="{FF2B5EF4-FFF2-40B4-BE49-F238E27FC236}">
                <a16:creationId xmlns:a16="http://schemas.microsoft.com/office/drawing/2014/main" id="{89CE259F-08A6-ED8E-C3CC-74BBF8639B92}"/>
              </a:ext>
            </a:extLst>
          </p:cNvPr>
          <p:cNvPicPr preferRelativeResize="0"/>
          <p:nvPr/>
        </p:nvPicPr>
        <p:blipFill rotWithShape="1">
          <a:blip r:embed="rId3">
            <a:alphaModFix/>
          </a:blip>
          <a:srcRect/>
          <a:stretch/>
        </p:blipFill>
        <p:spPr>
          <a:xfrm>
            <a:off x="968365" y="1023255"/>
            <a:ext cx="5517171" cy="1781340"/>
          </a:xfrm>
          <a:prstGeom prst="rect">
            <a:avLst/>
          </a:prstGeom>
          <a:noFill/>
          <a:ln>
            <a:noFill/>
          </a:ln>
        </p:spPr>
      </p:pic>
      <p:pic>
        <p:nvPicPr>
          <p:cNvPr id="11" name="Google Shape;113;p3">
            <a:extLst>
              <a:ext uri="{FF2B5EF4-FFF2-40B4-BE49-F238E27FC236}">
                <a16:creationId xmlns:a16="http://schemas.microsoft.com/office/drawing/2014/main" id="{21866EF0-F372-0B99-C45F-76CBCE3921F3}"/>
              </a:ext>
            </a:extLst>
          </p:cNvPr>
          <p:cNvPicPr preferRelativeResize="0"/>
          <p:nvPr/>
        </p:nvPicPr>
        <p:blipFill rotWithShape="1">
          <a:blip r:embed="rId4">
            <a:alphaModFix/>
          </a:blip>
          <a:srcRect/>
          <a:stretch/>
        </p:blipFill>
        <p:spPr>
          <a:xfrm>
            <a:off x="7907442" y="1418088"/>
            <a:ext cx="1427280" cy="1911414"/>
          </a:xfrm>
          <a:prstGeom prst="rect">
            <a:avLst/>
          </a:prstGeom>
          <a:noFill/>
          <a:ln>
            <a:noFill/>
          </a:ln>
        </p:spPr>
      </p:pic>
      <p:pic>
        <p:nvPicPr>
          <p:cNvPr id="12" name="Google Shape;114;p3">
            <a:extLst>
              <a:ext uri="{FF2B5EF4-FFF2-40B4-BE49-F238E27FC236}">
                <a16:creationId xmlns:a16="http://schemas.microsoft.com/office/drawing/2014/main" id="{0D516A76-C5D9-A16D-B8FC-EB40BF795994}"/>
              </a:ext>
            </a:extLst>
          </p:cNvPr>
          <p:cNvPicPr preferRelativeResize="0"/>
          <p:nvPr/>
        </p:nvPicPr>
        <p:blipFill rotWithShape="1">
          <a:blip r:embed="rId5">
            <a:alphaModFix/>
          </a:blip>
          <a:srcRect b="14107"/>
          <a:stretch/>
        </p:blipFill>
        <p:spPr>
          <a:xfrm>
            <a:off x="9445588" y="1553264"/>
            <a:ext cx="1829999" cy="1641062"/>
          </a:xfrm>
          <a:prstGeom prst="rect">
            <a:avLst/>
          </a:prstGeom>
          <a:noFill/>
          <a:ln>
            <a:noFill/>
          </a:ln>
        </p:spPr>
      </p:pic>
      <p:sp>
        <p:nvSpPr>
          <p:cNvPr id="13" name="Google Shape;115;p3">
            <a:extLst>
              <a:ext uri="{FF2B5EF4-FFF2-40B4-BE49-F238E27FC236}">
                <a16:creationId xmlns:a16="http://schemas.microsoft.com/office/drawing/2014/main" id="{913A7D50-6CB4-C483-839D-21C3A1E8DCE7}"/>
              </a:ext>
            </a:extLst>
          </p:cNvPr>
          <p:cNvSpPr txBox="1"/>
          <p:nvPr/>
        </p:nvSpPr>
        <p:spPr>
          <a:xfrm>
            <a:off x="7906334" y="3366492"/>
            <a:ext cx="2856775"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SA – CER502658</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
        <p:nvSpPr>
          <p:cNvPr id="2" name="Rectángulo 1"/>
          <p:cNvSpPr/>
          <p:nvPr/>
        </p:nvSpPr>
        <p:spPr>
          <a:xfrm>
            <a:off x="6159883" y="3921639"/>
            <a:ext cx="57823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¿Qué es un Sistema de Gestión </a:t>
            </a:r>
            <a:r>
              <a:rPr kumimoji="0" lang="es-ES" sz="20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Basura Cero?</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descr="Presentación de PowerPoint">
            <a:extLst>
              <a:ext uri="{FF2B5EF4-FFF2-40B4-BE49-F238E27FC236}">
                <a16:creationId xmlns:a16="http://schemas.microsoft.com/office/drawing/2014/main" id="{6818D33C-4CA1-F260-3D44-A9648A341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5790" y="4491441"/>
            <a:ext cx="1062498" cy="1534088"/>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15;p3">
            <a:extLst>
              <a:ext uri="{FF2B5EF4-FFF2-40B4-BE49-F238E27FC236}">
                <a16:creationId xmlns:a16="http://schemas.microsoft.com/office/drawing/2014/main" id="{520675BC-E5A4-CA41-8433-0960EF59C3DB}"/>
              </a:ext>
            </a:extLst>
          </p:cNvPr>
          <p:cNvSpPr txBox="1"/>
          <p:nvPr/>
        </p:nvSpPr>
        <p:spPr>
          <a:xfrm>
            <a:off x="8455826" y="6012667"/>
            <a:ext cx="1904761"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SGBC-CERO 1073465</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sp>
        <p:nvSpPr>
          <p:cNvPr id="15" name="Google Shape;481;p27">
            <a:extLst>
              <a:ext uri="{FF2B5EF4-FFF2-40B4-BE49-F238E27FC236}">
                <a16:creationId xmlns:a16="http://schemas.microsoft.com/office/drawing/2014/main" id="{E0DB8BE1-B12A-320E-4400-020B1D584AFD}"/>
              </a:ext>
            </a:extLst>
          </p:cNvPr>
          <p:cNvSpPr/>
          <p:nvPr/>
        </p:nvSpPr>
        <p:spPr>
          <a:xfrm>
            <a:off x="642712" y="4645696"/>
            <a:ext cx="6329110" cy="1104159"/>
          </a:xfrm>
          <a:prstGeom prst="roundRect">
            <a:avLst>
              <a:gd name="adj" fmla="val 16667"/>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ES" sz="1100" b="0" i="0" u="none" strike="noStrike" kern="1200" cap="none" spc="0" normalizeH="0" baseline="0" noProof="0" dirty="0" smtClean="0">
                <a:ln>
                  <a:noFill/>
                </a:ln>
                <a:solidFill>
                  <a:srgbClr val="000000"/>
                </a:solidFill>
                <a:effectLst/>
                <a:uLnTx/>
                <a:uFillTx/>
                <a:latin typeface="Arial" panose="020B0604020202020204" pitchFamily="34" charset="0"/>
                <a:ea typeface="verdana"/>
                <a:cs typeface="Arial" panose="020B0604020202020204" pitchFamily="34" charset="0"/>
                <a:sym typeface="verdana"/>
              </a:rPr>
              <a:t>Herramienta de gestión basada en </a:t>
            </a:r>
            <a:r>
              <a:rPr kumimoji="0" lang="es-ES" sz="11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modelos de economía circular </a:t>
            </a:r>
            <a:r>
              <a:rPr kumimoji="0" lang="es-ES" sz="1100" b="0" i="0" u="none" strike="noStrike" kern="1200" cap="none" spc="0" normalizeH="0" baseline="0" noProof="0" dirty="0" smtClean="0">
                <a:ln>
                  <a:noFill/>
                </a:ln>
                <a:solidFill>
                  <a:srgbClr val="000000"/>
                </a:solidFill>
                <a:effectLst/>
                <a:uLnTx/>
                <a:uFillTx/>
                <a:latin typeface="Arial" panose="020B0604020202020204" pitchFamily="34" charset="0"/>
                <a:ea typeface="verdana"/>
                <a:cs typeface="Arial" panose="020B0604020202020204" pitchFamily="34" charset="0"/>
                <a:sym typeface="verdana"/>
              </a:rPr>
              <a:t>que permiten implementar </a:t>
            </a:r>
            <a:r>
              <a:rPr kumimoji="0" lang="es-ES" sz="11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estrategias de rechazar, repensar, reducir, reutilizar/reusar, reparar, restaurar, </a:t>
            </a:r>
            <a:r>
              <a:rPr kumimoji="0" lang="es-E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r</a:t>
            </a:r>
            <a:r>
              <a:rPr kumimoji="0" lang="es-ES" sz="11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emanufacturar, recuperar piezas y reciclar (9R)</a:t>
            </a:r>
            <a:r>
              <a:rPr kumimoji="0" lang="es-ES" sz="1100" b="0" i="0" u="none" strike="noStrike" kern="1200" cap="none" spc="0" normalizeH="0" baseline="0" noProof="0" dirty="0" smtClean="0">
                <a:ln>
                  <a:noFill/>
                </a:ln>
                <a:solidFill>
                  <a:srgbClr val="000000"/>
                </a:solidFill>
                <a:effectLst/>
                <a:uLnTx/>
                <a:uFillTx/>
                <a:latin typeface="Arial" panose="020B0604020202020204" pitchFamily="34" charset="0"/>
                <a:ea typeface="verdana"/>
                <a:cs typeface="Arial" panose="020B0604020202020204" pitchFamily="34" charset="0"/>
                <a:sym typeface="verdana"/>
              </a:rPr>
              <a:t>, usadas para gestionar los residuos sólidos y materiales, cumplir los requisitos legales y otros requisitos, abordar riesgos y oportunidades, y promover la mejora continua.     </a:t>
            </a:r>
            <a:endParaRPr kumimoji="0" sz="11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66221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2" name="Imagen 51"/>
          <p:cNvPicPr>
            <a:picLocks noChangeAspect="1"/>
          </p:cNvPicPr>
          <p:nvPr/>
        </p:nvPicPr>
        <p:blipFill>
          <a:blip r:embed="rId3"/>
          <a:stretch>
            <a:fillRect/>
          </a:stretch>
        </p:blipFill>
        <p:spPr>
          <a:xfrm>
            <a:off x="11228757" y="805268"/>
            <a:ext cx="887779" cy="2128396"/>
          </a:xfrm>
          <a:prstGeom prst="rect">
            <a:avLst/>
          </a:prstGeom>
        </p:spPr>
      </p:pic>
      <p:sp>
        <p:nvSpPr>
          <p:cNvPr id="7" name="Google Shape;487;p28">
            <a:extLst>
              <a:ext uri="{FF2B5EF4-FFF2-40B4-BE49-F238E27FC236}">
                <a16:creationId xmlns:a16="http://schemas.microsoft.com/office/drawing/2014/main" id="{EB2219D6-8690-EF04-995A-FC068F8F42D8}"/>
              </a:ext>
            </a:extLst>
          </p:cNvPr>
          <p:cNvSpPr txBox="1">
            <a:spLocks noGrp="1"/>
          </p:cNvSpPr>
          <p:nvPr>
            <p:ph type="title"/>
          </p:nvPr>
        </p:nvSpPr>
        <p:spPr>
          <a:xfrm>
            <a:off x="6342684" y="432901"/>
            <a:ext cx="4709551"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Sistema de Gestión Ambiental</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15" name="Google Shape;494;p28">
            <a:extLst>
              <a:ext uri="{FF2B5EF4-FFF2-40B4-BE49-F238E27FC236}">
                <a16:creationId xmlns:a16="http://schemas.microsoft.com/office/drawing/2014/main" id="{EB282455-5DDB-29CE-5373-597BCB90E5F1}"/>
              </a:ext>
            </a:extLst>
          </p:cNvPr>
          <p:cNvGrpSpPr/>
          <p:nvPr/>
        </p:nvGrpSpPr>
        <p:grpSpPr>
          <a:xfrm>
            <a:off x="2121067" y="713071"/>
            <a:ext cx="5415866" cy="1972031"/>
            <a:chOff x="1959459" y="32915"/>
            <a:chExt cx="9034464" cy="3343481"/>
          </a:xfrm>
        </p:grpSpPr>
        <p:sp>
          <p:nvSpPr>
            <p:cNvPr id="16" name="Google Shape;495;p28">
              <a:extLst>
                <a:ext uri="{FF2B5EF4-FFF2-40B4-BE49-F238E27FC236}">
                  <a16:creationId xmlns:a16="http://schemas.microsoft.com/office/drawing/2014/main" id="{EF9B9313-F0D5-6B5F-27E9-E7FFE057894B}"/>
                </a:ext>
              </a:extLst>
            </p:cNvPr>
            <p:cNvSpPr/>
            <p:nvPr/>
          </p:nvSpPr>
          <p:spPr>
            <a:xfrm>
              <a:off x="2150821" y="1233139"/>
              <a:ext cx="3367976" cy="110990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Google Shape;496;p28">
              <a:extLst>
                <a:ext uri="{FF2B5EF4-FFF2-40B4-BE49-F238E27FC236}">
                  <a16:creationId xmlns:a16="http://schemas.microsoft.com/office/drawing/2014/main" id="{B47E7A40-4B64-1FC5-2D00-30A2B10A9080}"/>
                </a:ext>
              </a:extLst>
            </p:cNvPr>
            <p:cNvSpPr txBox="1"/>
            <p:nvPr/>
          </p:nvSpPr>
          <p:spPr>
            <a:xfrm>
              <a:off x="2119359" y="1388087"/>
              <a:ext cx="3410154" cy="1154707"/>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000" b="1" i="0" u="sng"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ASPECTO AMBIENTAL</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Elemento de las actividades, productos o servicios de una organización que interactúa o puede interactuar con el medio ambiente.</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
          <p:nvSpPr>
            <p:cNvPr id="18" name="Google Shape;497;p28">
              <a:extLst>
                <a:ext uri="{FF2B5EF4-FFF2-40B4-BE49-F238E27FC236}">
                  <a16:creationId xmlns:a16="http://schemas.microsoft.com/office/drawing/2014/main" id="{62C5A1E0-DA23-8DBA-64DE-B33E3C6A3F29}"/>
                </a:ext>
              </a:extLst>
            </p:cNvPr>
            <p:cNvSpPr/>
            <p:nvPr/>
          </p:nvSpPr>
          <p:spPr>
            <a:xfrm>
              <a:off x="2146994" y="895576"/>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Google Shape;498;p28">
              <a:extLst>
                <a:ext uri="{FF2B5EF4-FFF2-40B4-BE49-F238E27FC236}">
                  <a16:creationId xmlns:a16="http://schemas.microsoft.com/office/drawing/2014/main" id="{0F5F7AEF-56CA-C2E1-E349-8C3D4A2ECBDB}"/>
                </a:ext>
              </a:extLst>
            </p:cNvPr>
            <p:cNvSpPr/>
            <p:nvPr/>
          </p:nvSpPr>
          <p:spPr>
            <a:xfrm>
              <a:off x="2334529" y="520506"/>
              <a:ext cx="267907" cy="26790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Google Shape;499;p28">
              <a:extLst>
                <a:ext uri="{FF2B5EF4-FFF2-40B4-BE49-F238E27FC236}">
                  <a16:creationId xmlns:a16="http://schemas.microsoft.com/office/drawing/2014/main" id="{9FBB7FBF-4623-7806-B200-BA5ACE1D6942}"/>
                </a:ext>
              </a:extLst>
            </p:cNvPr>
            <p:cNvSpPr/>
            <p:nvPr/>
          </p:nvSpPr>
          <p:spPr>
            <a:xfrm>
              <a:off x="2784613" y="595520"/>
              <a:ext cx="420997" cy="42099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Google Shape;500;p28">
              <a:extLst>
                <a:ext uri="{FF2B5EF4-FFF2-40B4-BE49-F238E27FC236}">
                  <a16:creationId xmlns:a16="http://schemas.microsoft.com/office/drawing/2014/main" id="{27AD4BA9-E2DB-82EF-0576-1BFA7AF46C55}"/>
                </a:ext>
              </a:extLst>
            </p:cNvPr>
            <p:cNvSpPr/>
            <p:nvPr/>
          </p:nvSpPr>
          <p:spPr>
            <a:xfrm>
              <a:off x="3159683" y="182943"/>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Google Shape;501;p28">
              <a:extLst>
                <a:ext uri="{FF2B5EF4-FFF2-40B4-BE49-F238E27FC236}">
                  <a16:creationId xmlns:a16="http://schemas.microsoft.com/office/drawing/2014/main" id="{25E0CFCF-BA56-922E-6276-AD34C79ED1DD}"/>
                </a:ext>
              </a:extLst>
            </p:cNvPr>
            <p:cNvSpPr/>
            <p:nvPr/>
          </p:nvSpPr>
          <p:spPr>
            <a:xfrm>
              <a:off x="3647274" y="32915"/>
              <a:ext cx="267907" cy="267907"/>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Google Shape;502;p28">
              <a:extLst>
                <a:ext uri="{FF2B5EF4-FFF2-40B4-BE49-F238E27FC236}">
                  <a16:creationId xmlns:a16="http://schemas.microsoft.com/office/drawing/2014/main" id="{7B24A6B8-55FB-652D-A896-EDDCC1B76769}"/>
                </a:ext>
              </a:extLst>
            </p:cNvPr>
            <p:cNvSpPr/>
            <p:nvPr/>
          </p:nvSpPr>
          <p:spPr>
            <a:xfrm>
              <a:off x="4247386" y="295464"/>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Google Shape;503;p28">
              <a:extLst>
                <a:ext uri="{FF2B5EF4-FFF2-40B4-BE49-F238E27FC236}">
                  <a16:creationId xmlns:a16="http://schemas.microsoft.com/office/drawing/2014/main" id="{65306826-B3C3-C6F0-F263-611F03423949}"/>
                </a:ext>
              </a:extLst>
            </p:cNvPr>
            <p:cNvSpPr/>
            <p:nvPr/>
          </p:nvSpPr>
          <p:spPr>
            <a:xfrm>
              <a:off x="4622456" y="482999"/>
              <a:ext cx="420997" cy="42099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Google Shape;504;p28">
              <a:extLst>
                <a:ext uri="{FF2B5EF4-FFF2-40B4-BE49-F238E27FC236}">
                  <a16:creationId xmlns:a16="http://schemas.microsoft.com/office/drawing/2014/main" id="{339EA6A5-54C4-C846-524A-9190727F1E41}"/>
                </a:ext>
              </a:extLst>
            </p:cNvPr>
            <p:cNvSpPr/>
            <p:nvPr/>
          </p:nvSpPr>
          <p:spPr>
            <a:xfrm>
              <a:off x="5147554" y="895576"/>
              <a:ext cx="267907" cy="26790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Google Shape;505;p28">
              <a:extLst>
                <a:ext uri="{FF2B5EF4-FFF2-40B4-BE49-F238E27FC236}">
                  <a16:creationId xmlns:a16="http://schemas.microsoft.com/office/drawing/2014/main" id="{51256BAE-C409-6464-91E2-2DF017AB75EA}"/>
                </a:ext>
              </a:extLst>
            </p:cNvPr>
            <p:cNvSpPr/>
            <p:nvPr/>
          </p:nvSpPr>
          <p:spPr>
            <a:xfrm>
              <a:off x="5372596" y="1308153"/>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Google Shape;506;p28">
              <a:extLst>
                <a:ext uri="{FF2B5EF4-FFF2-40B4-BE49-F238E27FC236}">
                  <a16:creationId xmlns:a16="http://schemas.microsoft.com/office/drawing/2014/main" id="{107B877A-04E6-669B-6FF1-DB88160D8360}"/>
                </a:ext>
              </a:extLst>
            </p:cNvPr>
            <p:cNvSpPr/>
            <p:nvPr/>
          </p:nvSpPr>
          <p:spPr>
            <a:xfrm>
              <a:off x="3449762" y="462630"/>
              <a:ext cx="688903" cy="688904"/>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Google Shape;507;p28">
              <a:extLst>
                <a:ext uri="{FF2B5EF4-FFF2-40B4-BE49-F238E27FC236}">
                  <a16:creationId xmlns:a16="http://schemas.microsoft.com/office/drawing/2014/main" id="{61AA1FC0-87D6-3151-782A-5D51E4958695}"/>
                </a:ext>
              </a:extLst>
            </p:cNvPr>
            <p:cNvSpPr/>
            <p:nvPr/>
          </p:nvSpPr>
          <p:spPr>
            <a:xfrm>
              <a:off x="1959459" y="1945772"/>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Google Shape;508;p28">
              <a:extLst>
                <a:ext uri="{FF2B5EF4-FFF2-40B4-BE49-F238E27FC236}">
                  <a16:creationId xmlns:a16="http://schemas.microsoft.com/office/drawing/2014/main" id="{BF2ECAA9-3364-28D5-9D4F-4B360E8C5321}"/>
                </a:ext>
              </a:extLst>
            </p:cNvPr>
            <p:cNvSpPr/>
            <p:nvPr/>
          </p:nvSpPr>
          <p:spPr>
            <a:xfrm>
              <a:off x="2187181" y="2487242"/>
              <a:ext cx="420997" cy="42099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Google Shape;509;p28">
              <a:extLst>
                <a:ext uri="{FF2B5EF4-FFF2-40B4-BE49-F238E27FC236}">
                  <a16:creationId xmlns:a16="http://schemas.microsoft.com/office/drawing/2014/main" id="{09B33679-88F8-B070-FAF4-5DDF3F8146F2}"/>
                </a:ext>
              </a:extLst>
            </p:cNvPr>
            <p:cNvSpPr/>
            <p:nvPr/>
          </p:nvSpPr>
          <p:spPr>
            <a:xfrm>
              <a:off x="2747106" y="2583391"/>
              <a:ext cx="612359" cy="612359"/>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Google Shape;510;p28">
              <a:extLst>
                <a:ext uri="{FF2B5EF4-FFF2-40B4-BE49-F238E27FC236}">
                  <a16:creationId xmlns:a16="http://schemas.microsoft.com/office/drawing/2014/main" id="{37F464A0-8FD3-BAD4-3EA7-D8DA1DDCF906}"/>
                </a:ext>
              </a:extLst>
            </p:cNvPr>
            <p:cNvSpPr/>
            <p:nvPr/>
          </p:nvSpPr>
          <p:spPr>
            <a:xfrm>
              <a:off x="3534753" y="3070982"/>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Google Shape;511;p28">
              <a:extLst>
                <a:ext uri="{FF2B5EF4-FFF2-40B4-BE49-F238E27FC236}">
                  <a16:creationId xmlns:a16="http://schemas.microsoft.com/office/drawing/2014/main" id="{6B4C31A0-F674-2E0B-55C4-95D31A210604}"/>
                </a:ext>
              </a:extLst>
            </p:cNvPr>
            <p:cNvSpPr/>
            <p:nvPr/>
          </p:nvSpPr>
          <p:spPr>
            <a:xfrm>
              <a:off x="3698558" y="2722678"/>
              <a:ext cx="420997" cy="420997"/>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Google Shape;512;p28">
              <a:extLst>
                <a:ext uri="{FF2B5EF4-FFF2-40B4-BE49-F238E27FC236}">
                  <a16:creationId xmlns:a16="http://schemas.microsoft.com/office/drawing/2014/main" id="{504E36E0-5C2F-7D50-F83D-794258CB57DF}"/>
                </a:ext>
              </a:extLst>
            </p:cNvPr>
            <p:cNvSpPr/>
            <p:nvPr/>
          </p:nvSpPr>
          <p:spPr>
            <a:xfrm>
              <a:off x="4059851" y="3108489"/>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Google Shape;513;p28">
              <a:extLst>
                <a:ext uri="{FF2B5EF4-FFF2-40B4-BE49-F238E27FC236}">
                  <a16:creationId xmlns:a16="http://schemas.microsoft.com/office/drawing/2014/main" id="{3E24BA79-4B23-362C-507E-45DFA1C42D03}"/>
                </a:ext>
              </a:extLst>
            </p:cNvPr>
            <p:cNvSpPr/>
            <p:nvPr/>
          </p:nvSpPr>
          <p:spPr>
            <a:xfrm>
              <a:off x="4397414" y="2508377"/>
              <a:ext cx="612359" cy="612359"/>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Google Shape;514;p28">
              <a:extLst>
                <a:ext uri="{FF2B5EF4-FFF2-40B4-BE49-F238E27FC236}">
                  <a16:creationId xmlns:a16="http://schemas.microsoft.com/office/drawing/2014/main" id="{C5882A05-C957-CF3A-22DD-ACB4856C0F75}"/>
                </a:ext>
              </a:extLst>
            </p:cNvPr>
            <p:cNvSpPr/>
            <p:nvPr/>
          </p:nvSpPr>
          <p:spPr>
            <a:xfrm>
              <a:off x="5222568" y="2358349"/>
              <a:ext cx="420997" cy="42099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Google Shape;515;p28">
              <a:extLst>
                <a:ext uri="{FF2B5EF4-FFF2-40B4-BE49-F238E27FC236}">
                  <a16:creationId xmlns:a16="http://schemas.microsoft.com/office/drawing/2014/main" id="{BEA00E5E-BABF-E6C5-C564-606E404C2AAF}"/>
                </a:ext>
              </a:extLst>
            </p:cNvPr>
            <p:cNvSpPr/>
            <p:nvPr/>
          </p:nvSpPr>
          <p:spPr>
            <a:xfrm>
              <a:off x="5643565" y="594896"/>
              <a:ext cx="1236408" cy="2360438"/>
            </a:xfrm>
            <a:prstGeom prst="chevron">
              <a:avLst>
                <a:gd name="adj" fmla="val 62310"/>
              </a:avLst>
            </a:prstGeom>
            <a:solidFill>
              <a:srgbClr val="88C1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Google Shape;516;p28">
              <a:extLst>
                <a:ext uri="{FF2B5EF4-FFF2-40B4-BE49-F238E27FC236}">
                  <a16:creationId xmlns:a16="http://schemas.microsoft.com/office/drawing/2014/main" id="{E8A070F7-A452-CC5C-D912-C8EC3A5EE6C3}"/>
                </a:ext>
              </a:extLst>
            </p:cNvPr>
            <p:cNvSpPr/>
            <p:nvPr/>
          </p:nvSpPr>
          <p:spPr>
            <a:xfrm>
              <a:off x="6655172" y="594896"/>
              <a:ext cx="1236408" cy="2360438"/>
            </a:xfrm>
            <a:prstGeom prst="chevron">
              <a:avLst>
                <a:gd name="adj" fmla="val 62310"/>
              </a:avLst>
            </a:prstGeom>
            <a:solidFill>
              <a:srgbClr val="33AF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Google Shape;517;p28">
              <a:extLst>
                <a:ext uri="{FF2B5EF4-FFF2-40B4-BE49-F238E27FC236}">
                  <a16:creationId xmlns:a16="http://schemas.microsoft.com/office/drawing/2014/main" id="{617484E3-8641-1DB3-65D1-BB5450E19EC5}"/>
                </a:ext>
              </a:extLst>
            </p:cNvPr>
            <p:cNvSpPr/>
            <p:nvPr/>
          </p:nvSpPr>
          <p:spPr>
            <a:xfrm>
              <a:off x="8026460" y="399824"/>
              <a:ext cx="2967463" cy="2976572"/>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Google Shape;518;p28">
              <a:extLst>
                <a:ext uri="{FF2B5EF4-FFF2-40B4-BE49-F238E27FC236}">
                  <a16:creationId xmlns:a16="http://schemas.microsoft.com/office/drawing/2014/main" id="{0909448C-2A12-EE7D-95AB-21DCFEDB34AD}"/>
                </a:ext>
              </a:extLst>
            </p:cNvPr>
            <p:cNvSpPr txBox="1"/>
            <p:nvPr/>
          </p:nvSpPr>
          <p:spPr>
            <a:xfrm>
              <a:off x="8446209" y="819572"/>
              <a:ext cx="2026723" cy="2026723"/>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9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a:cs typeface="Arial" panose="020B0604020202020204" pitchFamily="34" charset="0"/>
                  <a:sym typeface="Calibri"/>
                </a:rPr>
                <a:t>IMPACTO AMBIENTAL</a:t>
              </a:r>
              <a:endParaRPr kumimoji="0"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Cambio en el medio ambiente, ya sea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adverso</a:t>
              </a: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 o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beneficioso</a:t>
              </a: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 como resultado total o parcial de los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aspectos ambientales </a:t>
              </a: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de una organización</a:t>
              </a:r>
              <a:endParaRPr kumimoji="0"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grpSp>
      <p:sp>
        <p:nvSpPr>
          <p:cNvPr id="51" name="Google Shape;115;gf9da10e4ee_4_0">
            <a:extLst>
              <a:ext uri="{FF2B5EF4-FFF2-40B4-BE49-F238E27FC236}">
                <a16:creationId xmlns:a16="http://schemas.microsoft.com/office/drawing/2014/main" id="{FC1896C3-150C-BD9C-4F3A-318E164090FA}"/>
              </a:ext>
            </a:extLst>
          </p:cNvPr>
          <p:cNvSpPr/>
          <p:nvPr/>
        </p:nvSpPr>
        <p:spPr>
          <a:xfrm>
            <a:off x="7657346" y="816995"/>
            <a:ext cx="3746277" cy="1522904"/>
          </a:xfrm>
          <a:prstGeom prst="rect">
            <a:avLst/>
          </a:prstGeom>
          <a:noFill/>
          <a:ln>
            <a:noFill/>
          </a:ln>
        </p:spPr>
        <p:txBody>
          <a:bodyPr spcFirstLastPara="1" wrap="square" lIns="91425" tIns="45700" rIns="91425" bIns="45700" anchor="t" anchorCtr="0">
            <a:noAutofit/>
          </a:bodyPr>
          <a:lstStyle/>
          <a:p>
            <a:pPr marL="571500" marR="0" lvl="0" indent="-336550" algn="ctr" defTabSz="914400" rtl="0" eaLnBrk="1" fontAlgn="auto" latinLnBrk="0" hangingPunct="1">
              <a:lnSpc>
                <a:spcPct val="100000"/>
              </a:lnSpc>
              <a:spcBef>
                <a:spcPts val="0"/>
              </a:spcBef>
              <a:spcAft>
                <a:spcPts val="0"/>
              </a:spcAft>
              <a:buClr>
                <a:srgbClr val="000000"/>
              </a:buClr>
              <a:buSzPts val="3700"/>
              <a:buFont typeface="Noto Sans Symbols"/>
              <a:buNone/>
              <a:tabLst/>
              <a:defRPr/>
            </a:pPr>
            <a:endParaRPr kumimoji="0" sz="1200" b="1" i="0" u="none" strike="noStrike" kern="1200" cap="none" spc="0" normalizeH="0" baseline="0" noProof="0" dirty="0">
              <a:ln>
                <a:noFill/>
              </a:ln>
              <a:solidFill>
                <a:srgbClr val="0F235A"/>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rgbClr val="0F235A"/>
              </a:buClr>
              <a:buSzPts val="3600"/>
              <a:buFontTx/>
              <a:buNone/>
              <a:tabLst/>
              <a:defRPr/>
            </a:pPr>
            <a:r>
              <a:rPr kumimoji="0" lang="es-MX" sz="1600" b="1" i="0" u="none" strike="noStrike" kern="0" cap="none" spc="0" normalizeH="0" baseline="0" noProof="0" dirty="0">
                <a:ln>
                  <a:noFill/>
                </a:ln>
                <a:solidFill>
                  <a:srgbClr val="8BC145"/>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rPr>
              <a:t>Matriz de Identificación y Evaluación de Aspectos e Impactos Ambientales</a:t>
            </a:r>
          </a:p>
          <a:p>
            <a:pPr marL="0" marR="0" lvl="0" indent="0" algn="l" defTabSz="914400" rtl="0" eaLnBrk="1" fontAlgn="auto" latinLnBrk="0" hangingPunct="1">
              <a:lnSpc>
                <a:spcPct val="100000"/>
              </a:lnSpc>
              <a:spcBef>
                <a:spcPts val="0"/>
              </a:spcBef>
              <a:spcAft>
                <a:spcPts val="0"/>
              </a:spcAft>
              <a:buClr>
                <a:srgbClr val="0F235A"/>
              </a:buClr>
              <a:buSzPts val="3600"/>
              <a:buFontTx/>
              <a:buNone/>
              <a:tabLst/>
              <a:defRPr/>
            </a:pPr>
            <a:endParaRPr kumimoji="0" lang="es-MX" sz="1000" b="1" i="0" u="none" strike="noStrike" kern="0" cap="none" spc="0" normalizeH="0" baseline="0" noProof="0" dirty="0">
              <a:ln>
                <a:noFill/>
              </a:ln>
              <a:solidFill>
                <a:srgbClr val="1D9A78"/>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F235A"/>
              </a:buClr>
              <a:buSzPts val="3600"/>
              <a:buFontTx/>
              <a:buNone/>
              <a:tabLst/>
              <a:defRPr/>
            </a:pPr>
            <a:r>
              <a:rPr kumimoji="0" lang="es-MX" sz="1600" b="1" i="0" u="none" strike="noStrike" kern="0" cap="none" spc="0" normalizeH="0" baseline="0" noProof="0" dirty="0" smtClean="0">
                <a:ln>
                  <a:noFill/>
                </a:ln>
                <a:solidFill>
                  <a:srgbClr val="1D9A78"/>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rPr>
              <a:t>Matriz </a:t>
            </a:r>
            <a:r>
              <a:rPr kumimoji="0" lang="es-MX" sz="1600" b="1" i="0" u="none" strike="noStrike" kern="0" cap="none" spc="0" normalizeH="0" baseline="0" noProof="0" dirty="0">
                <a:ln>
                  <a:noFill/>
                </a:ln>
                <a:solidFill>
                  <a:srgbClr val="1D9A78"/>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rPr>
              <a:t>de Identificación y Evaluación de Requisitos Legales </a:t>
            </a:r>
            <a:r>
              <a:rPr kumimoji="0" lang="es-MX" sz="1600" b="1" i="0" u="none" strike="noStrike" kern="0" cap="none" spc="0" normalizeH="0" baseline="0" noProof="0" dirty="0">
                <a:ln>
                  <a:noFill/>
                </a:ln>
                <a:solidFill>
                  <a:srgbClr val="1D9A78"/>
                </a:solidFill>
                <a:effectLst>
                  <a:outerShdw blurRad="38100" dist="38100" dir="2700000" algn="tl">
                    <a:srgbClr val="000000">
                      <a:alpha val="43137"/>
                    </a:srgbClr>
                  </a:outerShdw>
                </a:effectLst>
                <a:uLnTx/>
                <a:uFillTx/>
                <a:latin typeface="Quattrocento Sans"/>
                <a:ea typeface="+mn-ea"/>
                <a:cs typeface="+mn-cs"/>
                <a:sym typeface="Quattrocento Sans"/>
              </a:rPr>
              <a:t>Ambientales</a:t>
            </a:r>
          </a:p>
        </p:txBody>
      </p:sp>
      <p:sp>
        <p:nvSpPr>
          <p:cNvPr id="53" name="Google Shape;515;p28">
            <a:extLst>
              <a:ext uri="{FF2B5EF4-FFF2-40B4-BE49-F238E27FC236}">
                <a16:creationId xmlns:a16="http://schemas.microsoft.com/office/drawing/2014/main" id="{BEA00E5E-BABF-E6C5-C564-606E404C2AAF}"/>
              </a:ext>
            </a:extLst>
          </p:cNvPr>
          <p:cNvSpPr/>
          <p:nvPr/>
        </p:nvSpPr>
        <p:spPr>
          <a:xfrm>
            <a:off x="2722122" y="3768161"/>
            <a:ext cx="503883" cy="1313794"/>
          </a:xfrm>
          <a:prstGeom prst="chevron">
            <a:avLst>
              <a:gd name="adj" fmla="val 62310"/>
            </a:avLst>
          </a:prstGeom>
          <a:solidFill>
            <a:srgbClr val="88C1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5"/>
          <p:cNvPicPr>
            <a:picLocks noChangeAspect="1"/>
          </p:cNvPicPr>
          <p:nvPr/>
        </p:nvPicPr>
        <p:blipFill>
          <a:blip r:embed="rId4"/>
          <a:stretch>
            <a:fillRect/>
          </a:stretch>
        </p:blipFill>
        <p:spPr>
          <a:xfrm>
            <a:off x="105689" y="2786886"/>
            <a:ext cx="2595420" cy="3166298"/>
          </a:xfrm>
          <a:prstGeom prst="rect">
            <a:avLst/>
          </a:prstGeom>
        </p:spPr>
      </p:pic>
      <p:pic>
        <p:nvPicPr>
          <p:cNvPr id="56" name="Imagen 55"/>
          <p:cNvPicPr>
            <a:picLocks noChangeAspect="1"/>
          </p:cNvPicPr>
          <p:nvPr/>
        </p:nvPicPr>
        <p:blipFill>
          <a:blip r:embed="rId5"/>
          <a:stretch>
            <a:fillRect/>
          </a:stretch>
        </p:blipFill>
        <p:spPr>
          <a:xfrm>
            <a:off x="8697459" y="4739054"/>
            <a:ext cx="1560098" cy="1214130"/>
          </a:xfrm>
          <a:prstGeom prst="rect">
            <a:avLst/>
          </a:prstGeom>
        </p:spPr>
      </p:pic>
      <p:pic>
        <p:nvPicPr>
          <p:cNvPr id="58" name="Imagen 57"/>
          <p:cNvPicPr>
            <a:picLocks noChangeAspect="1"/>
          </p:cNvPicPr>
          <p:nvPr/>
        </p:nvPicPr>
        <p:blipFill>
          <a:blip r:embed="rId6"/>
          <a:stretch>
            <a:fillRect/>
          </a:stretch>
        </p:blipFill>
        <p:spPr>
          <a:xfrm>
            <a:off x="8697459" y="3033346"/>
            <a:ext cx="1560098" cy="1524667"/>
          </a:xfrm>
          <a:prstGeom prst="rect">
            <a:avLst/>
          </a:prstGeom>
        </p:spPr>
      </p:pic>
      <p:pic>
        <p:nvPicPr>
          <p:cNvPr id="57" name="Imagen 56"/>
          <p:cNvPicPr>
            <a:picLocks noChangeAspect="1"/>
          </p:cNvPicPr>
          <p:nvPr/>
        </p:nvPicPr>
        <p:blipFill>
          <a:blip r:embed="rId7"/>
          <a:stretch>
            <a:fillRect/>
          </a:stretch>
        </p:blipFill>
        <p:spPr>
          <a:xfrm>
            <a:off x="10349638" y="4739054"/>
            <a:ext cx="1643070" cy="1214130"/>
          </a:xfrm>
          <a:prstGeom prst="rect">
            <a:avLst/>
          </a:prstGeom>
        </p:spPr>
      </p:pic>
      <p:pic>
        <p:nvPicPr>
          <p:cNvPr id="59" name="Imagen 58"/>
          <p:cNvPicPr>
            <a:picLocks noChangeAspect="1"/>
          </p:cNvPicPr>
          <p:nvPr/>
        </p:nvPicPr>
        <p:blipFill>
          <a:blip r:embed="rId8"/>
          <a:stretch>
            <a:fillRect/>
          </a:stretch>
        </p:blipFill>
        <p:spPr>
          <a:xfrm>
            <a:off x="10349638" y="3033347"/>
            <a:ext cx="1643070" cy="1524666"/>
          </a:xfrm>
          <a:prstGeom prst="rect">
            <a:avLst/>
          </a:prstGeom>
        </p:spPr>
      </p:pic>
      <p:pic>
        <p:nvPicPr>
          <p:cNvPr id="60" name="Imagen 59"/>
          <p:cNvPicPr>
            <a:picLocks noChangeAspect="1"/>
          </p:cNvPicPr>
          <p:nvPr/>
        </p:nvPicPr>
        <p:blipFill>
          <a:blip r:embed="rId9"/>
          <a:stretch>
            <a:fillRect/>
          </a:stretch>
        </p:blipFill>
        <p:spPr>
          <a:xfrm>
            <a:off x="3293457" y="2791200"/>
            <a:ext cx="5311921" cy="3161984"/>
          </a:xfrm>
          <a:prstGeom prst="rect">
            <a:avLst/>
          </a:prstGeom>
        </p:spPr>
      </p:pic>
      <p:pic>
        <p:nvPicPr>
          <p:cNvPr id="61" name="Imagen 60"/>
          <p:cNvPicPr>
            <a:picLocks noChangeAspect="1"/>
          </p:cNvPicPr>
          <p:nvPr/>
        </p:nvPicPr>
        <p:blipFill>
          <a:blip r:embed="rId10"/>
          <a:stretch>
            <a:fillRect/>
          </a:stretch>
        </p:blipFill>
        <p:spPr>
          <a:xfrm>
            <a:off x="8697459" y="5605155"/>
            <a:ext cx="389160" cy="348029"/>
          </a:xfrm>
          <a:prstGeom prst="rect">
            <a:avLst/>
          </a:prstGeom>
        </p:spPr>
      </p:pic>
      <p:pic>
        <p:nvPicPr>
          <p:cNvPr id="62" name="Imagen 61"/>
          <p:cNvPicPr>
            <a:picLocks noChangeAspect="1"/>
          </p:cNvPicPr>
          <p:nvPr/>
        </p:nvPicPr>
        <p:blipFill>
          <a:blip r:embed="rId10"/>
          <a:stretch>
            <a:fillRect/>
          </a:stretch>
        </p:blipFill>
        <p:spPr>
          <a:xfrm>
            <a:off x="10349638" y="5605155"/>
            <a:ext cx="389160" cy="348029"/>
          </a:xfrm>
          <a:prstGeom prst="rect">
            <a:avLst/>
          </a:prstGeom>
        </p:spPr>
      </p:pic>
      <p:pic>
        <p:nvPicPr>
          <p:cNvPr id="63" name="Imagen 62"/>
          <p:cNvPicPr>
            <a:picLocks noChangeAspect="1"/>
          </p:cNvPicPr>
          <p:nvPr/>
        </p:nvPicPr>
        <p:blipFill>
          <a:blip r:embed="rId11"/>
          <a:stretch>
            <a:fillRect/>
          </a:stretch>
        </p:blipFill>
        <p:spPr>
          <a:xfrm>
            <a:off x="9865448" y="3033346"/>
            <a:ext cx="438150" cy="476250"/>
          </a:xfrm>
          <a:prstGeom prst="rect">
            <a:avLst/>
          </a:prstGeom>
        </p:spPr>
      </p:pic>
      <p:pic>
        <p:nvPicPr>
          <p:cNvPr id="64" name="Imagen 63"/>
          <p:cNvPicPr>
            <a:picLocks noChangeAspect="1"/>
          </p:cNvPicPr>
          <p:nvPr/>
        </p:nvPicPr>
        <p:blipFill>
          <a:blip r:embed="rId11"/>
          <a:stretch>
            <a:fillRect/>
          </a:stretch>
        </p:blipFill>
        <p:spPr>
          <a:xfrm>
            <a:off x="11590818" y="3033346"/>
            <a:ext cx="438150" cy="476250"/>
          </a:xfrm>
          <a:prstGeom prst="rect">
            <a:avLst/>
          </a:prstGeom>
        </p:spPr>
      </p:pic>
    </p:spTree>
    <p:extLst>
      <p:ext uri="{BB962C8B-B14F-4D97-AF65-F5344CB8AC3E}">
        <p14:creationId xmlns:p14="http://schemas.microsoft.com/office/powerpoint/2010/main" val="149278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0" y="0"/>
            <a:ext cx="12192000" cy="6858000"/>
            <a:chOff x="0" y="0"/>
            <a:chExt cx="24384000" cy="13716000"/>
          </a:xfrm>
        </p:grpSpPr>
        <p:pic>
          <p:nvPicPr>
            <p:cNvPr id="3" name="Picture 3"/>
            <p:cNvPicPr>
              <a:picLocks noChangeAspect="1"/>
            </p:cNvPicPr>
            <p:nvPr/>
          </p:nvPicPr>
          <p:blipFill>
            <a:blip r:embed="rId2"/>
            <a:srcRect l="222" r="222"/>
            <a:stretch>
              <a:fillRect/>
            </a:stretch>
          </p:blipFill>
          <p:spPr>
            <a:xfrm>
              <a:off x="0" y="0"/>
              <a:ext cx="24384000" cy="13716000"/>
            </a:xfrm>
            <a:prstGeom prst="rect">
              <a:avLst/>
            </a:prstGeom>
          </p:spPr>
        </p:pic>
      </p:grpSp>
      <p:sp>
        <p:nvSpPr>
          <p:cNvPr id="4" name="Freeform 4"/>
          <p:cNvSpPr/>
          <p:nvPr/>
        </p:nvSpPr>
        <p:spPr>
          <a:xfrm>
            <a:off x="185142" y="353727"/>
            <a:ext cx="12070358" cy="6095531"/>
          </a:xfrm>
          <a:custGeom>
            <a:avLst/>
            <a:gdLst/>
            <a:ahLst/>
            <a:cxnLst/>
            <a:rect l="l" t="t" r="r" b="b"/>
            <a:pathLst>
              <a:path w="18105537" h="9143296">
                <a:moveTo>
                  <a:pt x="0" y="0"/>
                </a:moveTo>
                <a:lnTo>
                  <a:pt x="18105537" y="0"/>
                </a:lnTo>
                <a:lnTo>
                  <a:pt x="18105537" y="9143296"/>
                </a:lnTo>
                <a:lnTo>
                  <a:pt x="0" y="9143296"/>
                </a:lnTo>
                <a:lnTo>
                  <a:pt x="0" y="0"/>
                </a:lnTo>
                <a:close/>
              </a:path>
            </a:pathLst>
          </a:custGeom>
          <a:blipFill>
            <a:blip r:embed="rId3"/>
            <a:stretch>
              <a:fillRect/>
            </a:stretch>
          </a:blipFill>
        </p:spPr>
      </p:sp>
    </p:spTree>
    <p:extLst>
      <p:ext uri="{BB962C8B-B14F-4D97-AF65-F5344CB8AC3E}">
        <p14:creationId xmlns:p14="http://schemas.microsoft.com/office/powerpoint/2010/main" val="2194761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0" y="0"/>
            <a:ext cx="12192000" cy="6858000"/>
            <a:chOff x="0" y="0"/>
            <a:chExt cx="24384000" cy="13716000"/>
          </a:xfrm>
        </p:grpSpPr>
        <p:pic>
          <p:nvPicPr>
            <p:cNvPr id="3" name="Picture 3"/>
            <p:cNvPicPr>
              <a:picLocks noChangeAspect="1"/>
            </p:cNvPicPr>
            <p:nvPr/>
          </p:nvPicPr>
          <p:blipFill>
            <a:blip r:embed="rId2"/>
            <a:srcRect l="222" r="222"/>
            <a:stretch>
              <a:fillRect/>
            </a:stretch>
          </p:blipFill>
          <p:spPr>
            <a:xfrm>
              <a:off x="0" y="0"/>
              <a:ext cx="24384000" cy="13716000"/>
            </a:xfrm>
            <a:prstGeom prst="rect">
              <a:avLst/>
            </a:prstGeom>
          </p:spPr>
        </p:pic>
      </p:grpSp>
      <p:sp>
        <p:nvSpPr>
          <p:cNvPr id="4" name="Freeform 4"/>
          <p:cNvSpPr/>
          <p:nvPr/>
        </p:nvSpPr>
        <p:spPr>
          <a:xfrm>
            <a:off x="1665773" y="352543"/>
            <a:ext cx="10149135" cy="5819657"/>
          </a:xfrm>
          <a:custGeom>
            <a:avLst/>
            <a:gdLst/>
            <a:ahLst/>
            <a:cxnLst/>
            <a:rect l="l" t="t" r="r" b="b"/>
            <a:pathLst>
              <a:path w="15223702" h="9229369">
                <a:moveTo>
                  <a:pt x="0" y="0"/>
                </a:moveTo>
                <a:lnTo>
                  <a:pt x="15223702" y="0"/>
                </a:lnTo>
                <a:lnTo>
                  <a:pt x="15223702" y="9229369"/>
                </a:lnTo>
                <a:lnTo>
                  <a:pt x="0" y="9229369"/>
                </a:lnTo>
                <a:lnTo>
                  <a:pt x="0" y="0"/>
                </a:lnTo>
                <a:close/>
              </a:path>
            </a:pathLst>
          </a:custGeom>
          <a:blipFill>
            <a:blip r:embed="rId3"/>
            <a:stretch>
              <a:fillRect/>
            </a:stretch>
          </a:blipFill>
        </p:spPr>
      </p:sp>
    </p:spTree>
    <p:extLst>
      <p:ext uri="{BB962C8B-B14F-4D97-AF65-F5344CB8AC3E}">
        <p14:creationId xmlns:p14="http://schemas.microsoft.com/office/powerpoint/2010/main" val="1912357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534;p29">
            <a:extLst>
              <a:ext uri="{FF2B5EF4-FFF2-40B4-BE49-F238E27FC236}">
                <a16:creationId xmlns:a16="http://schemas.microsoft.com/office/drawing/2014/main" id="{9AF5C946-4D20-E441-0690-D474CC27165D}"/>
              </a:ext>
            </a:extLst>
          </p:cNvPr>
          <p:cNvSpPr txBox="1">
            <a:spLocks noGrp="1"/>
          </p:cNvSpPr>
          <p:nvPr>
            <p:ph type="title"/>
          </p:nvPr>
        </p:nvSpPr>
        <p:spPr>
          <a:xfrm>
            <a:off x="6326654" y="481346"/>
            <a:ext cx="4813199"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Programas Ambientales</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20" name="Diagrama 19">
            <a:extLst>
              <a:ext uri="{FF2B5EF4-FFF2-40B4-BE49-F238E27FC236}">
                <a16:creationId xmlns:a16="http://schemas.microsoft.com/office/drawing/2014/main" id="{7ED055C5-7403-3E3C-92BF-0FF7F22DE6FE}"/>
              </a:ext>
            </a:extLst>
          </p:cNvPr>
          <p:cNvGraphicFramePr/>
          <p:nvPr>
            <p:extLst>
              <p:ext uri="{D42A27DB-BD31-4B8C-83A1-F6EECF244321}">
                <p14:modId xmlns:p14="http://schemas.microsoft.com/office/powerpoint/2010/main" val="4124497398"/>
              </p:ext>
            </p:extLst>
          </p:nvPr>
        </p:nvGraphicFramePr>
        <p:xfrm>
          <a:off x="4940769" y="1069353"/>
          <a:ext cx="7139862" cy="4531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a:blip r:embed="rId8"/>
          <a:stretch>
            <a:fillRect/>
          </a:stretch>
        </p:blipFill>
        <p:spPr>
          <a:xfrm>
            <a:off x="937689" y="2013438"/>
            <a:ext cx="3968419" cy="2922101"/>
          </a:xfrm>
          <a:prstGeom prst="rect">
            <a:avLst/>
          </a:prstGeom>
        </p:spPr>
      </p:pic>
      <p:pic>
        <p:nvPicPr>
          <p:cNvPr id="3" name="Imagen 2"/>
          <p:cNvPicPr>
            <a:picLocks noChangeAspect="1"/>
          </p:cNvPicPr>
          <p:nvPr/>
        </p:nvPicPr>
        <p:blipFill>
          <a:blip r:embed="rId9"/>
          <a:stretch>
            <a:fillRect/>
          </a:stretch>
        </p:blipFill>
        <p:spPr>
          <a:xfrm>
            <a:off x="316523" y="1840721"/>
            <a:ext cx="2536052" cy="3478626"/>
          </a:xfrm>
          <a:prstGeom prst="rect">
            <a:avLst/>
          </a:prstGeom>
        </p:spPr>
      </p:pic>
      <p:pic>
        <p:nvPicPr>
          <p:cNvPr id="4" name="Imagen 3"/>
          <p:cNvPicPr>
            <a:picLocks noChangeAspect="1"/>
          </p:cNvPicPr>
          <p:nvPr/>
        </p:nvPicPr>
        <p:blipFill>
          <a:blip r:embed="rId10"/>
          <a:stretch>
            <a:fillRect/>
          </a:stretch>
        </p:blipFill>
        <p:spPr>
          <a:xfrm>
            <a:off x="2887236" y="1840721"/>
            <a:ext cx="2453577" cy="3528473"/>
          </a:xfrm>
          <a:prstGeom prst="rect">
            <a:avLst/>
          </a:prstGeom>
        </p:spPr>
      </p:pic>
      <p:sp>
        <p:nvSpPr>
          <p:cNvPr id="6" name="CuadroTexto 5"/>
          <p:cNvSpPr txBox="1"/>
          <p:nvPr/>
        </p:nvSpPr>
        <p:spPr>
          <a:xfrm>
            <a:off x="6234849" y="5435772"/>
            <a:ext cx="58457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1" u="none" strike="noStrike" kern="1200" cap="none" spc="0" normalizeH="0" baseline="0" noProof="0" dirty="0" smtClean="0">
                <a:ln>
                  <a:noFill/>
                </a:ln>
                <a:solidFill>
                  <a:srgbClr val="4472C4">
                    <a:lumMod val="75000"/>
                  </a:srgbClr>
                </a:solidFill>
                <a:effectLst/>
                <a:uLnTx/>
                <a:uFillTx/>
                <a:latin typeface="Calibri" panose="020F0502020204030204"/>
                <a:ea typeface="+mn-ea"/>
                <a:cs typeface="+mn-cs"/>
              </a:rPr>
              <a:t>Nota: </a:t>
            </a:r>
            <a:r>
              <a:rPr kumimoji="0" lang="es-MX" sz="1400" b="1" i="1" u="none" strike="noStrike" kern="1200" cap="none" spc="0" normalizeH="0" baseline="0" noProof="0" dirty="0" smtClean="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El Sistema de Gestión Basura Cero-SGBC </a:t>
            </a:r>
            <a:r>
              <a:rPr kumimoji="0" lang="es-MX" sz="1400" b="0" i="1" u="none" strike="noStrike" kern="1200" cap="none" spc="0" normalizeH="0" baseline="0" noProof="0" dirty="0" smtClean="0">
                <a:ln>
                  <a:noFill/>
                </a:ln>
                <a:solidFill>
                  <a:srgbClr val="4472C4">
                    <a:lumMod val="75000"/>
                  </a:srgbClr>
                </a:solidFill>
                <a:effectLst/>
                <a:uLnTx/>
                <a:uFillTx/>
                <a:latin typeface="Calibri" panose="020F0502020204030204"/>
                <a:ea typeface="+mn-ea"/>
                <a:cs typeface="+mn-cs"/>
              </a:rPr>
              <a:t>es un subsistema del Sistema de Gestión Ambiental-SGA, liderado desde los Programas de Gestión Integral de Residuos con el fin optimizar y alinear estas estrategias a </a:t>
            </a:r>
            <a:r>
              <a:rPr kumimoji="0" lang="es-MX" sz="1400" b="1" i="1" u="none" strike="noStrike" kern="1200" cap="none" spc="0" normalizeH="0" baseline="0" noProof="0" dirty="0" smtClean="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modelos de economía circular</a:t>
            </a:r>
            <a:endParaRPr kumimoji="0" lang="es-CO" sz="1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8" name="Imagen 7"/>
          <p:cNvPicPr>
            <a:picLocks noChangeAspect="1"/>
          </p:cNvPicPr>
          <p:nvPr/>
        </p:nvPicPr>
        <p:blipFill>
          <a:blip r:embed="rId11"/>
          <a:stretch>
            <a:fillRect/>
          </a:stretch>
        </p:blipFill>
        <p:spPr>
          <a:xfrm>
            <a:off x="5594661" y="5600759"/>
            <a:ext cx="640188" cy="606671"/>
          </a:xfrm>
          <a:prstGeom prst="rect">
            <a:avLst/>
          </a:prstGeom>
        </p:spPr>
      </p:pic>
    </p:spTree>
    <p:extLst>
      <p:ext uri="{BB962C8B-B14F-4D97-AF65-F5344CB8AC3E}">
        <p14:creationId xmlns:p14="http://schemas.microsoft.com/office/powerpoint/2010/main" val="233533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3278197" y="688811"/>
            <a:ext cx="8424132" cy="664797"/>
          </a:xfrm>
          <a:prstGeom prst="rect">
            <a:avLst/>
          </a:prstGeom>
          <a:noFill/>
          <a:ln>
            <a:noFill/>
          </a:ln>
        </p:spPr>
        <p:txBody>
          <a:bodyPr spcFirstLastPara="1" vert="horz" wrap="square" lIns="0" tIns="0" rIns="0" bIns="0" rtlCol="0" anchor="ctr" anchorCtr="0">
            <a:spAutoFit/>
          </a:bodyPr>
          <a:lstStyle/>
          <a:p>
            <a:pPr defTabSz="914400">
              <a:lnSpc>
                <a:spcPct val="90000"/>
              </a:lnSpc>
              <a:spcBef>
                <a:spcPct val="0"/>
              </a:spcBef>
            </a:pPr>
            <a:r>
              <a:rPr lang="es-ES" sz="2400" b="1" dirty="0">
                <a:solidFill>
                  <a:srgbClr val="002060"/>
                </a:solidFill>
                <a:latin typeface="Arial" panose="020B0604020202020204" pitchFamily="34" charset="0"/>
                <a:ea typeface="+mj-ea"/>
                <a:cs typeface="Arial" panose="020B0604020202020204" pitchFamily="34" charset="0"/>
              </a:rPr>
              <a:t>Componente de Emergencias-</a:t>
            </a:r>
            <a:r>
              <a:rPr lang="es-MX" sz="2400" b="1" dirty="0">
                <a:solidFill>
                  <a:schemeClr val="tx1"/>
                </a:solidFill>
                <a:latin typeface="Arial" panose="020B0604020202020204" pitchFamily="34" charset="0"/>
                <a:ea typeface="+mj-ea"/>
                <a:cs typeface="Arial" panose="020B0604020202020204" pitchFamily="34" charset="0"/>
              </a:rPr>
              <a:t>Plan de Prevención, Preparación y Respuesta ante Emergencias </a:t>
            </a:r>
            <a:endParaRPr lang="es-CO" sz="2400" b="1" dirty="0">
              <a:solidFill>
                <a:schemeClr val="tx1"/>
              </a:solidFill>
              <a:latin typeface="Arial" panose="020B0604020202020204" pitchFamily="34" charset="0"/>
              <a:ea typeface="+mj-ea"/>
              <a:cs typeface="Arial" panose="020B0604020202020204" pitchFamily="34" charset="0"/>
            </a:endParaRPr>
          </a:p>
        </p:txBody>
      </p:sp>
      <p:grpSp>
        <p:nvGrpSpPr>
          <p:cNvPr id="278" name="Google Shape;278;p26"/>
          <p:cNvGrpSpPr/>
          <p:nvPr/>
        </p:nvGrpSpPr>
        <p:grpSpPr>
          <a:xfrm>
            <a:off x="239982" y="1966211"/>
            <a:ext cx="9225156" cy="4131902"/>
            <a:chOff x="260671" y="1678482"/>
            <a:chExt cx="10672542" cy="4771772"/>
          </a:xfrm>
        </p:grpSpPr>
        <p:sp>
          <p:nvSpPr>
            <p:cNvPr id="279" name="Google Shape;279;p26"/>
            <p:cNvSpPr txBox="1"/>
            <p:nvPr/>
          </p:nvSpPr>
          <p:spPr>
            <a:xfrm>
              <a:off x="260671" y="1811877"/>
              <a:ext cx="4453523" cy="4638377"/>
            </a:xfrm>
            <a:prstGeom prst="rect">
              <a:avLst/>
            </a:prstGeom>
            <a:noFill/>
            <a:ln>
              <a:noFill/>
            </a:ln>
          </p:spPr>
          <p:txBody>
            <a:bodyPr spcFirstLastPara="1" wrap="square" lIns="68536" tIns="68536" rIns="68536" bIns="68536" anchor="t" anchorCtr="0">
              <a:spAutoFit/>
            </a:bodyPr>
            <a:lstStyle/>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Derrame de Sustancias Químicas</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MX"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Vertimiento no controlado</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Incendios: forestal y vegetal</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Caída de </a:t>
              </a:r>
              <a:r>
                <a:rPr kumimoji="0" lang="pt-BR" sz="1800" b="0" i="0" u="none" strike="noStrike" kern="1200" cap="none" spc="0" normalizeH="0" baseline="0" noProof="0" dirty="0" smtClean="0">
                  <a:ln>
                    <a:noFill/>
                  </a:ln>
                  <a:solidFill>
                    <a:srgbClr val="8BC145">
                      <a:lumMod val="50000"/>
                    </a:srgbClr>
                  </a:solidFill>
                  <a:effectLst/>
                  <a:uLnTx/>
                  <a:uFillTx/>
                  <a:latin typeface="Arial"/>
                  <a:ea typeface="Arial"/>
                  <a:cs typeface="Arial"/>
                  <a:sym typeface="Arial"/>
                </a:rPr>
                <a:t>árboles </a:t>
              </a: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 Caída de ramas </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Colapso de las unidades de almacenamiento de residuos</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Intoxicación alimentaria</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Ataque de fauna silvestre o doméstica</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Desabastecimento de </a:t>
              </a:r>
              <a:r>
                <a:rPr kumimoji="0" lang="pt-BR" sz="1800" b="0" i="0" u="none" strike="noStrike" kern="1200" cap="none" spc="0" normalizeH="0" baseline="0" noProof="0" dirty="0" smtClean="0">
                  <a:ln>
                    <a:noFill/>
                  </a:ln>
                  <a:solidFill>
                    <a:srgbClr val="8BC145">
                      <a:lumMod val="50000"/>
                    </a:srgbClr>
                  </a:solidFill>
                  <a:effectLst/>
                  <a:uLnTx/>
                  <a:uFillTx/>
                  <a:latin typeface="Arial"/>
                  <a:ea typeface="Arial"/>
                  <a:cs typeface="Arial"/>
                  <a:sym typeface="Arial"/>
                </a:rPr>
                <a:t>agua</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smtClean="0">
                  <a:ln>
                    <a:noFill/>
                  </a:ln>
                  <a:solidFill>
                    <a:srgbClr val="8BC145">
                      <a:lumMod val="50000"/>
                    </a:srgbClr>
                  </a:solidFill>
                  <a:effectLst/>
                  <a:uLnTx/>
                  <a:uFillTx/>
                  <a:latin typeface="Arial"/>
                  <a:ea typeface="Arial"/>
                  <a:cs typeface="Arial"/>
                  <a:sym typeface="Arial"/>
                </a:rPr>
                <a:t>Presencia de enjambre </a:t>
              </a: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de abejas</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endPar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endPar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p:txBody>
        </p:sp>
        <p:grpSp>
          <p:nvGrpSpPr>
            <p:cNvPr id="280" name="Google Shape;280;p26"/>
            <p:cNvGrpSpPr/>
            <p:nvPr/>
          </p:nvGrpSpPr>
          <p:grpSpPr>
            <a:xfrm>
              <a:off x="4648458" y="1678482"/>
              <a:ext cx="6284755" cy="3834120"/>
              <a:chOff x="-1121293" y="-19309"/>
              <a:chExt cx="9580425" cy="6080252"/>
            </a:xfrm>
          </p:grpSpPr>
          <p:sp>
            <p:nvSpPr>
              <p:cNvPr id="281" name="Google Shape;281;p26"/>
              <p:cNvSpPr/>
              <p:nvPr/>
            </p:nvSpPr>
            <p:spPr>
              <a:xfrm>
                <a:off x="-1121293" y="-19309"/>
                <a:ext cx="2979029" cy="6079772"/>
              </a:xfrm>
              <a:prstGeom prst="roundRect">
                <a:avLst>
                  <a:gd name="adj" fmla="val 0"/>
                </a:avLst>
              </a:prstGeom>
              <a:solidFill>
                <a:srgbClr val="88C145"/>
              </a:solidFill>
              <a:ln w="57150" cap="flat" cmpd="sng">
                <a:solidFill>
                  <a:schemeClr val="accen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2" name="Google Shape;282;p26"/>
              <p:cNvSpPr txBox="1"/>
              <p:nvPr/>
            </p:nvSpPr>
            <p:spPr>
              <a:xfrm>
                <a:off x="-1026461" y="2512440"/>
                <a:ext cx="2979029"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1799" b="0" i="0" u="none" strike="noStrike" kern="1200" cap="none" spc="0" normalizeH="0" baseline="0" noProof="0" dirty="0">
                    <a:ln>
                      <a:noFill/>
                    </a:ln>
                    <a:solidFill>
                      <a:srgbClr val="FFFFFF"/>
                    </a:solidFill>
                    <a:effectLst/>
                    <a:uLnTx/>
                    <a:uFillTx/>
                    <a:latin typeface="Calibri"/>
                    <a:ea typeface="Calibri"/>
                    <a:cs typeface="Calibri"/>
                    <a:sym typeface="Calibri"/>
                  </a:rPr>
                  <a:t>Ambientales.</a:t>
                </a:r>
                <a:endParaRPr kumimoji="0" sz="78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3" name="Google Shape;283;p26"/>
              <p:cNvSpPr/>
              <p:nvPr/>
            </p:nvSpPr>
            <p:spPr>
              <a:xfrm>
                <a:off x="-881378" y="334644"/>
                <a:ext cx="2024563" cy="2024563"/>
              </a:xfrm>
              <a:prstGeom prst="ellipse">
                <a:avLst/>
              </a:prstGeom>
              <a:solidFill>
                <a:srgbClr val="CFE3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4" name="Google Shape;284;p26"/>
              <p:cNvSpPr/>
              <p:nvPr/>
            </p:nvSpPr>
            <p:spPr>
              <a:xfrm>
                <a:off x="2231985" y="-19309"/>
                <a:ext cx="2979029" cy="6079772"/>
              </a:xfrm>
              <a:prstGeom prst="roundRect">
                <a:avLst>
                  <a:gd name="adj" fmla="val 10000"/>
                </a:avLst>
              </a:prstGeom>
              <a:solidFill>
                <a:srgbClr val="BFBF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5" name="Google Shape;285;p26"/>
              <p:cNvSpPr txBox="1"/>
              <p:nvPr/>
            </p:nvSpPr>
            <p:spPr>
              <a:xfrm>
                <a:off x="2267819" y="2529900"/>
                <a:ext cx="2979030"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2399" b="0" i="0" u="none" strike="noStrike" kern="1200" cap="none" spc="0" normalizeH="0" baseline="0" noProof="0" dirty="0">
                    <a:ln>
                      <a:noFill/>
                    </a:ln>
                    <a:solidFill>
                      <a:srgbClr val="FFFFFF"/>
                    </a:solidFill>
                    <a:effectLst/>
                    <a:uLnTx/>
                    <a:uFillTx/>
                    <a:latin typeface="Calibri"/>
                    <a:ea typeface="Calibri"/>
                    <a:cs typeface="Calibri"/>
                    <a:sym typeface="Calibri"/>
                  </a:rPr>
                  <a:t>Personas.</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6" name="Google Shape;286;p26"/>
              <p:cNvSpPr/>
              <p:nvPr/>
            </p:nvSpPr>
            <p:spPr>
              <a:xfrm>
                <a:off x="2541569" y="432766"/>
                <a:ext cx="2024563" cy="2024563"/>
              </a:xfrm>
              <a:prstGeom prst="ellipse">
                <a:avLst/>
              </a:prstGeom>
              <a:solidFill>
                <a:srgbClr val="F2F2F2"/>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7" name="Google Shape;287;p26"/>
              <p:cNvSpPr/>
              <p:nvPr/>
            </p:nvSpPr>
            <p:spPr>
              <a:xfrm>
                <a:off x="5430197" y="-18829"/>
                <a:ext cx="2979030" cy="6079772"/>
              </a:xfrm>
              <a:prstGeom prst="roundRect">
                <a:avLst>
                  <a:gd name="adj" fmla="val 10000"/>
                </a:avLst>
              </a:prstGeom>
              <a:solidFill>
                <a:srgbClr val="BFBF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8" name="Google Shape;288;p26"/>
              <p:cNvSpPr txBox="1"/>
              <p:nvPr/>
            </p:nvSpPr>
            <p:spPr>
              <a:xfrm>
                <a:off x="5480102" y="2546564"/>
                <a:ext cx="2979030"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2100" b="0" i="0" u="none" strike="noStrike" kern="1200" cap="none" spc="0" normalizeH="0" baseline="0" noProof="0" dirty="0">
                    <a:ln>
                      <a:noFill/>
                    </a:ln>
                    <a:solidFill>
                      <a:srgbClr val="FFFFFF"/>
                    </a:solidFill>
                    <a:effectLst/>
                    <a:uLnTx/>
                    <a:uFillTx/>
                    <a:latin typeface="Calibri"/>
                    <a:ea typeface="Calibri"/>
                    <a:cs typeface="Calibri"/>
                    <a:sym typeface="Calibri"/>
                  </a:rPr>
                  <a:t>Bienes generales.</a:t>
                </a:r>
                <a:endParaRPr kumimoji="0" sz="824"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9" name="Google Shape;289;p26"/>
              <p:cNvSpPr/>
              <p:nvPr/>
            </p:nvSpPr>
            <p:spPr>
              <a:xfrm>
                <a:off x="5827402" y="236840"/>
                <a:ext cx="2024563" cy="2024563"/>
              </a:xfrm>
              <a:prstGeom prst="ellipse">
                <a:avLst/>
              </a:prstGeom>
              <a:solidFill>
                <a:srgbClr val="F2F2F2"/>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0" name="Google Shape;290;p26"/>
              <p:cNvSpPr/>
              <p:nvPr/>
            </p:nvSpPr>
            <p:spPr>
              <a:xfrm>
                <a:off x="-573153" y="4801938"/>
                <a:ext cx="8390086" cy="911965"/>
              </a:xfrm>
              <a:prstGeom prst="leftRightArrow">
                <a:avLst>
                  <a:gd name="adj1" fmla="val 50000"/>
                  <a:gd name="adj2" fmla="val 50000"/>
                </a:avLst>
              </a:prstGeom>
              <a:solidFill>
                <a:srgbClr val="DAE7CD"/>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291" name="Google Shape;291;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56728" y="1841011"/>
              <a:ext cx="1754187" cy="1514649"/>
            </a:xfrm>
            <a:prstGeom prst="ellipse">
              <a:avLst/>
            </a:prstGeom>
            <a:noFill/>
            <a:ln>
              <a:noFill/>
            </a:ln>
          </p:spPr>
        </p:pic>
        <p:pic>
          <p:nvPicPr>
            <p:cNvPr id="292" name="Google Shape;292;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28859" y="1811877"/>
              <a:ext cx="1847983" cy="1572917"/>
            </a:xfrm>
            <a:prstGeom prst="ellipse">
              <a:avLst/>
            </a:prstGeom>
            <a:noFill/>
            <a:ln>
              <a:noFill/>
            </a:ln>
          </p:spPr>
        </p:pic>
        <p:pic>
          <p:nvPicPr>
            <p:cNvPr id="293" name="Google Shape;293;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8528" y="1765428"/>
              <a:ext cx="1771891" cy="1444416"/>
            </a:xfrm>
            <a:prstGeom prst="ellipse">
              <a:avLst/>
            </a:prstGeom>
            <a:noFill/>
            <a:ln>
              <a:noFill/>
            </a:ln>
          </p:spPr>
        </p:pic>
      </p:grpSp>
      <p:sp>
        <p:nvSpPr>
          <p:cNvPr id="19" name="Google Shape;602;p30">
            <a:extLst>
              <a:ext uri="{FF2B5EF4-FFF2-40B4-BE49-F238E27FC236}">
                <a16:creationId xmlns:a16="http://schemas.microsoft.com/office/drawing/2014/main" id="{2D74894E-F0D2-741A-B29D-AC7A129749C5}"/>
              </a:ext>
            </a:extLst>
          </p:cNvPr>
          <p:cNvSpPr/>
          <p:nvPr/>
        </p:nvSpPr>
        <p:spPr>
          <a:xfrm>
            <a:off x="9436841" y="2302673"/>
            <a:ext cx="2838842" cy="3677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Se denomina riesgo ambiental a la posibilidad de que por forma natural o por acción humana se produzca daño en el medio ambiente. Sin embargo, desde la perspectiva ISO 14001:2015, el riesgo se define como un efecto de </a:t>
            </a:r>
            <a:r>
              <a:rPr kumimoji="0" lang="es-ES"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incertidumbre</a:t>
            </a: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 por lo que implica tanto efectos potenciales negativos como positivos, es decir </a:t>
            </a:r>
            <a:r>
              <a:rPr kumimoji="0" lang="es-ES"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amenazas y oportunidades</a:t>
            </a: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EMERGENCIA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Situación caracterizada por la alteración o interrupción intensa y grave de las condiciones normales de funcionamiento u operación de una causada por un evento adverso o por la inminencia de este, que obliga a una reacción inmediata y que requiere la respuesta de las instituciones del Estado, los medios de comunicación y de la comunidad en general </a:t>
            </a:r>
            <a:r>
              <a:rPr kumimoji="0" lang="es-MX"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Ley 1523 de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Open Sans"/>
            </a:endParaRPr>
          </a:p>
        </p:txBody>
      </p:sp>
      <p:sp>
        <p:nvSpPr>
          <p:cNvPr id="20" name="Google Shape;603;p30">
            <a:extLst>
              <a:ext uri="{FF2B5EF4-FFF2-40B4-BE49-F238E27FC236}">
                <a16:creationId xmlns:a16="http://schemas.microsoft.com/office/drawing/2014/main" id="{70A8C26D-1436-CFF9-AA99-8233C7306451}"/>
              </a:ext>
            </a:extLst>
          </p:cNvPr>
          <p:cNvSpPr txBox="1"/>
          <p:nvPr/>
        </p:nvSpPr>
        <p:spPr>
          <a:xfrm>
            <a:off x="9490687" y="2018337"/>
            <a:ext cx="2838842"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RIESGO AMBIENTAL-ISO 14001:2015</a:t>
            </a:r>
            <a:endParaRPr kumimoji="0"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p:txBody>
      </p:sp>
      <p:sp>
        <p:nvSpPr>
          <p:cNvPr id="22" name="Google Shape;603;p30">
            <a:extLst>
              <a:ext uri="{FF2B5EF4-FFF2-40B4-BE49-F238E27FC236}">
                <a16:creationId xmlns:a16="http://schemas.microsoft.com/office/drawing/2014/main" id="{70A8C26D-1436-CFF9-AA99-8233C7306451}"/>
              </a:ext>
            </a:extLst>
          </p:cNvPr>
          <p:cNvSpPr txBox="1"/>
          <p:nvPr/>
        </p:nvSpPr>
        <p:spPr>
          <a:xfrm>
            <a:off x="397866" y="1332050"/>
            <a:ext cx="325522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Procedimientos Operativos Normalizados</a:t>
            </a:r>
            <a:endParaRPr kumimoji="0" sz="20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4247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1;p18">
            <a:extLst>
              <a:ext uri="{FF2B5EF4-FFF2-40B4-BE49-F238E27FC236}">
                <a16:creationId xmlns:a16="http://schemas.microsoft.com/office/drawing/2014/main" id="{2F585756-86C0-4F2C-B68C-C22E22A1E2E3}"/>
              </a:ext>
            </a:extLst>
          </p:cNvPr>
          <p:cNvPicPr preferRelativeResize="0"/>
          <p:nvPr/>
        </p:nvPicPr>
        <p:blipFill rotWithShape="1">
          <a:blip r:embed="rId2">
            <a:alphaModFix/>
          </a:blip>
          <a:srcRect/>
          <a:stretch/>
        </p:blipFill>
        <p:spPr>
          <a:xfrm>
            <a:off x="1088499" y="1587149"/>
            <a:ext cx="10447009" cy="4189397"/>
          </a:xfrm>
          <a:prstGeom prst="rect">
            <a:avLst/>
          </a:prstGeom>
          <a:noFill/>
          <a:ln>
            <a:noFill/>
          </a:ln>
        </p:spPr>
      </p:pic>
      <p:sp>
        <p:nvSpPr>
          <p:cNvPr id="3" name="Título 1">
            <a:extLst>
              <a:ext uri="{FF2B5EF4-FFF2-40B4-BE49-F238E27FC236}">
                <a16:creationId xmlns:a16="http://schemas.microsoft.com/office/drawing/2014/main" id="{A5DF7BDB-AAA0-46CD-8D46-8B11918BCAF8}"/>
              </a:ext>
            </a:extLst>
          </p:cNvPr>
          <p:cNvSpPr txBox="1">
            <a:spLocks/>
          </p:cNvSpPr>
          <p:nvPr/>
        </p:nvSpPr>
        <p:spPr>
          <a:xfrm>
            <a:off x="3201049" y="770480"/>
            <a:ext cx="8458200" cy="664797"/>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Objetivos de Desarrollo Sostenible impactados por el SGA</a:t>
            </a:r>
          </a:p>
        </p:txBody>
      </p:sp>
    </p:spTree>
    <p:extLst>
      <p:ext uri="{BB962C8B-B14F-4D97-AF65-F5344CB8AC3E}">
        <p14:creationId xmlns:p14="http://schemas.microsoft.com/office/powerpoint/2010/main" val="233089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08;p31">
            <a:extLst>
              <a:ext uri="{FF2B5EF4-FFF2-40B4-BE49-F238E27FC236}">
                <a16:creationId xmlns:a16="http://schemas.microsoft.com/office/drawing/2014/main" id="{A6E5C541-BD30-5CFB-884A-208DD24650BD}"/>
              </a:ext>
            </a:extLst>
          </p:cNvPr>
          <p:cNvSpPr txBox="1">
            <a:spLocks noGrp="1"/>
          </p:cNvSpPr>
          <p:nvPr>
            <p:ph type="title"/>
          </p:nvPr>
        </p:nvSpPr>
        <p:spPr>
          <a:xfrm>
            <a:off x="6014302" y="540856"/>
            <a:ext cx="5034506"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Comités GA (Gestión Ambiental)</a:t>
            </a:r>
            <a:endParaRPr sz="2400" b="1" dirty="0">
              <a:solidFill>
                <a:schemeClr val="accent1">
                  <a:lumMod val="50000"/>
                </a:schemeClr>
              </a:solidFill>
              <a:latin typeface="Arial" panose="020B0604020202020204" pitchFamily="34" charset="0"/>
              <a:cs typeface="Arial" panose="020B0604020202020204" pitchFamily="34" charset="0"/>
            </a:endParaRPr>
          </a:p>
        </p:txBody>
      </p:sp>
      <p:sp>
        <p:nvSpPr>
          <p:cNvPr id="8" name="Google Shape;609;p31">
            <a:extLst>
              <a:ext uri="{FF2B5EF4-FFF2-40B4-BE49-F238E27FC236}">
                <a16:creationId xmlns:a16="http://schemas.microsoft.com/office/drawing/2014/main" id="{49CD9C4E-BE65-5A5D-FBBD-9E067385C75D}"/>
              </a:ext>
            </a:extLst>
          </p:cNvPr>
          <p:cNvSpPr/>
          <p:nvPr/>
        </p:nvSpPr>
        <p:spPr>
          <a:xfrm>
            <a:off x="639696" y="1391212"/>
            <a:ext cx="10912606" cy="633193"/>
          </a:xfrm>
          <a:prstGeom prst="rect">
            <a:avLst/>
          </a:prstGeom>
          <a:solidFill>
            <a:srgbClr val="33CCCC"/>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
                <a:srgbClr val="11296A"/>
              </a:buClr>
              <a:buSzPts val="2000"/>
              <a:buFont typeface="Georgia"/>
              <a:buNone/>
              <a:tabLst/>
              <a:defRPr/>
            </a:pPr>
            <a:r>
              <a:rPr kumimoji="0" lang="es-ES" sz="1100" b="1" i="0" u="none" strike="noStrike" kern="1200" cap="none" spc="0" normalizeH="0" baseline="0" noProof="0">
                <a:ln>
                  <a:noFill/>
                </a:ln>
                <a:solidFill>
                  <a:srgbClr val="11296A"/>
                </a:solidFill>
                <a:effectLst/>
                <a:uLnTx/>
                <a:uFillTx/>
                <a:latin typeface="Arial" panose="020B0604020202020204" pitchFamily="34" charset="0"/>
                <a:ea typeface="Georgia"/>
                <a:cs typeface="Arial" panose="020B0604020202020204" pitchFamily="34" charset="0"/>
                <a:sym typeface="Georgia"/>
              </a:rPr>
              <a:t>Comité  GAGAS&amp;DS  (Grupo Administrativo de Gestión Ambiental, Sanitaria y Desarrollo Sostenible)</a:t>
            </a:r>
            <a:endParaRPr kumimoji="0" sz="1100" b="1" i="0" u="none" strike="noStrike" kern="1200" cap="none" spc="0" normalizeH="0" baseline="0" noProof="0">
              <a:ln>
                <a:noFill/>
              </a:ln>
              <a:solidFill>
                <a:srgbClr val="11296A"/>
              </a:solidFill>
              <a:effectLst/>
              <a:uLnTx/>
              <a:uFillTx/>
              <a:latin typeface="Arial" panose="020B0604020202020204" pitchFamily="34" charset="0"/>
              <a:ea typeface="Georgia"/>
              <a:cs typeface="Arial" panose="020B0604020202020204" pitchFamily="34" charset="0"/>
              <a:sym typeface="Georgia"/>
            </a:endParaRPr>
          </a:p>
        </p:txBody>
      </p:sp>
      <p:sp>
        <p:nvSpPr>
          <p:cNvPr id="10" name="Google Shape;610;p31">
            <a:extLst>
              <a:ext uri="{FF2B5EF4-FFF2-40B4-BE49-F238E27FC236}">
                <a16:creationId xmlns:a16="http://schemas.microsoft.com/office/drawing/2014/main" id="{B898DF0E-7CDF-9267-D8E1-3ACF3E705C41}"/>
              </a:ext>
            </a:extLst>
          </p:cNvPr>
          <p:cNvSpPr/>
          <p:nvPr/>
        </p:nvSpPr>
        <p:spPr>
          <a:xfrm>
            <a:off x="651718" y="3212889"/>
            <a:ext cx="5472344" cy="2714113"/>
          </a:xfrm>
          <a:prstGeom prst="rect">
            <a:avLst/>
          </a:prstGeom>
          <a:solidFill>
            <a:srgbClr val="D8D8D8">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Arial" panose="020B0604020202020204" pitchFamily="34" charset="0"/>
              <a:ea typeface="Cambria"/>
              <a:cs typeface="Arial" panose="020B0604020202020204" pitchFamily="34" charset="0"/>
              <a:sym typeface="Cambria"/>
            </a:endParaRPr>
          </a:p>
        </p:txBody>
      </p:sp>
      <p:sp>
        <p:nvSpPr>
          <p:cNvPr id="11" name="Google Shape;611;p31">
            <a:extLst>
              <a:ext uri="{FF2B5EF4-FFF2-40B4-BE49-F238E27FC236}">
                <a16:creationId xmlns:a16="http://schemas.microsoft.com/office/drawing/2014/main" id="{204A52B6-DE66-533A-7F72-0A69A367C6A8}"/>
              </a:ext>
            </a:extLst>
          </p:cNvPr>
          <p:cNvSpPr txBox="1"/>
          <p:nvPr/>
        </p:nvSpPr>
        <p:spPr>
          <a:xfrm>
            <a:off x="623653" y="3212900"/>
            <a:ext cx="5472345" cy="353007"/>
          </a:xfrm>
          <a:prstGeom prst="rect">
            <a:avLst/>
          </a:prstGeom>
          <a:solidFill>
            <a:srgbClr val="09947F"/>
          </a:solidFill>
          <a:ln>
            <a:noFill/>
          </a:ln>
        </p:spPr>
        <p:txBody>
          <a:bodyPr spcFirstLastPara="1" wrap="square" lIns="94325" tIns="90000" rIns="94325"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Arial" panose="020B0604020202020204" pitchFamily="34" charset="0"/>
                <a:ea typeface="Georgia"/>
                <a:cs typeface="Arial" panose="020B0604020202020204" pitchFamily="34" charset="0"/>
                <a:sym typeface="Georgia"/>
              </a:rPr>
              <a:t>Villa académica y FACMED</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Google Shape;612;p31">
            <a:extLst>
              <a:ext uri="{FF2B5EF4-FFF2-40B4-BE49-F238E27FC236}">
                <a16:creationId xmlns:a16="http://schemas.microsoft.com/office/drawing/2014/main" id="{20EC702F-51C6-8C5D-36C7-85379F15C84B}"/>
              </a:ext>
            </a:extLst>
          </p:cNvPr>
          <p:cNvSpPr/>
          <p:nvPr/>
        </p:nvSpPr>
        <p:spPr>
          <a:xfrm>
            <a:off x="6096000" y="3228083"/>
            <a:ext cx="5444280" cy="2714113"/>
          </a:xfrm>
          <a:prstGeom prst="rect">
            <a:avLst/>
          </a:prstGeom>
          <a:solidFill>
            <a:srgbClr val="D8D8D8">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Arial" panose="020B0604020202020204" pitchFamily="34" charset="0"/>
              <a:ea typeface="Cambria"/>
              <a:cs typeface="Arial" panose="020B0604020202020204" pitchFamily="34" charset="0"/>
              <a:sym typeface="Cambria"/>
            </a:endParaRPr>
          </a:p>
        </p:txBody>
      </p:sp>
      <p:sp>
        <p:nvSpPr>
          <p:cNvPr id="13" name="Google Shape;613;p31">
            <a:extLst>
              <a:ext uri="{FF2B5EF4-FFF2-40B4-BE49-F238E27FC236}">
                <a16:creationId xmlns:a16="http://schemas.microsoft.com/office/drawing/2014/main" id="{4229B434-28B1-3390-3BF0-0C52C6E86210}"/>
              </a:ext>
            </a:extLst>
          </p:cNvPr>
          <p:cNvSpPr txBox="1"/>
          <p:nvPr/>
        </p:nvSpPr>
        <p:spPr>
          <a:xfrm>
            <a:off x="6108022" y="3232470"/>
            <a:ext cx="5444280" cy="333437"/>
          </a:xfrm>
          <a:prstGeom prst="rect">
            <a:avLst/>
          </a:prstGeom>
          <a:solidFill>
            <a:srgbClr val="5D8E22"/>
          </a:solidFill>
          <a:ln>
            <a:noFill/>
          </a:ln>
        </p:spPr>
        <p:txBody>
          <a:bodyPr spcFirstLastPara="1" wrap="square" lIns="94325" tIns="90000" rIns="94325"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Arial" panose="020B0604020202020204" pitchFamily="34" charset="0"/>
                <a:ea typeface="Georgia"/>
                <a:cs typeface="Arial" panose="020B0604020202020204" pitchFamily="34" charset="0"/>
                <a:sym typeface="Georgia"/>
              </a:rPr>
              <a:t>CNG</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Google Shape;614;p31">
            <a:extLst>
              <a:ext uri="{FF2B5EF4-FFF2-40B4-BE49-F238E27FC236}">
                <a16:creationId xmlns:a16="http://schemas.microsoft.com/office/drawing/2014/main" id="{CB5ACB6A-CE09-20A8-74AB-2C5FB3EDF59E}"/>
              </a:ext>
            </a:extLst>
          </p:cNvPr>
          <p:cNvSpPr/>
          <p:nvPr/>
        </p:nvSpPr>
        <p:spPr>
          <a:xfrm>
            <a:off x="832621" y="3634516"/>
            <a:ext cx="4792253" cy="16157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1.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General (preside 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2.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Administrativo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3.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Facultad Medicina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4.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Protección del Patrimonio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5.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de Asesora de Planeación</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6.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División de Servicios Generales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7.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División de Bienestar Universitario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8. 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de Salud Ocupacional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9.</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Coordinador de Gestión Ambiental (secretario del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p:txBody>
      </p:sp>
      <p:sp>
        <p:nvSpPr>
          <p:cNvPr id="15" name="Google Shape;615;p31">
            <a:extLst>
              <a:ext uri="{FF2B5EF4-FFF2-40B4-BE49-F238E27FC236}">
                <a16:creationId xmlns:a16="http://schemas.microsoft.com/office/drawing/2014/main" id="{83DD6C62-D328-C3FB-8EB6-2E3615282526}"/>
              </a:ext>
            </a:extLst>
          </p:cNvPr>
          <p:cNvSpPr/>
          <p:nvPr/>
        </p:nvSpPr>
        <p:spPr>
          <a:xfrm>
            <a:off x="6719291" y="3634516"/>
            <a:ext cx="4968977" cy="16157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1.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Campus Cajicá (preside 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2.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Director Administrativo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3.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Director proyecto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4.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Facultad Ciencias Básicas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5.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Facultad de Ingeniería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6.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Protección del Patrimonio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7.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Asesora de Planeación </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8.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de Salud Ocupacional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9. 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de Gestión Ambiental (secretario del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p:txBody>
      </p:sp>
      <p:graphicFrame>
        <p:nvGraphicFramePr>
          <p:cNvPr id="16" name="Google Shape;616;p31">
            <a:extLst>
              <a:ext uri="{FF2B5EF4-FFF2-40B4-BE49-F238E27FC236}">
                <a16:creationId xmlns:a16="http://schemas.microsoft.com/office/drawing/2014/main" id="{A439D6D6-9256-227C-245F-3AF6B9BE32CC}"/>
              </a:ext>
            </a:extLst>
          </p:cNvPr>
          <p:cNvGraphicFramePr/>
          <p:nvPr>
            <p:extLst/>
          </p:nvPr>
        </p:nvGraphicFramePr>
        <p:xfrm>
          <a:off x="639696" y="2039589"/>
          <a:ext cx="10912600" cy="1173300"/>
        </p:xfrm>
        <a:graphic>
          <a:graphicData uri="http://schemas.openxmlformats.org/drawingml/2006/table">
            <a:tbl>
              <a:tblPr firstRow="1" bandRow="1">
                <a:noFill/>
              </a:tblPr>
              <a:tblGrid>
                <a:gridCol w="5456300">
                  <a:extLst>
                    <a:ext uri="{9D8B030D-6E8A-4147-A177-3AD203B41FA5}">
                      <a16:colId xmlns:a16="http://schemas.microsoft.com/office/drawing/2014/main" val="20000"/>
                    </a:ext>
                  </a:extLst>
                </a:gridCol>
                <a:gridCol w="5456300">
                  <a:extLst>
                    <a:ext uri="{9D8B030D-6E8A-4147-A177-3AD203B41FA5}">
                      <a16:colId xmlns:a16="http://schemas.microsoft.com/office/drawing/2014/main" val="20001"/>
                    </a:ext>
                  </a:extLst>
                </a:gridCol>
              </a:tblGrid>
              <a:tr h="1173300">
                <a:tc>
                  <a:txBody>
                    <a:bodyPr/>
                    <a:lstStyle/>
                    <a:p>
                      <a:pPr marL="0" marR="0" lvl="0" indent="0" algn="ctr" rtl="0">
                        <a:lnSpc>
                          <a:spcPct val="100000"/>
                        </a:lnSpc>
                        <a:spcBef>
                          <a:spcPts val="0"/>
                        </a:spcBef>
                        <a:spcAft>
                          <a:spcPts val="0"/>
                        </a:spcAft>
                        <a:buClr>
                          <a:srgbClr val="000000"/>
                        </a:buClr>
                        <a:buSzPts val="2020"/>
                        <a:buFont typeface="Calibri"/>
                        <a:buNone/>
                      </a:pPr>
                      <a:r>
                        <a:rPr lang="es-ES" sz="2020" b="1" u="none" strike="noStrike" cap="none">
                          <a:solidFill>
                            <a:srgbClr val="000000"/>
                          </a:solidFill>
                        </a:rPr>
                        <a:t>Resolución 1893 de 2015</a:t>
                      </a:r>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400"/>
                        <a:buFont typeface="Calibri"/>
                        <a:buNone/>
                      </a:pPr>
                      <a:r>
                        <a:rPr lang="es-ES" sz="1400" b="1" u="none" strike="noStrike" cap="none">
                          <a:solidFill>
                            <a:srgbClr val="000000"/>
                          </a:solidFill>
                        </a:rPr>
                        <a:t>Adelantar acciones en gestión, organización, planeación y ejecución del Plan de Gestión Ambiental y Manejo Integral de Residuos Sólidos Hospitalarios y Similares (PGIRH), sustentándose en criterios técnicos, económicos, sanitarios y ambientales</a:t>
                      </a:r>
                      <a:endParaRPr/>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573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64642" y="2798805"/>
            <a:ext cx="6454346" cy="630195"/>
          </a:xfrm>
        </p:spPr>
        <p:txBody>
          <a:bodyPr>
            <a:noAutofit/>
          </a:bodyPr>
          <a:lstStyle/>
          <a:p>
            <a:r>
              <a:rPr lang="es-ES" sz="3000" b="1" dirty="0">
                <a:solidFill>
                  <a:schemeClr val="accent1">
                    <a:lumMod val="50000"/>
                  </a:schemeClr>
                </a:solidFill>
                <a:latin typeface="Arial" panose="020B0604020202020204" pitchFamily="34" charset="0"/>
                <a:cs typeface="Arial" panose="020B0604020202020204" pitchFamily="34" charset="0"/>
              </a:rPr>
              <a:t>SISTEMA DE GESTIÓN DE SEGURIDAD Y SALUD EN EL TRABAJO</a:t>
            </a:r>
            <a:endParaRPr lang="es-CO" sz="3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4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Google Shape;123;p4">
            <a:extLst>
              <a:ext uri="{FF2B5EF4-FFF2-40B4-BE49-F238E27FC236}">
                <a16:creationId xmlns:a16="http://schemas.microsoft.com/office/drawing/2014/main" id="{30C7D25D-A1BE-9BE3-42CD-400D65DAE585}"/>
              </a:ext>
            </a:extLst>
          </p:cNvPr>
          <p:cNvSpPr txBox="1">
            <a:spLocks/>
          </p:cNvSpPr>
          <p:nvPr/>
        </p:nvSpPr>
        <p:spPr>
          <a:xfrm>
            <a:off x="6501008" y="420829"/>
            <a:ext cx="4200451" cy="421013"/>
          </a:xfrm>
          <a:prstGeom prst="rect">
            <a:avLst/>
          </a:prstGeom>
          <a:noFill/>
          <a:ln>
            <a:noFill/>
          </a:ln>
        </p:spPr>
        <p:txBody>
          <a:bodyPr spcFirstLastPara="1" vert="horz" wrap="square" lIns="0" tIns="0" rIns="0" bIns="0" rtlCol="0" anchor="ctr" anchorCtr="0">
            <a:spAutoFit/>
          </a:bodyPr>
          <a:lstStyle>
            <a:lvl1pPr lvl="0" algn="r" defTabSz="1025957" rtl="0" eaLnBrk="1" latinLnBrk="0" hangingPunct="1">
              <a:lnSpc>
                <a:spcPct val="114285"/>
              </a:lnSpc>
              <a:spcBef>
                <a:spcPts val="0"/>
              </a:spcBef>
              <a:spcAft>
                <a:spcPts val="0"/>
              </a:spcAft>
              <a:buClr>
                <a:srgbClr val="000447"/>
              </a:buClr>
              <a:buSzPts val="2800"/>
              <a:buFont typeface="Helvetica Neue"/>
              <a:buNone/>
              <a:defRPr sz="2800" b="0" i="0" kern="1200">
                <a:solidFill>
                  <a:srgbClr val="000447"/>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sz="2400" b="1" dirty="0">
                <a:solidFill>
                  <a:schemeClr val="accent1">
                    <a:lumMod val="50000"/>
                  </a:schemeClr>
                </a:solidFill>
                <a:latin typeface="Arial" panose="020B0604020202020204" pitchFamily="34" charset="0"/>
                <a:cs typeface="Arial" panose="020B0604020202020204" pitchFamily="34" charset="0"/>
              </a:rPr>
              <a:t>Línea de tiempo del SIG</a:t>
            </a:r>
          </a:p>
        </p:txBody>
      </p:sp>
      <p:graphicFrame>
        <p:nvGraphicFramePr>
          <p:cNvPr id="3" name="Diagrama 2"/>
          <p:cNvGraphicFramePr/>
          <p:nvPr>
            <p:extLst>
              <p:ext uri="{D42A27DB-BD31-4B8C-83A1-F6EECF244321}">
                <p14:modId xmlns:p14="http://schemas.microsoft.com/office/powerpoint/2010/main" val="3950347458"/>
              </p:ext>
            </p:extLst>
          </p:nvPr>
        </p:nvGraphicFramePr>
        <p:xfrm>
          <a:off x="379562" y="1019266"/>
          <a:ext cx="11343735" cy="189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 name="Diagrama 45">
            <a:extLst>
              <a:ext uri="{FF2B5EF4-FFF2-40B4-BE49-F238E27FC236}">
                <a16:creationId xmlns:a16="http://schemas.microsoft.com/office/drawing/2014/main" id="{36C5BAED-74F4-7D89-5DE6-5CF30649B2B6}"/>
              </a:ext>
            </a:extLst>
          </p:cNvPr>
          <p:cNvGraphicFramePr/>
          <p:nvPr>
            <p:extLst>
              <p:ext uri="{D42A27DB-BD31-4B8C-83A1-F6EECF244321}">
                <p14:modId xmlns:p14="http://schemas.microsoft.com/office/powerpoint/2010/main" val="539927906"/>
              </p:ext>
            </p:extLst>
          </p:nvPr>
        </p:nvGraphicFramePr>
        <p:xfrm>
          <a:off x="3282393" y="2558155"/>
          <a:ext cx="6776007" cy="39809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7" name="Google Shape;150;p5">
            <a:extLst>
              <a:ext uri="{FF2B5EF4-FFF2-40B4-BE49-F238E27FC236}">
                <a16:creationId xmlns:a16="http://schemas.microsoft.com/office/drawing/2014/main" id="{34941D9D-C223-C720-E7D5-174165C97DEF}"/>
              </a:ext>
            </a:extLst>
          </p:cNvPr>
          <p:cNvSpPr txBox="1">
            <a:spLocks noGrp="1"/>
          </p:cNvSpPr>
          <p:nvPr>
            <p:ph type="title"/>
          </p:nvPr>
        </p:nvSpPr>
        <p:spPr>
          <a:xfrm>
            <a:off x="561249" y="4127611"/>
            <a:ext cx="3473444" cy="421013"/>
          </a:xfrm>
          <a:prstGeom prst="rect">
            <a:avLst/>
          </a:prstGeom>
          <a:noFill/>
          <a:ln>
            <a:noFill/>
          </a:ln>
        </p:spPr>
        <p:txBody>
          <a:bodyPr spcFirstLastPara="1" wrap="square" lIns="0" tIns="0" rIns="0" bIns="0" anchor="ctr" anchorCtr="0">
            <a:spAutoFit/>
          </a:bodyPr>
          <a:lstStyle/>
          <a:p>
            <a:pPr marL="0" lvl="0" indent="0" algn="ct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Beneficios del SIG</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020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30;p33">
            <a:extLst>
              <a:ext uri="{FF2B5EF4-FFF2-40B4-BE49-F238E27FC236}">
                <a16:creationId xmlns:a16="http://schemas.microsoft.com/office/drawing/2014/main" id="{B6518311-EB4D-7BC6-89FF-6C351C661AE5}"/>
              </a:ext>
            </a:extLst>
          </p:cNvPr>
          <p:cNvSpPr txBox="1">
            <a:spLocks noGrp="1"/>
          </p:cNvSpPr>
          <p:nvPr>
            <p:ph type="title"/>
          </p:nvPr>
        </p:nvSpPr>
        <p:spPr>
          <a:xfrm>
            <a:off x="4272197" y="568655"/>
            <a:ext cx="7278242" cy="842025"/>
          </a:xfrm>
          <a:prstGeom prst="rect">
            <a:avLst/>
          </a:prstGeom>
          <a:noFill/>
          <a:ln>
            <a:noFill/>
          </a:ln>
        </p:spPr>
        <p:txBody>
          <a:bodyPr spcFirstLastPara="1" wrap="square" lIns="0" tIns="0" rIns="0" bIns="0" anchor="ctr" anchorCtr="0">
            <a:spAutoFit/>
          </a:bodyPr>
          <a:lstStyle/>
          <a:p>
            <a:pPr marL="0" lvl="0" indent="0" algn="ct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¿Qué es un Sistema de Gestión de Seguridad y Salud En El Trabajo – SGSST?</a:t>
            </a:r>
            <a:endParaRPr sz="2400" b="1" dirty="0">
              <a:solidFill>
                <a:schemeClr val="accent1">
                  <a:lumMod val="50000"/>
                </a:schemeClr>
              </a:solidFill>
              <a:latin typeface="Arial" panose="020B0604020202020204" pitchFamily="34" charset="0"/>
              <a:cs typeface="Arial" panose="020B0604020202020204" pitchFamily="34" charset="0"/>
            </a:endParaRPr>
          </a:p>
        </p:txBody>
      </p:sp>
      <p:pic>
        <p:nvPicPr>
          <p:cNvPr id="8" name="Google Shape;116;p3">
            <a:extLst>
              <a:ext uri="{FF2B5EF4-FFF2-40B4-BE49-F238E27FC236}">
                <a16:creationId xmlns:a16="http://schemas.microsoft.com/office/drawing/2014/main" id="{EC85F357-733F-33E2-472B-B44EA3A78D54}"/>
              </a:ext>
            </a:extLst>
          </p:cNvPr>
          <p:cNvPicPr preferRelativeResize="0"/>
          <p:nvPr/>
        </p:nvPicPr>
        <p:blipFill rotWithShape="1">
          <a:blip r:embed="rId3">
            <a:alphaModFix/>
          </a:blip>
          <a:srcRect/>
          <a:stretch/>
        </p:blipFill>
        <p:spPr>
          <a:xfrm>
            <a:off x="9848753" y="1227501"/>
            <a:ext cx="1677642" cy="2230960"/>
          </a:xfrm>
          <a:prstGeom prst="rect">
            <a:avLst/>
          </a:prstGeom>
          <a:noFill/>
          <a:ln>
            <a:noFill/>
          </a:ln>
        </p:spPr>
      </p:pic>
      <p:pic>
        <p:nvPicPr>
          <p:cNvPr id="10" name="Google Shape;117;p3">
            <a:extLst>
              <a:ext uri="{FF2B5EF4-FFF2-40B4-BE49-F238E27FC236}">
                <a16:creationId xmlns:a16="http://schemas.microsoft.com/office/drawing/2014/main" id="{F3815C26-234F-6683-E042-3EB92209A32F}"/>
              </a:ext>
            </a:extLst>
          </p:cNvPr>
          <p:cNvPicPr preferRelativeResize="0"/>
          <p:nvPr/>
        </p:nvPicPr>
        <p:blipFill rotWithShape="1">
          <a:blip r:embed="rId4">
            <a:clrChange>
              <a:clrFrom>
                <a:srgbClr val="FFFFFF"/>
              </a:clrFrom>
              <a:clrTo>
                <a:srgbClr val="FFFFFF">
                  <a:alpha val="0"/>
                </a:srgbClr>
              </a:clrTo>
            </a:clrChange>
            <a:alphaModFix/>
          </a:blip>
          <a:srcRect l="6549" t="9141" r="5413" b="14877"/>
          <a:stretch/>
        </p:blipFill>
        <p:spPr>
          <a:xfrm>
            <a:off x="9848753" y="3458461"/>
            <a:ext cx="1770077" cy="1686188"/>
          </a:xfrm>
          <a:prstGeom prst="rect">
            <a:avLst/>
          </a:prstGeom>
          <a:noFill/>
          <a:ln>
            <a:noFill/>
          </a:ln>
        </p:spPr>
      </p:pic>
      <p:sp>
        <p:nvSpPr>
          <p:cNvPr id="11" name="Google Shape;118;p3">
            <a:extLst>
              <a:ext uri="{FF2B5EF4-FFF2-40B4-BE49-F238E27FC236}">
                <a16:creationId xmlns:a16="http://schemas.microsoft.com/office/drawing/2014/main" id="{7419DD72-452B-8FC8-4D90-E73B27E2FCCC}"/>
              </a:ext>
            </a:extLst>
          </p:cNvPr>
          <p:cNvSpPr txBox="1"/>
          <p:nvPr/>
        </p:nvSpPr>
        <p:spPr>
          <a:xfrm>
            <a:off x="10080914" y="5265159"/>
            <a:ext cx="1537916"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entury Gothic" panose="020B0502020202020204" pitchFamily="34" charset="0"/>
                <a:ea typeface="Calibri"/>
                <a:cs typeface="Arial" panose="020B0604020202020204" pitchFamily="34" charset="0"/>
                <a:sym typeface="Calibri"/>
              </a:rPr>
              <a:t>OS – CER508440</a:t>
            </a:r>
            <a:endParaRPr kumimoji="0" sz="1200" b="0" i="0" u="none" strike="noStrike" kern="1200" cap="none" spc="0" normalizeH="0" baseline="0" noProof="0" dirty="0">
              <a:ln>
                <a:noFill/>
              </a:ln>
              <a:solidFill>
                <a:prstClr val="black"/>
              </a:solidFill>
              <a:effectLst/>
              <a:uLnTx/>
              <a:uFillTx/>
              <a:latin typeface="Century Gothic" panose="020B0502020202020204" pitchFamily="34" charset="0"/>
              <a:ea typeface="Calibri"/>
              <a:cs typeface="Arial" panose="020B0604020202020204" pitchFamily="34" charset="0"/>
              <a:sym typeface="Calibri"/>
            </a:endParaRPr>
          </a:p>
        </p:txBody>
      </p:sp>
      <p:sp>
        <p:nvSpPr>
          <p:cNvPr id="13" name="Llamada rectangular redondeada 2">
            <a:extLst>
              <a:ext uri="{FF2B5EF4-FFF2-40B4-BE49-F238E27FC236}">
                <a16:creationId xmlns:a16="http://schemas.microsoft.com/office/drawing/2014/main" id="{0A7CD18B-441D-20EE-30A9-B24184FA5BEB}"/>
              </a:ext>
            </a:extLst>
          </p:cNvPr>
          <p:cNvSpPr/>
          <p:nvPr/>
        </p:nvSpPr>
        <p:spPr>
          <a:xfrm>
            <a:off x="1207038" y="1812961"/>
            <a:ext cx="4396717" cy="1987939"/>
          </a:xfrm>
          <a:prstGeom prst="wedgeRoundRectCallout">
            <a:avLst>
              <a:gd name="adj1" fmla="val 70923"/>
              <a:gd name="adj2" fmla="val -29043"/>
              <a:gd name="adj3" fmla="val 16667"/>
            </a:avLst>
          </a:prstGeom>
          <a:solidFill>
            <a:srgbClr val="FF9933"/>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Century Gothic" panose="020B0502020202020204" pitchFamily="34" charset="0"/>
                <a:ea typeface="Calibri"/>
                <a:cs typeface="Arial" panose="020B0604020202020204" pitchFamily="34" charset="0"/>
                <a:sym typeface="Calibri"/>
              </a:rPr>
              <a:t>Es un conjunto de procesos interrelacionados cuyo objetivo es anticipar, reconocer, evaluar y controlar los riesgos que pueden afectar la salud o integridad de los trabajadores  en los lugares de trabajo</a:t>
            </a:r>
            <a:endParaRPr kumimoji="0" lang="es-CO"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pic>
        <p:nvPicPr>
          <p:cNvPr id="2054" name="Picture 6" descr="Empresario de pie y haciendo diseño de personajes de presentación 3d  ilustración vectorial | Vector Premium"/>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244" t="5389" r="20764" b="3217"/>
          <a:stretch/>
        </p:blipFill>
        <p:spPr bwMode="auto">
          <a:xfrm>
            <a:off x="5813570" y="1673814"/>
            <a:ext cx="2684477" cy="49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519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38;p34">
            <a:extLst>
              <a:ext uri="{FF2B5EF4-FFF2-40B4-BE49-F238E27FC236}">
                <a16:creationId xmlns:a16="http://schemas.microsoft.com/office/drawing/2014/main" id="{C50D344A-641E-0BA2-B231-F891C14108E9}"/>
              </a:ext>
            </a:extLst>
          </p:cNvPr>
          <p:cNvSpPr txBox="1">
            <a:spLocks noGrp="1"/>
          </p:cNvSpPr>
          <p:nvPr>
            <p:ph type="title"/>
          </p:nvPr>
        </p:nvSpPr>
        <p:spPr>
          <a:xfrm>
            <a:off x="3761156" y="523249"/>
            <a:ext cx="7369294"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Sistema de Seguridad y Salud en el Trabajo</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8" name="Google Shape;639;p34">
            <a:extLst>
              <a:ext uri="{FF2B5EF4-FFF2-40B4-BE49-F238E27FC236}">
                <a16:creationId xmlns:a16="http://schemas.microsoft.com/office/drawing/2014/main" id="{B6698F38-E171-D6B0-D620-0BC2ABE67A97}"/>
              </a:ext>
            </a:extLst>
          </p:cNvPr>
          <p:cNvGrpSpPr/>
          <p:nvPr/>
        </p:nvGrpSpPr>
        <p:grpSpPr>
          <a:xfrm>
            <a:off x="117372" y="827070"/>
            <a:ext cx="11993758" cy="1273589"/>
            <a:chOff x="-4326713" y="-1333313"/>
            <a:chExt cx="11533745" cy="1536966"/>
          </a:xfrm>
        </p:grpSpPr>
        <p:sp>
          <p:nvSpPr>
            <p:cNvPr id="10" name="Google Shape;640;p34">
              <a:extLst>
                <a:ext uri="{FF2B5EF4-FFF2-40B4-BE49-F238E27FC236}">
                  <a16:creationId xmlns:a16="http://schemas.microsoft.com/office/drawing/2014/main" id="{74A91EEF-3D0C-A7D9-E682-84BB2318A7DB}"/>
                </a:ext>
              </a:extLst>
            </p:cNvPr>
            <p:cNvSpPr/>
            <p:nvPr/>
          </p:nvSpPr>
          <p:spPr>
            <a:xfrm>
              <a:off x="-4300888" y="-1255369"/>
              <a:ext cx="4547021" cy="1354207"/>
            </a:xfrm>
            <a:prstGeom prst="roundRect">
              <a:avLst>
                <a:gd name="adj" fmla="val 10000"/>
              </a:avLst>
            </a:prstGeom>
            <a:solidFill>
              <a:schemeClr val="lt1"/>
            </a:solidFill>
            <a:ln w="12700" cap="flat" cmpd="sng">
              <a:solidFill>
                <a:srgbClr val="0A1F5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Google Shape;641;p34">
              <a:extLst>
                <a:ext uri="{FF2B5EF4-FFF2-40B4-BE49-F238E27FC236}">
                  <a16:creationId xmlns:a16="http://schemas.microsoft.com/office/drawing/2014/main" id="{95F8DF6D-0C8D-5FA0-0D0B-FF58D23052DF}"/>
                </a:ext>
              </a:extLst>
            </p:cNvPr>
            <p:cNvSpPr txBox="1"/>
            <p:nvPr/>
          </p:nvSpPr>
          <p:spPr>
            <a:xfrm>
              <a:off x="-4326713" y="-1307627"/>
              <a:ext cx="4547021" cy="1511280"/>
            </a:xfrm>
            <a:prstGeom prst="rect">
              <a:avLst/>
            </a:prstGeom>
            <a:noFill/>
            <a:ln>
              <a:noFill/>
            </a:ln>
          </p:spPr>
          <p:txBody>
            <a:bodyPr spcFirstLastPara="1" wrap="square" lIns="92450" tIns="92450" rIns="92450" bIns="9245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sng"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PELIGR0</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455"/>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Fuente, situación o acto con potencial de daño en términos de enfermedad o lesión a las personas, o una combinación de éstos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
          <p:nvSpPr>
            <p:cNvPr id="12" name="Google Shape;643;p34">
              <a:extLst>
                <a:ext uri="{FF2B5EF4-FFF2-40B4-BE49-F238E27FC236}">
                  <a16:creationId xmlns:a16="http://schemas.microsoft.com/office/drawing/2014/main" id="{95FEF77E-7000-C450-4192-185156C52CE7}"/>
                </a:ext>
              </a:extLst>
            </p:cNvPr>
            <p:cNvSpPr/>
            <p:nvPr/>
          </p:nvSpPr>
          <p:spPr>
            <a:xfrm>
              <a:off x="2888322" y="-1272835"/>
              <a:ext cx="4318710" cy="1371674"/>
            </a:xfrm>
            <a:prstGeom prst="roundRect">
              <a:avLst>
                <a:gd name="adj" fmla="val 10000"/>
              </a:avLst>
            </a:prstGeom>
            <a:solidFill>
              <a:schemeClr val="lt1"/>
            </a:solidFill>
            <a:ln w="12700" cap="flat" cmpd="sng">
              <a:solidFill>
                <a:srgbClr val="0A1F5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Google Shape;644;p34">
              <a:extLst>
                <a:ext uri="{FF2B5EF4-FFF2-40B4-BE49-F238E27FC236}">
                  <a16:creationId xmlns:a16="http://schemas.microsoft.com/office/drawing/2014/main" id="{D1DAC0F5-C53A-AC67-1BD3-FC59144097F3}"/>
                </a:ext>
              </a:extLst>
            </p:cNvPr>
            <p:cNvSpPr txBox="1"/>
            <p:nvPr/>
          </p:nvSpPr>
          <p:spPr>
            <a:xfrm>
              <a:off x="2888323" y="-1333313"/>
              <a:ext cx="4318709" cy="1530536"/>
            </a:xfrm>
            <a:prstGeom prst="rect">
              <a:avLst/>
            </a:prstGeom>
            <a:noFill/>
            <a:ln>
              <a:noFill/>
            </a:ln>
          </p:spPr>
          <p:txBody>
            <a:bodyPr spcFirstLastPara="1" wrap="square" lIns="92450" tIns="92450" rIns="92450" bIns="9245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sng"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RIESGO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90000"/>
                </a:lnSpc>
                <a:spcBef>
                  <a:spcPts val="455"/>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Combinación de la probabilidad de que ocurra eventos o exposiciones peligrosas relacionados con el trabajo y la severidad de la lesión y deterioro de la salud que pueden causar los eventos o exposiciones.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grpSp>
      <p:pic>
        <p:nvPicPr>
          <p:cNvPr id="38" name="Imagen 37">
            <a:extLst>
              <a:ext uri="{FF2B5EF4-FFF2-40B4-BE49-F238E27FC236}">
                <a16:creationId xmlns:a16="http://schemas.microsoft.com/office/drawing/2014/main" id="{FDB0D638-7352-FDFB-25C9-12DAD72F2F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5083" y="753098"/>
            <a:ext cx="1058337" cy="1058337"/>
          </a:xfrm>
          <a:prstGeom prst="rect">
            <a:avLst/>
          </a:prstGeom>
        </p:spPr>
      </p:pic>
      <p:sp>
        <p:nvSpPr>
          <p:cNvPr id="39" name="Rectángulo redondeado 38"/>
          <p:cNvSpPr/>
          <p:nvPr/>
        </p:nvSpPr>
        <p:spPr>
          <a:xfrm>
            <a:off x="4412608" y="4429387"/>
            <a:ext cx="7592037" cy="200497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Rectángulo redondeado 39"/>
          <p:cNvSpPr/>
          <p:nvPr/>
        </p:nvSpPr>
        <p:spPr>
          <a:xfrm>
            <a:off x="144227" y="2121983"/>
            <a:ext cx="7222478" cy="2047689"/>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aphicFrame>
        <p:nvGraphicFramePr>
          <p:cNvPr id="41" name="Diagrama 40"/>
          <p:cNvGraphicFramePr/>
          <p:nvPr>
            <p:extLst/>
          </p:nvPr>
        </p:nvGraphicFramePr>
        <p:xfrm>
          <a:off x="601870" y="1985708"/>
          <a:ext cx="6388274" cy="22086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2" name="Diagrama 41"/>
          <p:cNvGraphicFramePr/>
          <p:nvPr>
            <p:extLst/>
          </p:nvPr>
        </p:nvGraphicFramePr>
        <p:xfrm>
          <a:off x="4834737" y="4281168"/>
          <a:ext cx="6715149" cy="21625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0686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59;p35">
            <a:extLst>
              <a:ext uri="{FF2B5EF4-FFF2-40B4-BE49-F238E27FC236}">
                <a16:creationId xmlns:a16="http://schemas.microsoft.com/office/drawing/2014/main" id="{C38AD618-02AA-09C6-516D-B6766E2AF57B}"/>
              </a:ext>
            </a:extLst>
          </p:cNvPr>
          <p:cNvSpPr txBox="1">
            <a:spLocks/>
          </p:cNvSpPr>
          <p:nvPr/>
        </p:nvSpPr>
        <p:spPr>
          <a:xfrm>
            <a:off x="3296581" y="583424"/>
            <a:ext cx="8074903"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Programas de Seguridad y Salud en el Trabajo (SST)</a:t>
            </a:r>
          </a:p>
        </p:txBody>
      </p:sp>
      <p:sp>
        <p:nvSpPr>
          <p:cNvPr id="2" name="Rectángulo 1"/>
          <p:cNvSpPr/>
          <p:nvPr/>
        </p:nvSpPr>
        <p:spPr>
          <a:xfrm>
            <a:off x="1932414" y="4792528"/>
            <a:ext cx="1213338" cy="492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nvGrpSpPr>
          <p:cNvPr id="5" name="2 Grupo"/>
          <p:cNvGrpSpPr/>
          <p:nvPr/>
        </p:nvGrpSpPr>
        <p:grpSpPr>
          <a:xfrm>
            <a:off x="5139440" y="2217023"/>
            <a:ext cx="3174301" cy="4199795"/>
            <a:chOff x="4643015" y="1976551"/>
            <a:chExt cx="4233291" cy="6110722"/>
          </a:xfrm>
          <a:solidFill>
            <a:schemeClr val="accent1">
              <a:lumMod val="20000"/>
              <a:lumOff val="80000"/>
            </a:schemeClr>
          </a:solidFill>
        </p:grpSpPr>
        <p:sp>
          <p:nvSpPr>
            <p:cNvPr id="6" name="Hexagon 6"/>
            <p:cNvSpPr/>
            <p:nvPr/>
          </p:nvSpPr>
          <p:spPr>
            <a:xfrm rot="5400000">
              <a:off x="6748480" y="3997146"/>
              <a:ext cx="2289962" cy="1965691"/>
            </a:xfrm>
            <a:prstGeom prst="hexagon">
              <a:avLst>
                <a:gd name="adj" fmla="val 28802"/>
                <a:gd name="vf" fmla="val 115470"/>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endPar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endParaRPr>
            </a:p>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rPr>
                <a:t>Programa de Seguridad Vial</a:t>
              </a:r>
            </a:p>
          </p:txBody>
        </p:sp>
        <p:sp>
          <p:nvSpPr>
            <p:cNvPr id="7" name="Hexagon 10"/>
            <p:cNvSpPr/>
            <p:nvPr/>
          </p:nvSpPr>
          <p:spPr>
            <a:xfrm rot="5400000">
              <a:off x="4480879" y="4004569"/>
              <a:ext cx="2289962" cy="1965689"/>
            </a:xfrm>
            <a:prstGeom prst="hexagon">
              <a:avLst>
                <a:gd name="adj" fmla="val 28802"/>
                <a:gd name="vf" fmla="val 115470"/>
              </a:avLst>
            </a:prstGeom>
            <a:solidFill>
              <a:schemeClr val="accent3">
                <a:lumMod val="20000"/>
                <a:lumOff val="8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rPr>
                <a:t>Programa de Orden y Aseo</a:t>
              </a:r>
            </a:p>
          </p:txBody>
        </p:sp>
        <p:sp>
          <p:nvSpPr>
            <p:cNvPr id="9" name="Hexagon 13"/>
            <p:cNvSpPr/>
            <p:nvPr/>
          </p:nvSpPr>
          <p:spPr>
            <a:xfrm rot="5400000">
              <a:off x="5607283" y="5959447"/>
              <a:ext cx="2289961" cy="1965691"/>
            </a:xfrm>
            <a:prstGeom prst="hexagon">
              <a:avLst>
                <a:gd name="adj" fmla="val 28802"/>
                <a:gd name="vf" fmla="val 115470"/>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endPar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endParaRPr>
            </a:p>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rPr>
                <a:t>Tareas Criticas</a:t>
              </a:r>
            </a:p>
          </p:txBody>
        </p:sp>
        <p:sp>
          <p:nvSpPr>
            <p:cNvPr id="10" name="Hexagon 13"/>
            <p:cNvSpPr/>
            <p:nvPr/>
          </p:nvSpPr>
          <p:spPr>
            <a:xfrm rot="5400000">
              <a:off x="5607281" y="2138686"/>
              <a:ext cx="2289961" cy="1965691"/>
            </a:xfrm>
            <a:prstGeom prst="hexagon">
              <a:avLst>
                <a:gd name="adj" fmla="val 28802"/>
                <a:gd name="vf" fmla="val 115470"/>
              </a:avLst>
            </a:prstGeom>
            <a:grp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rPr>
                <a:t>Programa Químico</a:t>
              </a:r>
            </a:p>
          </p:txBody>
        </p:sp>
      </p:grpSp>
      <p:sp>
        <p:nvSpPr>
          <p:cNvPr id="11" name="63 CuadroTexto"/>
          <p:cNvSpPr txBox="1"/>
          <p:nvPr/>
        </p:nvSpPr>
        <p:spPr>
          <a:xfrm>
            <a:off x="1553817" y="1432574"/>
            <a:ext cx="2393802" cy="428254"/>
          </a:xfrm>
          <a:prstGeom prst="rect">
            <a:avLst/>
          </a:prstGeom>
          <a:ln/>
        </p:spPr>
        <p:style>
          <a:lnRef idx="1">
            <a:schemeClr val="accent5"/>
          </a:lnRef>
          <a:fillRef idx="3">
            <a:schemeClr val="accent5"/>
          </a:fillRef>
          <a:effectRef idx="2">
            <a:schemeClr val="accent5"/>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Medicina Preventiva y del trabajo </a:t>
            </a:r>
          </a:p>
        </p:txBody>
      </p:sp>
      <p:sp>
        <p:nvSpPr>
          <p:cNvPr id="12" name="64 CuadroTexto"/>
          <p:cNvSpPr txBox="1"/>
          <p:nvPr/>
        </p:nvSpPr>
        <p:spPr>
          <a:xfrm>
            <a:off x="5851995" y="1361701"/>
            <a:ext cx="2085641" cy="428254"/>
          </a:xfrm>
          <a:prstGeom prst="rect">
            <a:avLst/>
          </a:prstGeom>
          <a:ln/>
        </p:spPr>
        <p:style>
          <a:lnRef idx="1">
            <a:schemeClr val="accent3"/>
          </a:lnRef>
          <a:fillRef idx="3">
            <a:schemeClr val="accent3"/>
          </a:fillRef>
          <a:effectRef idx="2">
            <a:schemeClr val="accent3"/>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Higiene y seguridad industrial </a:t>
            </a:r>
          </a:p>
        </p:txBody>
      </p:sp>
      <p:sp>
        <p:nvSpPr>
          <p:cNvPr id="13" name="Hexagon 13"/>
          <p:cNvSpPr/>
          <p:nvPr/>
        </p:nvSpPr>
        <p:spPr>
          <a:xfrm rot="5400000">
            <a:off x="9625366" y="3263939"/>
            <a:ext cx="2022356" cy="1837377"/>
          </a:xfrm>
          <a:prstGeom prst="hexagon">
            <a:avLst>
              <a:gd name="adj" fmla="val 28802"/>
              <a:gd name="vf" fmla="val 115470"/>
            </a:avLst>
          </a:prstGeom>
          <a:ln/>
        </p:spPr>
        <p:style>
          <a:lnRef idx="0">
            <a:schemeClr val="accent2"/>
          </a:lnRef>
          <a:fillRef idx="3">
            <a:schemeClr val="accent2"/>
          </a:fillRef>
          <a:effectRef idx="3">
            <a:schemeClr val="accent2"/>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Segoe UI" panose="020B0502040204020203" pitchFamily="34" charset="0"/>
              </a:rPr>
              <a:t>Planes de Gestión del Riesgo ante  Emergencia y Desastre</a:t>
            </a:r>
          </a:p>
        </p:txBody>
      </p:sp>
      <p:sp>
        <p:nvSpPr>
          <p:cNvPr id="14" name="72 CuadroTexto"/>
          <p:cNvSpPr txBox="1"/>
          <p:nvPr/>
        </p:nvSpPr>
        <p:spPr>
          <a:xfrm>
            <a:off x="9507811" y="1438960"/>
            <a:ext cx="2257469" cy="428254"/>
          </a:xfrm>
          <a:prstGeom prst="rect">
            <a:avLst/>
          </a:prstGeom>
          <a:ln/>
        </p:spPr>
        <p:style>
          <a:lnRef idx="1">
            <a:schemeClr val="accent4"/>
          </a:lnRef>
          <a:fillRef idx="3">
            <a:schemeClr val="accent4"/>
          </a:fillRef>
          <a:effectRef idx="2">
            <a:schemeClr val="accent4"/>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Gestión del riesgo de emergencias y desastres</a:t>
            </a:r>
          </a:p>
        </p:txBody>
      </p:sp>
      <p:grpSp>
        <p:nvGrpSpPr>
          <p:cNvPr id="15" name="1 Grupo"/>
          <p:cNvGrpSpPr/>
          <p:nvPr/>
        </p:nvGrpSpPr>
        <p:grpSpPr>
          <a:xfrm>
            <a:off x="531008" y="2199320"/>
            <a:ext cx="3783454" cy="1883134"/>
            <a:chOff x="379286" y="2783622"/>
            <a:chExt cx="5175015" cy="2849566"/>
          </a:xfrm>
        </p:grpSpPr>
        <p:sp>
          <p:nvSpPr>
            <p:cNvPr id="16" name="Hexagon 7"/>
            <p:cNvSpPr/>
            <p:nvPr/>
          </p:nvSpPr>
          <p:spPr>
            <a:xfrm rot="5400000">
              <a:off x="2962391" y="3041277"/>
              <a:ext cx="2823910" cy="2359911"/>
            </a:xfrm>
            <a:prstGeom prst="hexagon">
              <a:avLst>
                <a:gd name="adj" fmla="val 28802"/>
                <a:gd name="vf" fmla="val 115470"/>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rPr>
                <a:t>Programa de Prevención y promoción</a:t>
              </a:r>
            </a:p>
          </p:txBody>
        </p:sp>
        <p:sp>
          <p:nvSpPr>
            <p:cNvPr id="17" name="Hexagon 7"/>
            <p:cNvSpPr/>
            <p:nvPr/>
          </p:nvSpPr>
          <p:spPr>
            <a:xfrm rot="5400000">
              <a:off x="122552" y="3040356"/>
              <a:ext cx="2849565" cy="2336097"/>
            </a:xfrm>
            <a:prstGeom prst="hexagon">
              <a:avLst>
                <a:gd name="adj" fmla="val 28802"/>
                <a:gd name="vf" fmla="val 115470"/>
              </a:avLst>
            </a:prstGeom>
            <a:solidFill>
              <a:schemeClr val="accent5">
                <a:lumMod val="40000"/>
                <a:lumOff val="6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39"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rPr>
                <a:t>Sistemas y programas de Vigilancia Epidemiológica</a:t>
              </a:r>
            </a:p>
          </p:txBody>
        </p:sp>
      </p:grpSp>
      <p:sp>
        <p:nvSpPr>
          <p:cNvPr id="18" name="44 Rectángulo"/>
          <p:cNvSpPr/>
          <p:nvPr/>
        </p:nvSpPr>
        <p:spPr>
          <a:xfrm>
            <a:off x="7519303" y="5118477"/>
            <a:ext cx="1663897" cy="110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rPr>
              <a:t>Eléctrico</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rPr>
              <a:t>Alturas</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rPr>
              <a:t>Confinado</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Segoe UI" panose="020B0502040204020203" pitchFamily="34" charset="0"/>
              </a:rPr>
              <a:t>Mecánico</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Segoe UI" panose="020B0502040204020203" pitchFamily="34" charset="0"/>
              </a:rPr>
              <a:t>Energías Peligrosas</a:t>
            </a:r>
            <a:endPar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endParaRPr>
          </a:p>
        </p:txBody>
      </p:sp>
      <p:pic>
        <p:nvPicPr>
          <p:cNvPr id="19" name="Imagen 18"/>
          <p:cNvPicPr>
            <a:picLocks noChangeAspect="1"/>
          </p:cNvPicPr>
          <p:nvPr/>
        </p:nvPicPr>
        <p:blipFill rotWithShape="1">
          <a:blip r:embed="rId3" cstate="print">
            <a:extLst>
              <a:ext uri="{28A0092B-C50C-407E-A947-70E740481C1C}">
                <a14:useLocalDpi xmlns:a14="http://schemas.microsoft.com/office/drawing/2010/main" val="0"/>
              </a:ext>
            </a:extLst>
          </a:blip>
          <a:srcRect l="4471" t="27931" r="76641" b="54291"/>
          <a:stretch/>
        </p:blipFill>
        <p:spPr>
          <a:xfrm>
            <a:off x="4570423" y="1003729"/>
            <a:ext cx="1224136" cy="1152128"/>
          </a:xfrm>
          <a:prstGeom prst="rect">
            <a:avLst/>
          </a:prstGeom>
        </p:spPr>
      </p:pic>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l="6525" t="36716" r="65699" b="36715"/>
          <a:stretch/>
        </p:blipFill>
        <p:spPr>
          <a:xfrm>
            <a:off x="318945" y="1002218"/>
            <a:ext cx="1234872" cy="1181183"/>
          </a:xfrm>
          <a:prstGeom prst="rect">
            <a:avLst/>
          </a:prstGeom>
        </p:spPr>
      </p:pic>
      <p:pic>
        <p:nvPicPr>
          <p:cNvPr id="21" name="Imagen 20"/>
          <p:cNvPicPr>
            <a:picLocks noChangeAspect="1"/>
          </p:cNvPicPr>
          <p:nvPr/>
        </p:nvPicPr>
        <p:blipFill rotWithShape="1">
          <a:blip r:embed="rId5">
            <a:extLst>
              <a:ext uri="{28A0092B-C50C-407E-A947-70E740481C1C}">
                <a14:useLocalDpi xmlns:a14="http://schemas.microsoft.com/office/drawing/2010/main" val="0"/>
              </a:ext>
            </a:extLst>
          </a:blip>
          <a:srcRect l="3830" t="50000" r="74301" b="15286"/>
          <a:stretch/>
        </p:blipFill>
        <p:spPr>
          <a:xfrm>
            <a:off x="8407554" y="981556"/>
            <a:ext cx="1100257" cy="1222508"/>
          </a:xfrm>
          <a:prstGeom prst="rect">
            <a:avLst/>
          </a:prstGeom>
        </p:spPr>
      </p:pic>
      <p:sp>
        <p:nvSpPr>
          <p:cNvPr id="22" name="Rectángulo redondeado 21"/>
          <p:cNvSpPr/>
          <p:nvPr/>
        </p:nvSpPr>
        <p:spPr>
          <a:xfrm>
            <a:off x="387999" y="4333962"/>
            <a:ext cx="1872972" cy="234101"/>
          </a:xfrm>
          <a:prstGeom prst="round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rPr>
              <a:t>Biomecánico</a:t>
            </a:r>
          </a:p>
        </p:txBody>
      </p:sp>
      <p:sp>
        <p:nvSpPr>
          <p:cNvPr id="23" name="Rectángulo redondeado 22"/>
          <p:cNvSpPr/>
          <p:nvPr/>
        </p:nvSpPr>
        <p:spPr>
          <a:xfrm>
            <a:off x="385989" y="4686466"/>
            <a:ext cx="1872972" cy="246685"/>
          </a:xfrm>
          <a:prstGeom prst="roundRect">
            <a:avLst/>
          </a:prstGeom>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sym typeface="Arial"/>
              </a:rPr>
              <a:t>Biológico</a:t>
            </a:r>
          </a:p>
        </p:txBody>
      </p:sp>
      <p:sp>
        <p:nvSpPr>
          <p:cNvPr id="24" name="Rectángulo redondeado 23"/>
          <p:cNvSpPr/>
          <p:nvPr/>
        </p:nvSpPr>
        <p:spPr>
          <a:xfrm>
            <a:off x="382428" y="5164846"/>
            <a:ext cx="1872972" cy="242544"/>
          </a:xfrm>
          <a:prstGeom prst="round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sym typeface="Arial"/>
              </a:rPr>
              <a:t>Radiaciones Ionizantes</a:t>
            </a:r>
          </a:p>
        </p:txBody>
      </p:sp>
      <p:sp>
        <p:nvSpPr>
          <p:cNvPr id="25" name="Rectángulo redondeado 24"/>
          <p:cNvSpPr/>
          <p:nvPr/>
        </p:nvSpPr>
        <p:spPr>
          <a:xfrm>
            <a:off x="379902" y="5535410"/>
            <a:ext cx="1872972" cy="242544"/>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sym typeface="Arial"/>
              </a:rPr>
              <a:t>Psicosocial</a:t>
            </a:r>
          </a:p>
        </p:txBody>
      </p:sp>
      <p:sp>
        <p:nvSpPr>
          <p:cNvPr id="27" name="Rectángulo redondeado 26"/>
          <p:cNvSpPr/>
          <p:nvPr/>
        </p:nvSpPr>
        <p:spPr>
          <a:xfrm>
            <a:off x="2773856" y="4333962"/>
            <a:ext cx="1714853" cy="234101"/>
          </a:xfrm>
          <a:prstGeom prst="round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rPr>
              <a:t>Auditivo</a:t>
            </a:r>
          </a:p>
        </p:txBody>
      </p:sp>
      <p:sp>
        <p:nvSpPr>
          <p:cNvPr id="28" name="Rectángulo redondeado 27"/>
          <p:cNvSpPr/>
          <p:nvPr/>
        </p:nvSpPr>
        <p:spPr>
          <a:xfrm>
            <a:off x="2761989" y="4690556"/>
            <a:ext cx="1714853" cy="242595"/>
          </a:xfrm>
          <a:prstGeom prst="roundRect">
            <a:avLst/>
          </a:prstGeom>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Visual</a:t>
            </a:r>
          </a:p>
        </p:txBody>
      </p:sp>
      <p:sp>
        <p:nvSpPr>
          <p:cNvPr id="29" name="Rectángulo redondeado 28"/>
          <p:cNvSpPr/>
          <p:nvPr/>
        </p:nvSpPr>
        <p:spPr>
          <a:xfrm>
            <a:off x="2791179" y="5164847"/>
            <a:ext cx="1685663" cy="242543"/>
          </a:xfrm>
          <a:prstGeom prst="round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sym typeface="Arial"/>
              </a:rPr>
              <a:t>Cardiovascular</a:t>
            </a:r>
          </a:p>
        </p:txBody>
      </p:sp>
      <p:sp>
        <p:nvSpPr>
          <p:cNvPr id="30" name="Rectángulo redondeado 29"/>
          <p:cNvSpPr/>
          <p:nvPr/>
        </p:nvSpPr>
        <p:spPr>
          <a:xfrm>
            <a:off x="2791179" y="5543853"/>
            <a:ext cx="1685664" cy="234101"/>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sym typeface="Arial"/>
              </a:rPr>
              <a:t>Fonoaudiología</a:t>
            </a:r>
          </a:p>
        </p:txBody>
      </p:sp>
    </p:spTree>
    <p:extLst>
      <p:ext uri="{BB962C8B-B14F-4D97-AF65-F5344CB8AC3E}">
        <p14:creationId xmlns:p14="http://schemas.microsoft.com/office/powerpoint/2010/main" val="852327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59;p35">
            <a:extLst>
              <a:ext uri="{FF2B5EF4-FFF2-40B4-BE49-F238E27FC236}">
                <a16:creationId xmlns:a16="http://schemas.microsoft.com/office/drawing/2014/main" id="{C38AD618-02AA-09C6-516D-B6766E2AF57B}"/>
              </a:ext>
            </a:extLst>
          </p:cNvPr>
          <p:cNvSpPr txBox="1">
            <a:spLocks/>
          </p:cNvSpPr>
          <p:nvPr/>
        </p:nvSpPr>
        <p:spPr>
          <a:xfrm>
            <a:off x="3296581" y="583424"/>
            <a:ext cx="8074903"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Programas de Seguridad y Salud en el Trabajo (SST)</a:t>
            </a:r>
          </a:p>
        </p:txBody>
      </p:sp>
      <p:sp>
        <p:nvSpPr>
          <p:cNvPr id="32" name="Hexagon 7"/>
          <p:cNvSpPr/>
          <p:nvPr/>
        </p:nvSpPr>
        <p:spPr>
          <a:xfrm rot="5400000">
            <a:off x="2380269" y="2420920"/>
            <a:ext cx="1866179" cy="1725331"/>
          </a:xfrm>
          <a:prstGeom prst="hexagon">
            <a:avLst>
              <a:gd name="adj" fmla="val 28802"/>
              <a:gd name="vf" fmla="val 115470"/>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Segoe UI" panose="020B0502040204020203" pitchFamily="34" charset="0"/>
              </a:rPr>
              <a:t>Capacitación</a:t>
            </a:r>
            <a:endParaRPr kumimoji="0" lang="es-C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endParaRPr>
          </a:p>
        </p:txBody>
      </p:sp>
      <p:sp>
        <p:nvSpPr>
          <p:cNvPr id="34" name="Hexagon 7"/>
          <p:cNvSpPr/>
          <p:nvPr/>
        </p:nvSpPr>
        <p:spPr>
          <a:xfrm rot="5400000">
            <a:off x="7417878" y="2420919"/>
            <a:ext cx="1866179" cy="1725331"/>
          </a:xfrm>
          <a:prstGeom prst="hexagon">
            <a:avLst>
              <a:gd name="adj" fmla="val 28802"/>
              <a:gd name="vf" fmla="val 115470"/>
            </a:avLst>
          </a:prstGeom>
          <a:solidFill>
            <a:schemeClr val="accent5">
              <a:lumMod val="60000"/>
              <a:lumOff val="4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Segoe UI" panose="020B0502040204020203" pitchFamily="34" charset="0"/>
              </a:rPr>
              <a:t>Teletrabajo</a:t>
            </a:r>
            <a:endParaRPr kumimoji="0" lang="es-C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panose="020B0502040204020203" pitchFamily="34" charset="0"/>
            </a:endParaRPr>
          </a:p>
        </p:txBody>
      </p:sp>
      <p:sp>
        <p:nvSpPr>
          <p:cNvPr id="4" name="Rectángulo 3"/>
          <p:cNvSpPr/>
          <p:nvPr/>
        </p:nvSpPr>
        <p:spPr>
          <a:xfrm>
            <a:off x="1792177" y="1291905"/>
            <a:ext cx="8042241" cy="562062"/>
          </a:xfrm>
          <a:prstGeom prst="rect">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Programas Transversales</a:t>
            </a:r>
            <a:endParaRPr kumimoji="0" lang="es-CO"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35" name="Conector angular 34"/>
          <p:cNvCxnSpPr>
            <a:stCxn id="4" idx="2"/>
            <a:endCxn id="32" idx="3"/>
          </p:cNvCxnSpPr>
          <p:nvPr/>
        </p:nvCxnSpPr>
        <p:spPr>
          <a:xfrm rot="5400000">
            <a:off x="4315064" y="852261"/>
            <a:ext cx="496529" cy="2499940"/>
          </a:xfrm>
          <a:prstGeom prst="bentConnector3">
            <a:avLst>
              <a:gd name="adj1" fmla="val 50000"/>
            </a:avLst>
          </a:prstGeom>
          <a:ln>
            <a:tailEnd type="triangle"/>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7" name="Conector angular 36"/>
          <p:cNvCxnSpPr>
            <a:stCxn id="4" idx="2"/>
            <a:endCxn id="34" idx="3"/>
          </p:cNvCxnSpPr>
          <p:nvPr/>
        </p:nvCxnSpPr>
        <p:spPr>
          <a:xfrm rot="16200000" flipH="1">
            <a:off x="6833868" y="833396"/>
            <a:ext cx="496528" cy="2537669"/>
          </a:xfrm>
          <a:prstGeom prst="bentConnector3">
            <a:avLst>
              <a:gd name="adj1" fmla="val 50000"/>
            </a:avLst>
          </a:prstGeom>
          <a:ln>
            <a:tailEnd type="triangle"/>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42" name="CuadroTexto 41"/>
          <p:cNvSpPr txBox="1"/>
          <p:nvPr/>
        </p:nvSpPr>
        <p:spPr>
          <a:xfrm>
            <a:off x="2566746" y="5441522"/>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Socializaciones</a:t>
            </a:r>
          </a:p>
        </p:txBody>
      </p:sp>
      <p:sp>
        <p:nvSpPr>
          <p:cNvPr id="43" name="CuadroTexto 42"/>
          <p:cNvSpPr txBox="1"/>
          <p:nvPr/>
        </p:nvSpPr>
        <p:spPr>
          <a:xfrm>
            <a:off x="2566748" y="4378736"/>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Formación</a:t>
            </a:r>
          </a:p>
        </p:txBody>
      </p:sp>
      <p:sp>
        <p:nvSpPr>
          <p:cNvPr id="44" name="CuadroTexto 43"/>
          <p:cNvSpPr txBox="1"/>
          <p:nvPr/>
        </p:nvSpPr>
        <p:spPr>
          <a:xfrm>
            <a:off x="2566747" y="4910129"/>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Entrenamientos</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6" name="Conector angular 45"/>
          <p:cNvCxnSpPr>
            <a:stCxn id="32" idx="0"/>
            <a:endCxn id="43" idx="1"/>
          </p:cNvCxnSpPr>
          <p:nvPr/>
        </p:nvCxnSpPr>
        <p:spPr>
          <a:xfrm rot="5400000">
            <a:off x="2766690" y="4016733"/>
            <a:ext cx="346727" cy="746610"/>
          </a:xfrm>
          <a:prstGeom prst="bentConnector4">
            <a:avLst>
              <a:gd name="adj1" fmla="val 33526"/>
              <a:gd name="adj2" fmla="val 130618"/>
            </a:avLst>
          </a:prstGeom>
          <a:ln w="19050">
            <a:tailEnd type="triangle"/>
          </a:ln>
        </p:spPr>
        <p:style>
          <a:lnRef idx="1">
            <a:schemeClr val="dk1"/>
          </a:lnRef>
          <a:fillRef idx="0">
            <a:schemeClr val="dk1"/>
          </a:fillRef>
          <a:effectRef idx="0">
            <a:schemeClr val="dk1"/>
          </a:effectRef>
          <a:fontRef idx="minor">
            <a:schemeClr val="tx1"/>
          </a:fontRef>
        </p:style>
      </p:cxnSp>
      <p:cxnSp>
        <p:nvCxnSpPr>
          <p:cNvPr id="48" name="Conector angular 47"/>
          <p:cNvCxnSpPr>
            <a:stCxn id="32" idx="0"/>
            <a:endCxn id="44" idx="1"/>
          </p:cNvCxnSpPr>
          <p:nvPr/>
        </p:nvCxnSpPr>
        <p:spPr>
          <a:xfrm rot="5400000">
            <a:off x="2500993" y="4282430"/>
            <a:ext cx="878120" cy="746611"/>
          </a:xfrm>
          <a:prstGeom prst="bentConnector4">
            <a:avLst>
              <a:gd name="adj1" fmla="val 13880"/>
              <a:gd name="adj2" fmla="val 130618"/>
            </a:avLst>
          </a:prstGeom>
          <a:ln w="19050">
            <a:tailEnd type="triangle"/>
          </a:ln>
        </p:spPr>
        <p:style>
          <a:lnRef idx="1">
            <a:schemeClr val="dk1"/>
          </a:lnRef>
          <a:fillRef idx="0">
            <a:schemeClr val="dk1"/>
          </a:fillRef>
          <a:effectRef idx="0">
            <a:schemeClr val="dk1"/>
          </a:effectRef>
          <a:fontRef idx="minor">
            <a:schemeClr val="tx1"/>
          </a:fontRef>
        </p:style>
      </p:cxnSp>
      <p:cxnSp>
        <p:nvCxnSpPr>
          <p:cNvPr id="49" name="Conector angular 48"/>
          <p:cNvCxnSpPr>
            <a:stCxn id="32" idx="0"/>
            <a:endCxn id="42" idx="1"/>
          </p:cNvCxnSpPr>
          <p:nvPr/>
        </p:nvCxnSpPr>
        <p:spPr>
          <a:xfrm rot="5400000">
            <a:off x="2235296" y="4548125"/>
            <a:ext cx="1409513" cy="746612"/>
          </a:xfrm>
          <a:prstGeom prst="bentConnector4">
            <a:avLst>
              <a:gd name="adj1" fmla="val 9046"/>
              <a:gd name="adj2" fmla="val 130618"/>
            </a:avLst>
          </a:prstGeom>
          <a:ln w="19050">
            <a:tailEnd type="triangle"/>
          </a:ln>
        </p:spPr>
        <p:style>
          <a:lnRef idx="1">
            <a:schemeClr val="dk1"/>
          </a:lnRef>
          <a:fillRef idx="0">
            <a:schemeClr val="dk1"/>
          </a:fillRef>
          <a:effectRef idx="0">
            <a:schemeClr val="dk1"/>
          </a:effectRef>
          <a:fontRef idx="minor">
            <a:schemeClr val="tx1"/>
          </a:fontRef>
        </p:style>
      </p:cxnSp>
      <p:sp>
        <p:nvSpPr>
          <p:cNvPr id="55" name="CuadroTexto 54"/>
          <p:cNvSpPr txBox="1"/>
          <p:nvPr/>
        </p:nvSpPr>
        <p:spPr>
          <a:xfrm>
            <a:off x="7316029" y="4378736"/>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Inspección</a:t>
            </a:r>
          </a:p>
        </p:txBody>
      </p:sp>
      <p:cxnSp>
        <p:nvCxnSpPr>
          <p:cNvPr id="57" name="Conector angular 56"/>
          <p:cNvCxnSpPr>
            <a:stCxn id="34" idx="0"/>
            <a:endCxn id="55" idx="3"/>
          </p:cNvCxnSpPr>
          <p:nvPr/>
        </p:nvCxnSpPr>
        <p:spPr>
          <a:xfrm rot="16200000" flipH="1">
            <a:off x="8620673" y="3946967"/>
            <a:ext cx="346728" cy="886141"/>
          </a:xfrm>
          <a:prstGeom prst="bentConnector4">
            <a:avLst>
              <a:gd name="adj1" fmla="val 33526"/>
              <a:gd name="adj2" fmla="val 131095"/>
            </a:avLst>
          </a:prstGeom>
          <a:ln w="19050">
            <a:tailEnd type="triangle"/>
          </a:ln>
        </p:spPr>
        <p:style>
          <a:lnRef idx="1">
            <a:schemeClr val="dk1"/>
          </a:lnRef>
          <a:fillRef idx="0">
            <a:schemeClr val="dk1"/>
          </a:fillRef>
          <a:effectRef idx="0">
            <a:schemeClr val="dk1"/>
          </a:effectRef>
          <a:fontRef idx="minor">
            <a:schemeClr val="tx1"/>
          </a:fontRef>
        </p:style>
      </p:cxnSp>
      <p:pic>
        <p:nvPicPr>
          <p:cNvPr id="72" name="Imagen 71"/>
          <p:cNvPicPr>
            <a:picLocks noChangeAspect="1"/>
          </p:cNvPicPr>
          <p:nvPr/>
        </p:nvPicPr>
        <p:blipFill rotWithShape="1">
          <a:blip r:embed="rId3">
            <a:clrChange>
              <a:clrFrom>
                <a:srgbClr val="FFFFFF"/>
              </a:clrFrom>
              <a:clrTo>
                <a:srgbClr val="FFFFFF">
                  <a:alpha val="0"/>
                </a:srgbClr>
              </a:clrTo>
            </a:clrChange>
          </a:blip>
          <a:srcRect l="4487" t="7616" r="3718" b="11277"/>
          <a:stretch/>
        </p:blipFill>
        <p:spPr>
          <a:xfrm>
            <a:off x="3969391" y="3103664"/>
            <a:ext cx="2483141" cy="1367405"/>
          </a:xfrm>
          <a:prstGeom prst="rect">
            <a:avLst/>
          </a:prstGeom>
        </p:spPr>
      </p:pic>
      <p:pic>
        <p:nvPicPr>
          <p:cNvPr id="3076" name="Picture 4" descr="Ley de teletrabajo en España: todo lo que necesitas sab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9225" y="2804535"/>
            <a:ext cx="2392259" cy="1493169"/>
          </a:xfrm>
          <a:prstGeom prst="rect">
            <a:avLst/>
          </a:prstGeom>
          <a:noFill/>
          <a:extLst>
            <a:ext uri="{909E8E84-426E-40DD-AFC4-6F175D3DCCD1}">
              <a14:hiddenFill xmlns:a14="http://schemas.microsoft.com/office/drawing/2010/main">
                <a:solidFill>
                  <a:srgbClr val="FFFFFF"/>
                </a:solidFill>
              </a14:hiddenFill>
            </a:ext>
          </a:extLst>
        </p:spPr>
      </p:pic>
      <p:sp>
        <p:nvSpPr>
          <p:cNvPr id="77" name="CuadroTexto 76"/>
          <p:cNvSpPr txBox="1"/>
          <p:nvPr/>
        </p:nvSpPr>
        <p:spPr>
          <a:xfrm>
            <a:off x="7390426" y="4904552"/>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Seguimiento</a:t>
            </a:r>
          </a:p>
        </p:txBody>
      </p:sp>
      <p:cxnSp>
        <p:nvCxnSpPr>
          <p:cNvPr id="78" name="Conector angular 77"/>
          <p:cNvCxnSpPr>
            <a:stCxn id="34" idx="0"/>
            <a:endCxn id="77" idx="3"/>
          </p:cNvCxnSpPr>
          <p:nvPr/>
        </p:nvCxnSpPr>
        <p:spPr>
          <a:xfrm rot="16200000" flipH="1">
            <a:off x="8394964" y="4172677"/>
            <a:ext cx="872544" cy="960538"/>
          </a:xfrm>
          <a:prstGeom prst="bentConnector4">
            <a:avLst>
              <a:gd name="adj1" fmla="val 14611"/>
              <a:gd name="adj2" fmla="val 121179"/>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1041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C5C69C3-90D0-181C-07FD-7B442A46F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711" y="922903"/>
            <a:ext cx="4181517" cy="5412016"/>
          </a:xfrm>
          <a:prstGeom prst="rect">
            <a:avLst/>
          </a:prstGeom>
        </p:spPr>
      </p:pic>
      <p:sp>
        <p:nvSpPr>
          <p:cNvPr id="7" name="Google Shape;685;p36">
            <a:extLst>
              <a:ext uri="{FF2B5EF4-FFF2-40B4-BE49-F238E27FC236}">
                <a16:creationId xmlns:a16="http://schemas.microsoft.com/office/drawing/2014/main" id="{59675CB2-D31A-4F1D-4685-FCB80BC20FE6}"/>
              </a:ext>
            </a:extLst>
          </p:cNvPr>
          <p:cNvSpPr txBox="1">
            <a:spLocks/>
          </p:cNvSpPr>
          <p:nvPr/>
        </p:nvSpPr>
        <p:spPr>
          <a:xfrm>
            <a:off x="4252625" y="510275"/>
            <a:ext cx="6750171"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Reporte de Actos y/o Condiciones Inseguras</a:t>
            </a:r>
          </a:p>
        </p:txBody>
      </p:sp>
      <p:sp>
        <p:nvSpPr>
          <p:cNvPr id="10" name="Paralelogramo 9">
            <a:extLst>
              <a:ext uri="{FF2B5EF4-FFF2-40B4-BE49-F238E27FC236}">
                <a16:creationId xmlns:a16="http://schemas.microsoft.com/office/drawing/2014/main" id="{F1AF3B63-2A29-3103-ECBA-1E7C0AB13775}"/>
              </a:ext>
            </a:extLst>
          </p:cNvPr>
          <p:cNvSpPr/>
          <p:nvPr/>
        </p:nvSpPr>
        <p:spPr>
          <a:xfrm>
            <a:off x="1463749" y="4032974"/>
            <a:ext cx="8661763" cy="584789"/>
          </a:xfrm>
          <a:prstGeom prst="parallelogram">
            <a:avLst/>
          </a:prstGeom>
          <a:solidFill>
            <a:srgbClr val="D002B7"/>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90000"/>
              </a:lnSpc>
              <a:spcBef>
                <a:spcPts val="0"/>
              </a:spcBef>
              <a:spcAft>
                <a:spcPts val="0"/>
              </a:spcAft>
              <a:buClr>
                <a:srgbClr val="FF0000"/>
              </a:buClr>
              <a:buSzPts val="1800"/>
              <a:buFontTx/>
              <a:buNone/>
              <a:tabLst/>
              <a:defRPr/>
            </a:pP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IDENTIFIQUE</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si existen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FACTORES</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que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PUEDAN AFECTAR</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sus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CONDICIONES DE TRABAJO </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y pueden desencadenar accidentes de trabajo o enfermedades laborales</a:t>
            </a:r>
            <a:r>
              <a:rPr kumimoji="0" lang="es-CO"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a:t>
            </a: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ángulo redondeado 3">
            <a:extLst>
              <a:ext uri="{FF2B5EF4-FFF2-40B4-BE49-F238E27FC236}">
                <a16:creationId xmlns:a16="http://schemas.microsoft.com/office/drawing/2014/main" id="{28B9B6CF-8858-9CDD-0B7B-ACC25050A56A}"/>
              </a:ext>
            </a:extLst>
          </p:cNvPr>
          <p:cNvSpPr/>
          <p:nvPr/>
        </p:nvSpPr>
        <p:spPr>
          <a:xfrm>
            <a:off x="134679" y="4032974"/>
            <a:ext cx="1041991" cy="584789"/>
          </a:xfrm>
          <a:prstGeom prst="roundRect">
            <a:avLst/>
          </a:prstGeom>
          <a:solidFill>
            <a:srgbClr val="D002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Paralelogramo 11">
            <a:extLst>
              <a:ext uri="{FF2B5EF4-FFF2-40B4-BE49-F238E27FC236}">
                <a16:creationId xmlns:a16="http://schemas.microsoft.com/office/drawing/2014/main" id="{8A3B72CB-C4DA-3D11-F024-6D57A48C669C}"/>
              </a:ext>
            </a:extLst>
          </p:cNvPr>
          <p:cNvSpPr/>
          <p:nvPr/>
        </p:nvSpPr>
        <p:spPr>
          <a:xfrm>
            <a:off x="1463749" y="4936742"/>
            <a:ext cx="8233924" cy="584789"/>
          </a:xfrm>
          <a:prstGeom prst="parallelogram">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Ingrese al Software </a:t>
            </a:r>
            <a:r>
              <a:rPr kumimoji="0" lang="es-CO" sz="1100" b="0" i="0" u="none" strike="noStrike" kern="1200" cap="none" spc="0" normalizeH="0" baseline="0" noProof="0" dirty="0" err="1">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Kawak</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en el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MÓDULO DE SEGURIDAD Y SALUD</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seleccione el ítem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ACTOS Y CONDICIONES INSEGUROS.</a:t>
            </a: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ángulo redondeado 23">
            <a:extLst>
              <a:ext uri="{FF2B5EF4-FFF2-40B4-BE49-F238E27FC236}">
                <a16:creationId xmlns:a16="http://schemas.microsoft.com/office/drawing/2014/main" id="{04C68712-A658-030F-885F-C876E747F93C}"/>
              </a:ext>
            </a:extLst>
          </p:cNvPr>
          <p:cNvSpPr/>
          <p:nvPr/>
        </p:nvSpPr>
        <p:spPr>
          <a:xfrm>
            <a:off x="134679" y="4936742"/>
            <a:ext cx="1041991" cy="584789"/>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Paralelogramo 13">
            <a:extLst>
              <a:ext uri="{FF2B5EF4-FFF2-40B4-BE49-F238E27FC236}">
                <a16:creationId xmlns:a16="http://schemas.microsoft.com/office/drawing/2014/main" id="{9FC29200-C9B4-AFB5-BD38-1E9B56365AB9}"/>
              </a:ext>
            </a:extLst>
          </p:cNvPr>
          <p:cNvSpPr/>
          <p:nvPr/>
        </p:nvSpPr>
        <p:spPr>
          <a:xfrm>
            <a:off x="1463750" y="5731523"/>
            <a:ext cx="8124868" cy="622005"/>
          </a:xfrm>
          <a:prstGeom prst="parallelogram">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endParaRPr>
          </a:p>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Haga clic en INSERTAR e incluya los datos solicitados, realizando una descripción detallada de la situación.</a:t>
            </a:r>
            <a:endPar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ángulo redondeado 25">
            <a:extLst>
              <a:ext uri="{FF2B5EF4-FFF2-40B4-BE49-F238E27FC236}">
                <a16:creationId xmlns:a16="http://schemas.microsoft.com/office/drawing/2014/main" id="{4E1F810E-BB3F-942C-440E-CA5F1D501E30}"/>
              </a:ext>
            </a:extLst>
          </p:cNvPr>
          <p:cNvSpPr/>
          <p:nvPr/>
        </p:nvSpPr>
        <p:spPr>
          <a:xfrm>
            <a:off x="134679" y="5750130"/>
            <a:ext cx="1041991" cy="584789"/>
          </a:xfrm>
          <a:prstGeom prst="round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16" name="Imagen 15">
            <a:extLst>
              <a:ext uri="{FF2B5EF4-FFF2-40B4-BE49-F238E27FC236}">
                <a16:creationId xmlns:a16="http://schemas.microsoft.com/office/drawing/2014/main" id="{4EA420EE-781B-6383-68FB-0B80B3FDF594}"/>
              </a:ext>
            </a:extLst>
          </p:cNvPr>
          <p:cNvPicPr>
            <a:picLocks noChangeAspect="1"/>
          </p:cNvPicPr>
          <p:nvPr/>
        </p:nvPicPr>
        <p:blipFill rotWithShape="1">
          <a:blip r:embed="rId4"/>
          <a:srcRect t="9934" r="55981" b="83487"/>
          <a:stretch/>
        </p:blipFill>
        <p:spPr>
          <a:xfrm>
            <a:off x="945667" y="1126477"/>
            <a:ext cx="6031338" cy="946299"/>
          </a:xfrm>
          <a:prstGeom prst="rect">
            <a:avLst/>
          </a:prstGeom>
        </p:spPr>
      </p:pic>
      <p:pic>
        <p:nvPicPr>
          <p:cNvPr id="17" name="Google Shape;702;p36" descr="Recorte de pantalla">
            <a:extLst>
              <a:ext uri="{FF2B5EF4-FFF2-40B4-BE49-F238E27FC236}">
                <a16:creationId xmlns:a16="http://schemas.microsoft.com/office/drawing/2014/main" id="{6081CC11-E34F-6AE9-CA62-2AE7386079AF}"/>
              </a:ext>
            </a:extLst>
          </p:cNvPr>
          <p:cNvPicPr preferRelativeResize="0"/>
          <p:nvPr/>
        </p:nvPicPr>
        <p:blipFill rotWithShape="1">
          <a:blip r:embed="rId5">
            <a:alphaModFix/>
          </a:blip>
          <a:srcRect/>
          <a:stretch/>
        </p:blipFill>
        <p:spPr>
          <a:xfrm>
            <a:off x="1373331" y="2294808"/>
            <a:ext cx="1557589" cy="150169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8" name="Google Shape;686;p36" descr="Recorte de pantalla">
            <a:extLst>
              <a:ext uri="{FF2B5EF4-FFF2-40B4-BE49-F238E27FC236}">
                <a16:creationId xmlns:a16="http://schemas.microsoft.com/office/drawing/2014/main" id="{C22FF15F-6211-87CB-A0AE-F2B32C89673C}"/>
              </a:ext>
            </a:extLst>
          </p:cNvPr>
          <p:cNvPicPr preferRelativeResize="0"/>
          <p:nvPr/>
        </p:nvPicPr>
        <p:blipFill rotWithShape="1">
          <a:blip r:embed="rId6">
            <a:alphaModFix/>
          </a:blip>
          <a:srcRect/>
          <a:stretch/>
        </p:blipFill>
        <p:spPr>
          <a:xfrm>
            <a:off x="4051340" y="2391755"/>
            <a:ext cx="1421023" cy="144603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extLst>
      <p:ext uri="{BB962C8B-B14F-4D97-AF65-F5344CB8AC3E}">
        <p14:creationId xmlns:p14="http://schemas.microsoft.com/office/powerpoint/2010/main" val="3608649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18;p38">
            <a:extLst>
              <a:ext uri="{FF2B5EF4-FFF2-40B4-BE49-F238E27FC236}">
                <a16:creationId xmlns:a16="http://schemas.microsoft.com/office/drawing/2014/main" id="{9F3066F7-5753-F8D8-30B3-7A57C08FBB6E}"/>
              </a:ext>
            </a:extLst>
          </p:cNvPr>
          <p:cNvSpPr txBox="1">
            <a:spLocks/>
          </p:cNvSpPr>
          <p:nvPr/>
        </p:nvSpPr>
        <p:spPr>
          <a:xfrm>
            <a:off x="1386014" y="442789"/>
            <a:ext cx="9419971"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j-ea"/>
                <a:cs typeface="Arial" panose="020B0604020202020204" pitchFamily="34" charset="0"/>
              </a:rPr>
              <a:t>Ruta de Reporte de Accidente de Trabajo</a:t>
            </a:r>
            <a:endPar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pic>
        <p:nvPicPr>
          <p:cNvPr id="4" name="Imagen 3"/>
          <p:cNvPicPr>
            <a:picLocks noChangeAspect="1"/>
          </p:cNvPicPr>
          <p:nvPr/>
        </p:nvPicPr>
        <p:blipFill rotWithShape="1">
          <a:blip r:embed="rId3">
            <a:clrChange>
              <a:clrFrom>
                <a:srgbClr val="FFFFFF"/>
              </a:clrFrom>
              <a:clrTo>
                <a:srgbClr val="FFFFFF">
                  <a:alpha val="0"/>
                </a:srgbClr>
              </a:clrTo>
            </a:clrChange>
          </a:blip>
          <a:srcRect l="10255" r="10162" b="1061"/>
          <a:stretch/>
        </p:blipFill>
        <p:spPr>
          <a:xfrm>
            <a:off x="281811" y="2084828"/>
            <a:ext cx="2493339" cy="3099782"/>
          </a:xfrm>
          <a:prstGeom prst="rect">
            <a:avLst/>
          </a:prstGeom>
        </p:spPr>
      </p:pic>
      <p:sp>
        <p:nvSpPr>
          <p:cNvPr id="5" name="Rectángulo redondeado 4"/>
          <p:cNvSpPr/>
          <p:nvPr/>
        </p:nvSpPr>
        <p:spPr>
          <a:xfrm>
            <a:off x="7683864" y="1516754"/>
            <a:ext cx="3624496"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Reportar </a:t>
            </a:r>
            <a:r>
              <a:rPr kumimoji="0" lang="es-MX"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la ARL </a:t>
            </a:r>
            <a:endParaRPr kumimoji="0" lang="es-MX"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285</a:t>
            </a:r>
            <a:endParaRPr kumimoji="0" lang="es-CO"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ángulo redondeado 5"/>
          <p:cNvSpPr/>
          <p:nvPr/>
        </p:nvSpPr>
        <p:spPr>
          <a:xfrm>
            <a:off x="7998669" y="1202678"/>
            <a:ext cx="3309691"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Línea</a:t>
            </a:r>
            <a:r>
              <a:rPr kumimoji="0" lang="es-MX"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Telefónica</a:t>
            </a:r>
            <a:endParaRPr kumimoji="0" lang="es-CO"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Elipse 7"/>
          <p:cNvSpPr/>
          <p:nvPr/>
        </p:nvSpPr>
        <p:spPr>
          <a:xfrm>
            <a:off x="7211491" y="1131117"/>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n 8"/>
          <p:cNvPicPr>
            <a:picLocks noChangeAspect="1"/>
          </p:cNvPicPr>
          <p:nvPr/>
        </p:nvPicPr>
        <p:blipFill>
          <a:blip r:embed="rId4">
            <a:clrChange>
              <a:clrFrom>
                <a:srgbClr val="FFFFFF"/>
              </a:clrFrom>
              <a:clrTo>
                <a:srgbClr val="FFFFFF">
                  <a:alpha val="0"/>
                </a:srgbClr>
              </a:clrTo>
            </a:clrChange>
          </a:blip>
          <a:stretch>
            <a:fillRect/>
          </a:stretch>
        </p:blipFill>
        <p:spPr>
          <a:xfrm>
            <a:off x="7263742" y="1045515"/>
            <a:ext cx="1155052" cy="1155052"/>
          </a:xfrm>
          <a:prstGeom prst="rect">
            <a:avLst/>
          </a:prstGeom>
        </p:spPr>
      </p:pic>
      <p:sp>
        <p:nvSpPr>
          <p:cNvPr id="10" name="Rectángulo redondeado 9"/>
          <p:cNvSpPr/>
          <p:nvPr/>
        </p:nvSpPr>
        <p:spPr>
          <a:xfrm>
            <a:off x="2233967" y="1374120"/>
            <a:ext cx="3164619"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s-MX" sz="16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Reporte el Accidente a su jefe inmediato</a:t>
            </a:r>
            <a:endParaRPr kumimoji="0" lang="es-CO"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ángulo redondeado 10"/>
          <p:cNvSpPr/>
          <p:nvPr/>
        </p:nvSpPr>
        <p:spPr>
          <a:xfrm>
            <a:off x="2318107" y="1060044"/>
            <a:ext cx="3070962"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Jefe Inmediato</a:t>
            </a:r>
            <a:endParaRPr kumimoji="0" lang="es-CO"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Elipse 11"/>
          <p:cNvSpPr/>
          <p:nvPr/>
        </p:nvSpPr>
        <p:spPr>
          <a:xfrm>
            <a:off x="1499119" y="988482"/>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feliz sonriente joven avatar. Retrato 3d de un hombre, personaje de dibujos  animados, gente. ilustración vectorial aislado sobre fondo blanco 11490381  Vector en Vecteezy"/>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5288" y="1079924"/>
            <a:ext cx="882553" cy="8825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1366258" y="1079924"/>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1</a:t>
            </a:r>
            <a:endParaRPr kumimoji="0" lang="es-CO"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ángulo 14"/>
          <p:cNvSpPr/>
          <p:nvPr/>
        </p:nvSpPr>
        <p:spPr>
          <a:xfrm>
            <a:off x="7201268" y="1129709"/>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s-CO"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ángulo redondeado 15"/>
          <p:cNvSpPr/>
          <p:nvPr/>
        </p:nvSpPr>
        <p:spPr>
          <a:xfrm>
            <a:off x="7729801" y="3760039"/>
            <a:ext cx="4367619"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6"/>
              </a:rPr>
              <a:t>s</a:t>
            </a:r>
            <a:r>
              <a:rPr kumimoji="0" lang="es-MX"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hlinkClick r:id="rId6"/>
              </a:rPr>
              <a:t>alud.ocupacional@unimilitar.edu.co</a:t>
            </a:r>
            <a:endParaRPr kumimoji="0" lang="es-CO"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hlinkClick r:id="rId7"/>
              </a:rPr>
              <a:t>medicina.preventiva@unimilitar.edu.co</a:t>
            </a:r>
            <a:endParaRPr kumimoji="0" lang="es-MX"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p:txBody>
      </p:sp>
      <p:sp>
        <p:nvSpPr>
          <p:cNvPr id="17" name="Rectángulo redondeado 16"/>
          <p:cNvSpPr/>
          <p:nvPr/>
        </p:nvSpPr>
        <p:spPr>
          <a:xfrm>
            <a:off x="8003715" y="3430765"/>
            <a:ext cx="4093705"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Informar a SST</a:t>
            </a:r>
            <a:endParaRPr kumimoji="0" lang="es-CO"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Elipse 17"/>
          <p:cNvSpPr/>
          <p:nvPr/>
        </p:nvSpPr>
        <p:spPr>
          <a:xfrm>
            <a:off x="7216538" y="3359204"/>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ángulo 18"/>
          <p:cNvSpPr/>
          <p:nvPr/>
        </p:nvSpPr>
        <p:spPr>
          <a:xfrm>
            <a:off x="7206315" y="3357796"/>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3</a:t>
            </a:r>
            <a:endParaRPr kumimoji="0" lang="es-CO"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6" descr="Correo electrónico - Iconos gratis de interfaz"/>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4829" y="3434783"/>
            <a:ext cx="1001780" cy="1001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redondeado 20"/>
          <p:cNvSpPr/>
          <p:nvPr/>
        </p:nvSpPr>
        <p:spPr>
          <a:xfrm>
            <a:off x="3929913" y="5548681"/>
            <a:ext cx="3485083"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Investigar accidente </a:t>
            </a:r>
          </a:p>
        </p:txBody>
      </p:sp>
      <p:sp>
        <p:nvSpPr>
          <p:cNvPr id="22" name="Rectángulo redondeado 21"/>
          <p:cNvSpPr/>
          <p:nvPr/>
        </p:nvSpPr>
        <p:spPr>
          <a:xfrm>
            <a:off x="4244718" y="5234605"/>
            <a:ext cx="3170278"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Investigación</a:t>
            </a:r>
            <a:endParaRPr kumimoji="0" lang="es-CO"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Elipse 22"/>
          <p:cNvSpPr/>
          <p:nvPr/>
        </p:nvSpPr>
        <p:spPr>
          <a:xfrm>
            <a:off x="3457540" y="5163044"/>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ángulo 23"/>
          <p:cNvSpPr/>
          <p:nvPr/>
        </p:nvSpPr>
        <p:spPr>
          <a:xfrm>
            <a:off x="3447317" y="5161636"/>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4</a:t>
            </a:r>
            <a:endParaRPr kumimoji="0" lang="es-CO"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0" descr="caricatura, dibujo, de, un, detective 5520215 Vector en Vecteezy"/>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1740" y="5128017"/>
            <a:ext cx="1170073" cy="117007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o 36"/>
          <p:cNvGrpSpPr/>
          <p:nvPr/>
        </p:nvGrpSpPr>
        <p:grpSpPr>
          <a:xfrm>
            <a:off x="7729801" y="4929897"/>
            <a:ext cx="3035578" cy="1104526"/>
            <a:chOff x="7987556" y="4692267"/>
            <a:chExt cx="3035578" cy="1104526"/>
          </a:xfrm>
        </p:grpSpPr>
        <p:sp>
          <p:nvSpPr>
            <p:cNvPr id="33" name="Rectángulo redondeado 32"/>
            <p:cNvSpPr/>
            <p:nvPr/>
          </p:nvSpPr>
          <p:spPr>
            <a:xfrm>
              <a:off x="8137321" y="4692267"/>
              <a:ext cx="2885813" cy="1104526"/>
            </a:xfrm>
            <a:prstGeom prst="round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ángulo 29"/>
            <p:cNvSpPr/>
            <p:nvPr/>
          </p:nvSpPr>
          <p:spPr>
            <a:xfrm>
              <a:off x="7987556" y="4908348"/>
              <a:ext cx="2226928" cy="805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Se debe reportar máximo dentro de las 24 horas posteriores al evento</a:t>
              </a:r>
              <a:endParaRPr kumimoji="0" lang="es-CO"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endParaRPr>
            </a:p>
          </p:txBody>
        </p:sp>
        <p:pic>
          <p:nvPicPr>
            <p:cNvPr id="32" name="Imagen 31"/>
            <p:cNvPicPr>
              <a:picLocks noChangeAspect="1"/>
            </p:cNvPicPr>
            <p:nvPr/>
          </p:nvPicPr>
          <p:blipFill rotWithShape="1">
            <a:blip r:embed="rId10">
              <a:clrChange>
                <a:clrFrom>
                  <a:srgbClr val="F2F4F3"/>
                </a:clrFrom>
                <a:clrTo>
                  <a:srgbClr val="F2F4F3">
                    <a:alpha val="0"/>
                  </a:srgbClr>
                </a:clrTo>
              </a:clrChange>
            </a:blip>
            <a:srcRect l="23905" t="14869" r="24426" b="14281"/>
            <a:stretch/>
          </p:blipFill>
          <p:spPr>
            <a:xfrm>
              <a:off x="10214484" y="4692267"/>
              <a:ext cx="704914" cy="966585"/>
            </a:xfrm>
            <a:prstGeom prst="rect">
              <a:avLst/>
            </a:prstGeom>
          </p:spPr>
        </p:pic>
      </p:grpSp>
      <p:cxnSp>
        <p:nvCxnSpPr>
          <p:cNvPr id="44" name="Conector angular 43"/>
          <p:cNvCxnSpPr>
            <a:endCxn id="33" idx="3"/>
          </p:cNvCxnSpPr>
          <p:nvPr/>
        </p:nvCxnSpPr>
        <p:spPr>
          <a:xfrm rot="16200000" flipH="1">
            <a:off x="9862084" y="4578865"/>
            <a:ext cx="954820" cy="851769"/>
          </a:xfrm>
          <a:prstGeom prst="bentConnector4">
            <a:avLst>
              <a:gd name="adj1" fmla="val 21080"/>
              <a:gd name="adj2" fmla="val 126838"/>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74067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07;p37">
            <a:extLst>
              <a:ext uri="{FF2B5EF4-FFF2-40B4-BE49-F238E27FC236}">
                <a16:creationId xmlns:a16="http://schemas.microsoft.com/office/drawing/2014/main" id="{783C3C3B-F551-0681-0040-2F7C746C7200}"/>
              </a:ext>
            </a:extLst>
          </p:cNvPr>
          <p:cNvSpPr txBox="1">
            <a:spLocks/>
          </p:cNvSpPr>
          <p:nvPr/>
        </p:nvSpPr>
        <p:spPr>
          <a:xfrm>
            <a:off x="6633274" y="434940"/>
            <a:ext cx="4276312"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Comités SST</a:t>
            </a:r>
          </a:p>
        </p:txBody>
      </p:sp>
      <p:sp>
        <p:nvSpPr>
          <p:cNvPr id="8" name="Google Shape;708;p37">
            <a:extLst>
              <a:ext uri="{FF2B5EF4-FFF2-40B4-BE49-F238E27FC236}">
                <a16:creationId xmlns:a16="http://schemas.microsoft.com/office/drawing/2014/main" id="{79591D3C-DE4E-0E76-D1E6-C4A039E7C945}"/>
              </a:ext>
            </a:extLst>
          </p:cNvPr>
          <p:cNvSpPr/>
          <p:nvPr/>
        </p:nvSpPr>
        <p:spPr>
          <a:xfrm>
            <a:off x="288759" y="1447520"/>
            <a:ext cx="5361540" cy="364875"/>
          </a:xfrm>
          <a:prstGeom prst="rect">
            <a:avLst/>
          </a:prstGeom>
          <a:solidFill>
            <a:schemeClr val="tx1">
              <a:lumMod val="60000"/>
              <a:lumOff val="40000"/>
            </a:schemeClr>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FFFF"/>
                </a:solidFill>
                <a:effectLst/>
                <a:uLnTx/>
                <a:uFillTx/>
                <a:latin typeface="Arial" panose="020B0604020202020204" pitchFamily="34" charset="0"/>
                <a:ea typeface="Georgia"/>
                <a:cs typeface="Arial" panose="020B0604020202020204" pitchFamily="34" charset="0"/>
                <a:sym typeface="Georgia"/>
              </a:rPr>
              <a:t>Comité  Paritario de Seguridad y Salud en el Trabajo - COPASST</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Google Shape;709;p37">
            <a:extLst>
              <a:ext uri="{FF2B5EF4-FFF2-40B4-BE49-F238E27FC236}">
                <a16:creationId xmlns:a16="http://schemas.microsoft.com/office/drawing/2014/main" id="{554BF049-EC81-B4D8-BB85-922E3FE65463}"/>
              </a:ext>
            </a:extLst>
          </p:cNvPr>
          <p:cNvSpPr/>
          <p:nvPr/>
        </p:nvSpPr>
        <p:spPr>
          <a:xfrm>
            <a:off x="6095999" y="1119102"/>
            <a:ext cx="5350862" cy="328418"/>
          </a:xfrm>
          <a:prstGeom prst="rect">
            <a:avLst/>
          </a:prstGeom>
          <a:solidFill>
            <a:srgbClr val="FF9933"/>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FFFF"/>
                </a:solidFill>
                <a:effectLst/>
                <a:uLnTx/>
                <a:uFillTx/>
                <a:latin typeface="Arial" panose="020B0604020202020204" pitchFamily="34" charset="0"/>
                <a:ea typeface="Georgia"/>
                <a:cs typeface="Arial" panose="020B0604020202020204" pitchFamily="34" charset="0"/>
                <a:sym typeface="Georgia"/>
              </a:rPr>
              <a:t>Comité  de Convivencia Laboral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Google Shape;710;p37">
            <a:extLst>
              <a:ext uri="{FF2B5EF4-FFF2-40B4-BE49-F238E27FC236}">
                <a16:creationId xmlns:a16="http://schemas.microsoft.com/office/drawing/2014/main" id="{592D9293-CF58-DDB2-AA2B-A0D04D94F5EE}"/>
              </a:ext>
            </a:extLst>
          </p:cNvPr>
          <p:cNvSpPr/>
          <p:nvPr/>
        </p:nvSpPr>
        <p:spPr>
          <a:xfrm>
            <a:off x="300131" y="3267417"/>
            <a:ext cx="5350862" cy="26662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Representantes UMNG (4)</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Principales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Vicerrector Administrativo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Jefe de la División de Gestión del Talento Humano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Jefe de la Oficina Jurídica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Jede División de Laboratorios - 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Suplentes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mn-ea"/>
                <a:cs typeface="+mn-cs"/>
              </a:rPr>
              <a:t>Jefe División Logística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mn-ea"/>
                <a:cs typeface="+mn-cs"/>
              </a:rPr>
              <a:t>Jefe Oficina Protección al patrimonio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mn-ea"/>
                <a:cs typeface="+mn-cs"/>
              </a:rPr>
              <a:t>Jefe División de Gestión de Calidad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mn-ea"/>
                <a:cs typeface="+mn-cs"/>
              </a:rPr>
              <a:t>Jefe División Recursos Educativos - 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Representantes trabajadores (4)</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Principales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Suplentes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Google Shape;711;p37">
            <a:extLst>
              <a:ext uri="{FF2B5EF4-FFF2-40B4-BE49-F238E27FC236}">
                <a16:creationId xmlns:a16="http://schemas.microsoft.com/office/drawing/2014/main" id="{0BE1F446-DBC2-B2A1-1499-E4A71A373A89}"/>
              </a:ext>
            </a:extLst>
          </p:cNvPr>
          <p:cNvSpPr/>
          <p:nvPr/>
        </p:nvSpPr>
        <p:spPr>
          <a:xfrm>
            <a:off x="6095999" y="3498011"/>
            <a:ext cx="5350863" cy="26010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Representantes UMNG (4)</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Principales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
                <a:prstClr val="black"/>
              </a:buClr>
              <a:buSzPts val="1200"/>
              <a:buFont typeface="Quattrocento Sans"/>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Vicerrector Administrativo</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Quattrocento Sans"/>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Jefe de la oficina asesora Jurídica</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Quattrocento Sans"/>
              <a:buAutoNum type="arabicPeriod"/>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Jefe de la División de Gestión del Talento Humano</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4. . Psicólogo  de la División de Bienestar Universitario</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Suplentes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1. Un (1) profesional especializado de la vicerrectoría administrativa</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2. Un (1) profesional especializado de la oficina asesora jurídica</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3. Un (1) profesional especializado de la División de Gestión del Talento Humano</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4. Un (1) Psicólogo  de la División de Bienestar Universitario</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Representantes trabajadores (4)</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Principales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Quattrocento Sans"/>
                <a:ea typeface="Quattrocento Sans"/>
                <a:cs typeface="Quattrocento Sans"/>
                <a:sym typeface="Quattrocento Sans"/>
              </a:rPr>
              <a:t>Suplentes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Google Shape;712;p37">
            <a:extLst>
              <a:ext uri="{FF2B5EF4-FFF2-40B4-BE49-F238E27FC236}">
                <a16:creationId xmlns:a16="http://schemas.microsoft.com/office/drawing/2014/main" id="{EFF1F7ED-3CFF-706B-AEB0-6BC286C4D19F}"/>
              </a:ext>
            </a:extLst>
          </p:cNvPr>
          <p:cNvGraphicFramePr/>
          <p:nvPr>
            <p:extLst/>
          </p:nvPr>
        </p:nvGraphicFramePr>
        <p:xfrm>
          <a:off x="291102" y="1851315"/>
          <a:ext cx="5348662" cy="1371610"/>
        </p:xfrm>
        <a:graphic>
          <a:graphicData uri="http://schemas.openxmlformats.org/drawingml/2006/table">
            <a:tbl>
              <a:tblPr firstRow="1" bandRow="1">
                <a:noFill/>
              </a:tblPr>
              <a:tblGrid>
                <a:gridCol w="2674331">
                  <a:extLst>
                    <a:ext uri="{9D8B030D-6E8A-4147-A177-3AD203B41FA5}">
                      <a16:colId xmlns:a16="http://schemas.microsoft.com/office/drawing/2014/main" val="20000"/>
                    </a:ext>
                  </a:extLst>
                </a:gridCol>
                <a:gridCol w="2674331">
                  <a:extLst>
                    <a:ext uri="{9D8B030D-6E8A-4147-A177-3AD203B41FA5}">
                      <a16:colId xmlns:a16="http://schemas.microsoft.com/office/drawing/2014/main" val="20001"/>
                    </a:ext>
                  </a:extLst>
                </a:gridCol>
              </a:tblGrid>
              <a:tr h="1080778">
                <a:tc>
                  <a:txBody>
                    <a:bodyPr/>
                    <a:lstStyle/>
                    <a:p>
                      <a:pPr marL="0" marR="0" lvl="0" indent="0" algn="ctr" rtl="0">
                        <a:lnSpc>
                          <a:spcPct val="100000"/>
                        </a:lnSpc>
                        <a:spcBef>
                          <a:spcPts val="0"/>
                        </a:spcBef>
                        <a:spcAft>
                          <a:spcPts val="0"/>
                        </a:spcAft>
                        <a:buClr>
                          <a:schemeClr val="dk1"/>
                        </a:buClr>
                        <a:buSzPts val="1400"/>
                        <a:buFont typeface="Calibri"/>
                        <a:buNone/>
                      </a:pPr>
                      <a:r>
                        <a:rPr lang="es-MX" sz="1400" b="1" u="sng" strike="noStrike" cap="none" dirty="0">
                          <a:solidFill>
                            <a:schemeClr val="hlink"/>
                          </a:solidFill>
                        </a:rPr>
                        <a:t>0970</a:t>
                      </a:r>
                      <a:r>
                        <a:rPr lang="es-MX" sz="1400" b="1" u="sng" strike="noStrike" cap="none" baseline="0" dirty="0">
                          <a:solidFill>
                            <a:schemeClr val="hlink"/>
                          </a:solidFill>
                        </a:rPr>
                        <a:t> de 2022</a:t>
                      </a:r>
                      <a:endParaRPr dirty="0"/>
                    </a:p>
                    <a:p>
                      <a:pPr marL="0" marR="0" lvl="0" indent="0" algn="l" rtl="0">
                        <a:spcBef>
                          <a:spcPts val="0"/>
                        </a:spcBef>
                        <a:spcAft>
                          <a:spcPts val="0"/>
                        </a:spcAft>
                        <a:buNone/>
                      </a:pPr>
                      <a:endParaRPr sz="1400" dirty="0"/>
                    </a:p>
                  </a:txBody>
                  <a:tcPr marL="91450" marR="91450" marT="45725" marB="45725" anchor="ctr"/>
                </a:tc>
                <a:tc>
                  <a:txBody>
                    <a:bodyPr/>
                    <a:lstStyle/>
                    <a:p>
                      <a:pPr marL="0" marR="0" lvl="0" indent="-88900" algn="just" rtl="0">
                        <a:spcBef>
                          <a:spcPts val="0"/>
                        </a:spcBef>
                        <a:spcAft>
                          <a:spcPts val="0"/>
                        </a:spcAft>
                        <a:buClr>
                          <a:schemeClr val="dk1"/>
                        </a:buClr>
                        <a:buSzPts val="1400"/>
                        <a:buFont typeface="Arial"/>
                        <a:buChar char="•"/>
                      </a:pPr>
                      <a:r>
                        <a:rPr lang="es-ES" sz="1200" b="1" dirty="0"/>
                        <a:t>Es el organismo coordinador de promoción y vigilancia de las normas y reglamentos contenidos en el Sistema de Gestión de Seguridad y Salud en el Trabajo (SG-SST) de la Universidad. </a:t>
                      </a:r>
                      <a:endParaRPr sz="2000" dirty="0"/>
                    </a:p>
                    <a:p>
                      <a:pPr marL="0" marR="0" lvl="0" indent="-88900" algn="just" rtl="0">
                        <a:spcBef>
                          <a:spcPts val="0"/>
                        </a:spcBef>
                        <a:spcAft>
                          <a:spcPts val="0"/>
                        </a:spcAft>
                        <a:buClr>
                          <a:schemeClr val="dk1"/>
                        </a:buClr>
                        <a:buSzPts val="1400"/>
                        <a:buFont typeface="Arial"/>
                        <a:buChar char="•"/>
                      </a:pPr>
                      <a:r>
                        <a:rPr lang="es-ES" sz="1200" b="1" dirty="0"/>
                        <a:t>Se reúne una vez al mes y debe llevar registro de las actas de cada reunión.</a:t>
                      </a:r>
                      <a:endParaRPr sz="2000" dirty="0"/>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4" name="Google Shape;713;p37">
            <a:extLst>
              <a:ext uri="{FF2B5EF4-FFF2-40B4-BE49-F238E27FC236}">
                <a16:creationId xmlns:a16="http://schemas.microsoft.com/office/drawing/2014/main" id="{09F6C80D-77F8-EC7F-6C0A-37DA62146E1F}"/>
              </a:ext>
            </a:extLst>
          </p:cNvPr>
          <p:cNvGraphicFramePr/>
          <p:nvPr>
            <p:extLst/>
          </p:nvPr>
        </p:nvGraphicFramePr>
        <p:xfrm>
          <a:off x="6105068" y="1468033"/>
          <a:ext cx="5350878" cy="1920250"/>
        </p:xfrm>
        <a:graphic>
          <a:graphicData uri="http://schemas.openxmlformats.org/drawingml/2006/table">
            <a:tbl>
              <a:tblPr firstRow="1" bandRow="1">
                <a:noFill/>
              </a:tblPr>
              <a:tblGrid>
                <a:gridCol w="2675439">
                  <a:extLst>
                    <a:ext uri="{9D8B030D-6E8A-4147-A177-3AD203B41FA5}">
                      <a16:colId xmlns:a16="http://schemas.microsoft.com/office/drawing/2014/main" val="20000"/>
                    </a:ext>
                  </a:extLst>
                </a:gridCol>
                <a:gridCol w="2675439">
                  <a:extLst>
                    <a:ext uri="{9D8B030D-6E8A-4147-A177-3AD203B41FA5}">
                      <a16:colId xmlns:a16="http://schemas.microsoft.com/office/drawing/2014/main" val="20001"/>
                    </a:ext>
                  </a:extLst>
                </a:gridCol>
              </a:tblGrid>
              <a:tr h="1148972">
                <a:tc>
                  <a:txBody>
                    <a:bodyPr/>
                    <a:lstStyle/>
                    <a:p>
                      <a:pPr marL="0" marR="0" lvl="0" indent="-88900" algn="ctr" rtl="0">
                        <a:spcBef>
                          <a:spcPts val="0"/>
                        </a:spcBef>
                        <a:spcAft>
                          <a:spcPts val="0"/>
                        </a:spcAft>
                        <a:buClr>
                          <a:srgbClr val="0070C0"/>
                        </a:buClr>
                        <a:buSzPts val="1400"/>
                        <a:buFont typeface="Arial"/>
                        <a:buChar char="•"/>
                      </a:pPr>
                      <a:r>
                        <a:rPr lang="es-ES" sz="1400" b="1" u="sng" dirty="0">
                          <a:solidFill>
                            <a:srgbClr val="0070C0"/>
                          </a:solidFill>
                        </a:rPr>
                        <a:t>Resolución </a:t>
                      </a:r>
                      <a:r>
                        <a:rPr lang="es-MX" sz="1400" b="1" u="sng" dirty="0">
                          <a:solidFill>
                            <a:srgbClr val="0070C0"/>
                          </a:solidFill>
                        </a:rPr>
                        <a:t>0333 de 2023</a:t>
                      </a:r>
                    </a:p>
                  </a:txBody>
                  <a:tcPr marL="91450" marR="91450" marT="45725" marB="45725" anchor="ctr"/>
                </a:tc>
                <a:tc>
                  <a:txBody>
                    <a:bodyPr/>
                    <a:lstStyle/>
                    <a:p>
                      <a:pPr marL="0" marR="0" lvl="0" indent="-88900" algn="just" rtl="0">
                        <a:spcBef>
                          <a:spcPts val="0"/>
                        </a:spcBef>
                        <a:spcAft>
                          <a:spcPts val="0"/>
                        </a:spcAft>
                        <a:buClr>
                          <a:schemeClr val="dk1"/>
                        </a:buClr>
                        <a:buSzPts val="1400"/>
                        <a:buFont typeface="Arial"/>
                        <a:buChar char="•"/>
                      </a:pPr>
                      <a:r>
                        <a:rPr lang="es-ES" sz="1200" b="1" dirty="0"/>
                        <a:t>Organismo encargado de verificar y controlar las medidas preventivas de acoso laboral con el propósito de proteger a los trabajadores contra los riesgos psicosociales y dar cumplimiento a la normatividad vigente.</a:t>
                      </a:r>
                      <a:endParaRPr sz="2000" dirty="0"/>
                    </a:p>
                    <a:p>
                      <a:pPr marL="0" marR="0" lvl="0" indent="-88900" algn="just" rtl="0">
                        <a:spcBef>
                          <a:spcPts val="0"/>
                        </a:spcBef>
                        <a:spcAft>
                          <a:spcPts val="0"/>
                        </a:spcAft>
                        <a:buClr>
                          <a:schemeClr val="dk1"/>
                        </a:buClr>
                        <a:buSzPts val="1400"/>
                        <a:buFont typeface="Arial"/>
                        <a:buChar char="•"/>
                      </a:pPr>
                      <a:r>
                        <a:rPr lang="es-ES" sz="1200" b="1" dirty="0"/>
                        <a:t>Se reúne una vez cada tres meses y debe llevar registro de las actas de cada reunión.</a:t>
                      </a:r>
                      <a:endParaRPr sz="1200" b="1" dirty="0"/>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539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18;p38">
            <a:extLst>
              <a:ext uri="{FF2B5EF4-FFF2-40B4-BE49-F238E27FC236}">
                <a16:creationId xmlns:a16="http://schemas.microsoft.com/office/drawing/2014/main" id="{9F3066F7-5753-F8D8-30B3-7A57C08FBB6E}"/>
              </a:ext>
            </a:extLst>
          </p:cNvPr>
          <p:cNvSpPr txBox="1">
            <a:spLocks/>
          </p:cNvSpPr>
          <p:nvPr/>
        </p:nvSpPr>
        <p:spPr>
          <a:xfrm>
            <a:off x="1386014" y="348521"/>
            <a:ext cx="9419971"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Comités SST</a:t>
            </a:r>
          </a:p>
        </p:txBody>
      </p:sp>
      <p:grpSp>
        <p:nvGrpSpPr>
          <p:cNvPr id="8" name="Google Shape;720;p38">
            <a:extLst>
              <a:ext uri="{FF2B5EF4-FFF2-40B4-BE49-F238E27FC236}">
                <a16:creationId xmlns:a16="http://schemas.microsoft.com/office/drawing/2014/main" id="{C8B0B80F-918E-365D-0B26-54B125FC4C7B}"/>
              </a:ext>
            </a:extLst>
          </p:cNvPr>
          <p:cNvGrpSpPr/>
          <p:nvPr/>
        </p:nvGrpSpPr>
        <p:grpSpPr>
          <a:xfrm>
            <a:off x="964947" y="1141831"/>
            <a:ext cx="10323808" cy="4874922"/>
            <a:chOff x="359816" y="310290"/>
            <a:chExt cx="12961441" cy="7394938"/>
          </a:xfrm>
        </p:grpSpPr>
        <p:grpSp>
          <p:nvGrpSpPr>
            <p:cNvPr id="10" name="Google Shape;721;p38">
              <a:extLst>
                <a:ext uri="{FF2B5EF4-FFF2-40B4-BE49-F238E27FC236}">
                  <a16:creationId xmlns:a16="http://schemas.microsoft.com/office/drawing/2014/main" id="{D33D6D36-9D98-548A-B8AF-202521EA4350}"/>
                </a:ext>
              </a:extLst>
            </p:cNvPr>
            <p:cNvGrpSpPr/>
            <p:nvPr/>
          </p:nvGrpSpPr>
          <p:grpSpPr>
            <a:xfrm>
              <a:off x="359816" y="2435874"/>
              <a:ext cx="12961441" cy="5269354"/>
              <a:chOff x="359816" y="2304628"/>
              <a:chExt cx="12961441" cy="5269354"/>
            </a:xfrm>
          </p:grpSpPr>
          <p:grpSp>
            <p:nvGrpSpPr>
              <p:cNvPr id="12" name="Google Shape;722;p38">
                <a:extLst>
                  <a:ext uri="{FF2B5EF4-FFF2-40B4-BE49-F238E27FC236}">
                    <a16:creationId xmlns:a16="http://schemas.microsoft.com/office/drawing/2014/main" id="{11C83CF5-B2E4-9545-A335-34B3829FBE12}"/>
                  </a:ext>
                </a:extLst>
              </p:cNvPr>
              <p:cNvGrpSpPr/>
              <p:nvPr/>
            </p:nvGrpSpPr>
            <p:grpSpPr>
              <a:xfrm>
                <a:off x="359816" y="2304628"/>
                <a:ext cx="4392489" cy="5269354"/>
                <a:chOff x="-4" y="1044614"/>
                <a:chExt cx="13249476" cy="5269354"/>
              </a:xfrm>
            </p:grpSpPr>
            <p:sp>
              <p:nvSpPr>
                <p:cNvPr id="19" name="Google Shape;723;p38">
                  <a:extLst>
                    <a:ext uri="{FF2B5EF4-FFF2-40B4-BE49-F238E27FC236}">
                      <a16:creationId xmlns:a16="http://schemas.microsoft.com/office/drawing/2014/main" id="{0F66F863-0126-3E40-3069-CCE353D69147}"/>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Google Shape;724;p38">
                  <a:extLst>
                    <a:ext uri="{FF2B5EF4-FFF2-40B4-BE49-F238E27FC236}">
                      <a16:creationId xmlns:a16="http://schemas.microsoft.com/office/drawing/2014/main" id="{E4A113B2-E449-5B16-6A2D-B03B91A5925B}"/>
                    </a:ext>
                  </a:extLst>
                </p:cNvPr>
                <p:cNvSpPr txBox="1"/>
                <p:nvPr/>
              </p:nvSpPr>
              <p:spPr>
                <a:xfrm>
                  <a:off x="-4" y="1044614"/>
                  <a:ext cx="13249472" cy="5269352"/>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Instalaciones Villa académica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endParaRPr kumimoji="0"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Comandante del incidente: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Rector o Vicerrector General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Seguridad: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Oficina de Protección del Patrimonio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Enlace: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Seguridad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Comunicaciones: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Secretaria Privada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Planeación: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Oficina Asesora de Planeación</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Operaciones: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Logística y Finanzas: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Administrativo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oogle Shape;725;p38">
                <a:extLst>
                  <a:ext uri="{FF2B5EF4-FFF2-40B4-BE49-F238E27FC236}">
                    <a16:creationId xmlns:a16="http://schemas.microsoft.com/office/drawing/2014/main" id="{B616F97F-12D0-1B55-C781-D9E93EF0091E}"/>
                  </a:ext>
                </a:extLst>
              </p:cNvPr>
              <p:cNvGrpSpPr/>
              <p:nvPr/>
            </p:nvGrpSpPr>
            <p:grpSpPr>
              <a:xfrm>
                <a:off x="4752305" y="2304628"/>
                <a:ext cx="4392488" cy="5269354"/>
                <a:chOff x="0" y="1044614"/>
                <a:chExt cx="13249472" cy="5269354"/>
              </a:xfrm>
            </p:grpSpPr>
            <p:sp>
              <p:nvSpPr>
                <p:cNvPr id="17" name="Google Shape;726;p38">
                  <a:extLst>
                    <a:ext uri="{FF2B5EF4-FFF2-40B4-BE49-F238E27FC236}">
                      <a16:creationId xmlns:a16="http://schemas.microsoft.com/office/drawing/2014/main" id="{E50E8F80-369C-6903-30E7-742AAEDE16F6}"/>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Google Shape;727;p38">
                  <a:extLst>
                    <a:ext uri="{FF2B5EF4-FFF2-40B4-BE49-F238E27FC236}">
                      <a16:creationId xmlns:a16="http://schemas.microsoft.com/office/drawing/2014/main" id="{7CC26E32-7D02-9C01-3FCB-715FF5ECC857}"/>
                    </a:ext>
                  </a:extLst>
                </p:cNvPr>
                <p:cNvSpPr txBox="1"/>
                <p:nvPr/>
              </p:nvSpPr>
              <p:spPr>
                <a:xfrm>
                  <a:off x="0" y="1044614"/>
                  <a:ext cx="13249472" cy="5269354"/>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Instalaciones </a:t>
                  </a:r>
                  <a:r>
                    <a:rPr kumimoji="0" lang="es-ES" sz="1100" b="1"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endParaRPr kumimoji="0"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Comandante del incidente: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o Vicedecano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Seguridad y Enlace: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seguridad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 </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Comunicaciones: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Vicedecano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Planeación: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Director de Pregrado y Posgrados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Operaciones: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Logística y Finanzas: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Administrativo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oogle Shape;728;p38">
                <a:extLst>
                  <a:ext uri="{FF2B5EF4-FFF2-40B4-BE49-F238E27FC236}">
                    <a16:creationId xmlns:a16="http://schemas.microsoft.com/office/drawing/2014/main" id="{D1E1EA77-1720-3ECC-276A-F35220A7E6FB}"/>
                  </a:ext>
                </a:extLst>
              </p:cNvPr>
              <p:cNvGrpSpPr/>
              <p:nvPr/>
            </p:nvGrpSpPr>
            <p:grpSpPr>
              <a:xfrm>
                <a:off x="9144793" y="2304628"/>
                <a:ext cx="4176464" cy="5269354"/>
                <a:chOff x="0" y="1044614"/>
                <a:chExt cx="13249472" cy="5269354"/>
              </a:xfrm>
            </p:grpSpPr>
            <p:sp>
              <p:nvSpPr>
                <p:cNvPr id="15" name="Google Shape;729;p38">
                  <a:extLst>
                    <a:ext uri="{FF2B5EF4-FFF2-40B4-BE49-F238E27FC236}">
                      <a16:creationId xmlns:a16="http://schemas.microsoft.com/office/drawing/2014/main" id="{15930D73-125B-0843-DC03-414A68583266}"/>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Google Shape;730;p38">
                  <a:extLst>
                    <a:ext uri="{FF2B5EF4-FFF2-40B4-BE49-F238E27FC236}">
                      <a16:creationId xmlns:a16="http://schemas.microsoft.com/office/drawing/2014/main" id="{EEA58A1B-1548-7250-901D-E9F17C683739}"/>
                    </a:ext>
                  </a:extLst>
                </p:cNvPr>
                <p:cNvSpPr txBox="1"/>
                <p:nvPr/>
              </p:nvSpPr>
              <p:spPr>
                <a:xfrm>
                  <a:off x="0" y="1044614"/>
                  <a:ext cx="13249472" cy="5269354"/>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Instalaciones Campus Nueva Granada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endParaRPr kumimoji="0"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Comandante del incidente: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Seguridad y Enlace: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seguridad del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Comunicaciones: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Académico del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Planeación: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Administrativo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Operaciones: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Logística y Finanzas: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Administrativo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p:txBody>
            </p:sp>
          </p:grpSp>
        </p:grpSp>
        <p:sp>
          <p:nvSpPr>
            <p:cNvPr id="11" name="Google Shape;731;p38">
              <a:extLst>
                <a:ext uri="{FF2B5EF4-FFF2-40B4-BE49-F238E27FC236}">
                  <a16:creationId xmlns:a16="http://schemas.microsoft.com/office/drawing/2014/main" id="{A406C7DA-C5F0-667C-3019-688012030928}"/>
                </a:ext>
              </a:extLst>
            </p:cNvPr>
            <p:cNvSpPr/>
            <p:nvPr/>
          </p:nvSpPr>
          <p:spPr>
            <a:xfrm>
              <a:off x="359817" y="310290"/>
              <a:ext cx="12961440" cy="779318"/>
            </a:xfrm>
            <a:prstGeom prst="rect">
              <a:avLst/>
            </a:prstGeom>
            <a:solidFill>
              <a:srgbClr val="7030A0"/>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smtClean="0">
                  <a:ln>
                    <a:noFill/>
                  </a:ln>
                  <a:solidFill>
                    <a:srgbClr val="FFFFFF"/>
                  </a:solidFill>
                  <a:effectLst/>
                  <a:uLnTx/>
                  <a:uFillTx/>
                  <a:latin typeface="Arial" panose="020B0604020202020204" pitchFamily="34" charset="0"/>
                  <a:ea typeface="Georgia"/>
                  <a:cs typeface="Arial" panose="020B0604020202020204" pitchFamily="34" charset="0"/>
                  <a:sym typeface="Georgia"/>
                </a:rPr>
                <a:t>Sistema Comando de Incidente (SCI)</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21" name="Google Shape;732;p38">
            <a:extLst>
              <a:ext uri="{FF2B5EF4-FFF2-40B4-BE49-F238E27FC236}">
                <a16:creationId xmlns:a16="http://schemas.microsoft.com/office/drawing/2014/main" id="{B4D0D57D-F811-D535-B807-A5F71EDB160C}"/>
              </a:ext>
            </a:extLst>
          </p:cNvPr>
          <p:cNvGraphicFramePr/>
          <p:nvPr>
            <p:extLst/>
          </p:nvPr>
        </p:nvGraphicFramePr>
        <p:xfrm>
          <a:off x="964963" y="1605708"/>
          <a:ext cx="10323792" cy="766375"/>
        </p:xfrm>
        <a:graphic>
          <a:graphicData uri="http://schemas.openxmlformats.org/drawingml/2006/table">
            <a:tbl>
              <a:tblPr firstRow="1" bandRow="1">
                <a:noFill/>
              </a:tblPr>
              <a:tblGrid>
                <a:gridCol w="5161896">
                  <a:extLst>
                    <a:ext uri="{9D8B030D-6E8A-4147-A177-3AD203B41FA5}">
                      <a16:colId xmlns:a16="http://schemas.microsoft.com/office/drawing/2014/main" val="20000"/>
                    </a:ext>
                  </a:extLst>
                </a:gridCol>
                <a:gridCol w="5161896">
                  <a:extLst>
                    <a:ext uri="{9D8B030D-6E8A-4147-A177-3AD203B41FA5}">
                      <a16:colId xmlns:a16="http://schemas.microsoft.com/office/drawing/2014/main" val="20001"/>
                    </a:ext>
                  </a:extLst>
                </a:gridCol>
              </a:tblGrid>
              <a:tr h="766375">
                <a:tc>
                  <a:txBody>
                    <a:bodyPr/>
                    <a:lstStyle/>
                    <a:p>
                      <a:pPr marL="0" marR="0" lvl="0" indent="0" algn="ctr" rtl="0">
                        <a:lnSpc>
                          <a:spcPct val="100000"/>
                        </a:lnSpc>
                        <a:spcBef>
                          <a:spcPts val="0"/>
                        </a:spcBef>
                        <a:spcAft>
                          <a:spcPts val="0"/>
                        </a:spcAft>
                        <a:buClr>
                          <a:schemeClr val="dk1"/>
                        </a:buClr>
                        <a:buSzPts val="2000"/>
                        <a:buFont typeface="Calibri"/>
                        <a:buNone/>
                      </a:pPr>
                      <a:r>
                        <a:rPr lang="es-ES" sz="1100" b="1" u="sng" dirty="0">
                          <a:solidFill>
                            <a:schemeClr val="dk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Resolución 2967 del 2013</a:t>
                      </a:r>
                      <a:endParaRPr sz="1100" b="1" dirty="0">
                        <a:solidFill>
                          <a:schemeClr val="dk1"/>
                        </a:solidFill>
                        <a:latin typeface="Arial" panose="020B0604020202020204" pitchFamily="34" charset="0"/>
                        <a:cs typeface="Arial" panose="020B0604020202020204" pitchFamily="34" charset="0"/>
                      </a:endParaRPr>
                    </a:p>
                  </a:txBody>
                  <a:tcPr marL="91450" marR="91450" marT="45725" marB="45725" anchor="ctr"/>
                </a:tc>
                <a:tc>
                  <a:txBody>
                    <a:bodyPr/>
                    <a:lstStyle/>
                    <a:p>
                      <a:pPr marL="0" marR="0" lvl="0" indent="0" algn="ctr" rtl="0">
                        <a:lnSpc>
                          <a:spcPct val="90000"/>
                        </a:lnSpc>
                        <a:spcBef>
                          <a:spcPts val="0"/>
                        </a:spcBef>
                        <a:spcAft>
                          <a:spcPts val="0"/>
                        </a:spcAft>
                        <a:buClr>
                          <a:schemeClr val="dk1"/>
                        </a:buClr>
                        <a:buSzPts val="2000"/>
                        <a:buFont typeface="Quattrocento Sans"/>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Planear, organizar, ejecutar e informar en las situaciones de emergencia que se presenten en la Universidad</a:t>
                      </a:r>
                      <a:endParaRPr sz="1100" dirty="0">
                        <a:latin typeface="Arial" panose="020B0604020202020204" pitchFamily="34" charset="0"/>
                        <a:cs typeface="Arial" panose="020B0604020202020204" pitchFamily="34" charset="0"/>
                      </a:endParaRPr>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02524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096000" y="2724009"/>
            <a:ext cx="6454346" cy="630195"/>
          </a:xfrm>
        </p:spPr>
        <p:txBody>
          <a:bodyPr>
            <a:noAutofit/>
          </a:bodyPr>
          <a:lstStyle/>
          <a:p>
            <a:r>
              <a:rPr lang="es-ES" sz="3200" b="1" dirty="0">
                <a:solidFill>
                  <a:schemeClr val="accent1">
                    <a:lumMod val="50000"/>
                  </a:schemeClr>
                </a:solidFill>
                <a:latin typeface="Arial" panose="020B0604020202020204" pitchFamily="34" charset="0"/>
                <a:cs typeface="Arial" panose="020B0604020202020204" pitchFamily="34" charset="0"/>
              </a:rPr>
              <a:t>OPERATIVIZACIÓN DE LA ESTRATEGIA UMNG</a:t>
            </a:r>
            <a:endParaRPr lang="es-CO"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356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84;p45">
            <a:extLst>
              <a:ext uri="{FF2B5EF4-FFF2-40B4-BE49-F238E27FC236}">
                <a16:creationId xmlns:a16="http://schemas.microsoft.com/office/drawing/2014/main" id="{E9C7BE64-158D-25C3-B330-20B4E11A6DED}"/>
              </a:ext>
            </a:extLst>
          </p:cNvPr>
          <p:cNvSpPr txBox="1">
            <a:spLocks/>
          </p:cNvSpPr>
          <p:nvPr/>
        </p:nvSpPr>
        <p:spPr>
          <a:xfrm>
            <a:off x="2013433" y="412561"/>
            <a:ext cx="8847070"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Política Integral</a:t>
            </a:r>
          </a:p>
        </p:txBody>
      </p:sp>
      <p:pic>
        <p:nvPicPr>
          <p:cNvPr id="8" name="Google Shape;885;p45">
            <a:extLst>
              <a:ext uri="{FF2B5EF4-FFF2-40B4-BE49-F238E27FC236}">
                <a16:creationId xmlns:a16="http://schemas.microsoft.com/office/drawing/2014/main" id="{3EFEA1FE-8639-EDE3-721B-851A50B7655E}"/>
              </a:ext>
            </a:extLst>
          </p:cNvPr>
          <p:cNvPicPr preferRelativeResize="0"/>
          <p:nvPr/>
        </p:nvPicPr>
        <p:blipFill rotWithShape="1">
          <a:blip r:embed="rId2">
            <a:alphaModFix/>
          </a:blip>
          <a:srcRect/>
          <a:stretch/>
        </p:blipFill>
        <p:spPr>
          <a:xfrm>
            <a:off x="879231" y="868680"/>
            <a:ext cx="10578201" cy="5120640"/>
          </a:xfrm>
          <a:prstGeom prst="rect">
            <a:avLst/>
          </a:prstGeom>
          <a:noFill/>
          <a:ln>
            <a:noFill/>
          </a:ln>
        </p:spPr>
      </p:pic>
      <p:graphicFrame>
        <p:nvGraphicFramePr>
          <p:cNvPr id="10" name="Google Shape;886;p45">
            <a:extLst>
              <a:ext uri="{FF2B5EF4-FFF2-40B4-BE49-F238E27FC236}">
                <a16:creationId xmlns:a16="http://schemas.microsoft.com/office/drawing/2014/main" id="{3E2B894F-260E-FCDD-49DD-46FC4D3466CD}"/>
              </a:ext>
            </a:extLst>
          </p:cNvPr>
          <p:cNvGraphicFramePr/>
          <p:nvPr/>
        </p:nvGraphicFramePr>
        <p:xfrm>
          <a:off x="2013433" y="1541721"/>
          <a:ext cx="8135028" cy="1275265"/>
        </p:xfrm>
        <a:graphic>
          <a:graphicData uri="http://schemas.openxmlformats.org/drawingml/2006/table">
            <a:tbl>
              <a:tblPr>
                <a:noFill/>
              </a:tblPr>
              <a:tblGrid>
                <a:gridCol w="3555867">
                  <a:extLst>
                    <a:ext uri="{9D8B030D-6E8A-4147-A177-3AD203B41FA5}">
                      <a16:colId xmlns:a16="http://schemas.microsoft.com/office/drawing/2014/main" val="20000"/>
                    </a:ext>
                  </a:extLst>
                </a:gridCol>
                <a:gridCol w="2569091">
                  <a:extLst>
                    <a:ext uri="{9D8B030D-6E8A-4147-A177-3AD203B41FA5}">
                      <a16:colId xmlns:a16="http://schemas.microsoft.com/office/drawing/2014/main" val="20001"/>
                    </a:ext>
                  </a:extLst>
                </a:gridCol>
                <a:gridCol w="2010070">
                  <a:extLst>
                    <a:ext uri="{9D8B030D-6E8A-4147-A177-3AD203B41FA5}">
                      <a16:colId xmlns:a16="http://schemas.microsoft.com/office/drawing/2014/main" val="20002"/>
                    </a:ext>
                  </a:extLst>
                </a:gridCol>
              </a:tblGrid>
              <a:tr h="735871">
                <a:tc rowSpan="2">
                  <a:txBody>
                    <a:bodyPr/>
                    <a:lstStyle/>
                    <a:p>
                      <a:pPr marL="0" marR="0" lvl="0" indent="0" algn="ctr" rtl="0">
                        <a:spcBef>
                          <a:spcPts val="0"/>
                        </a:spcBef>
                        <a:spcAft>
                          <a:spcPts val="0"/>
                        </a:spcAft>
                        <a:buNone/>
                      </a:pPr>
                      <a:r>
                        <a:rPr lang="es-ES" sz="1800" b="1" dirty="0">
                          <a:solidFill>
                            <a:srgbClr val="000000"/>
                          </a:solidFill>
                          <a:latin typeface="Arial" panose="020B0604020202020204" pitchFamily="34" charset="0"/>
                          <a:ea typeface="Libre Franklin"/>
                          <a:cs typeface="Arial" panose="020B0604020202020204" pitchFamily="34" charset="0"/>
                          <a:sym typeface="Libre Franklin"/>
                        </a:rPr>
                        <a:t>POLÍTICA INTEGRAL</a:t>
                      </a:r>
                      <a:endParaRPr sz="18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800" b="1" dirty="0">
                          <a:solidFill>
                            <a:srgbClr val="000000"/>
                          </a:solidFill>
                          <a:latin typeface="Arial" panose="020B0604020202020204" pitchFamily="34" charset="0"/>
                          <a:ea typeface="Libre Franklin"/>
                          <a:cs typeface="Arial" panose="020B0604020202020204" pitchFamily="34" charset="0"/>
                          <a:sym typeface="Libre Franklin"/>
                        </a:rPr>
                        <a:t>UNIVERSIDAD MILITAR </a:t>
                      </a:r>
                      <a:endParaRPr sz="18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800" b="1" dirty="0">
                          <a:solidFill>
                            <a:srgbClr val="000000"/>
                          </a:solidFill>
                          <a:latin typeface="Arial" panose="020B0604020202020204" pitchFamily="34" charset="0"/>
                          <a:ea typeface="Libre Franklin"/>
                          <a:cs typeface="Arial" panose="020B0604020202020204" pitchFamily="34" charset="0"/>
                          <a:sym typeface="Libre Franklin"/>
                        </a:rPr>
                        <a:t>NUEVA GRANADA</a:t>
                      </a:r>
                      <a:endParaRPr sz="18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Fecha de emisión: </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2024/02/29</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GI-PR-F-8</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extLst>
                  <a:ext uri="{0D108BD9-81ED-4DB2-BD59-A6C34878D82A}">
                    <a16:rowId xmlns:a16="http://schemas.microsoft.com/office/drawing/2014/main" val="10000"/>
                  </a:ext>
                </a:extLst>
              </a:tr>
              <a:tr h="539394">
                <a:tc vMerge="1">
                  <a:txBody>
                    <a:bodyPr/>
                    <a:lstStyle/>
                    <a:p>
                      <a:endParaRPr lang="es-CO"/>
                    </a:p>
                  </a:txBody>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Versión N.°</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8</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Página 1 de 1</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6" name="Google Shape;892;p45">
            <a:extLst>
              <a:ext uri="{FF2B5EF4-FFF2-40B4-BE49-F238E27FC236}">
                <a16:creationId xmlns:a16="http://schemas.microsoft.com/office/drawing/2014/main" id="{E5D9EA1F-76EB-1A2C-6326-FB2DE7FBE96F}"/>
              </a:ext>
            </a:extLst>
          </p:cNvPr>
          <p:cNvSpPr txBox="1"/>
          <p:nvPr/>
        </p:nvSpPr>
        <p:spPr>
          <a:xfrm>
            <a:off x="2013433" y="2895475"/>
            <a:ext cx="7983414" cy="2615075"/>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17857"/>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La Universidad Militar Nueva Granada ente autónomo del orden nacional, que desarrolla las funciones de</a:t>
            </a:r>
            <a:r>
              <a:rPr kumimoji="0" lang="es-ES" sz="1800" b="0" i="0" u="none" strike="noStrike" kern="1200" cap="none" spc="0" normalizeH="0" baseline="0" noProof="0" dirty="0">
                <a:ln>
                  <a:noFill/>
                </a:ln>
                <a:solidFill>
                  <a:srgbClr val="FF0000"/>
                </a:solidFill>
                <a:effectLst/>
                <a:uLnTx/>
                <a:uFillTx/>
                <a:latin typeface="Arial" panose="020B0604020202020204" pitchFamily="34" charset="0"/>
                <a:ea typeface="Libre Franklin"/>
                <a:cs typeface="Arial" panose="020B0604020202020204" pitchFamily="34" charset="0"/>
                <a:sym typeface="Libre Franklin"/>
              </a:rPr>
              <a:t>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docencia, investigación y extensión</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en cumplimiento de las disposiciones legales y de su direccionamiento estratégico, se compromete a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cumplir</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con los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requisitos aplicables</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asociados a sus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grupos de interés pertinentes </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con responsabilidad social, asumiendo la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autoevaluación y autorregulación</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de los procesos, el mejoramiento continuo, la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gestión de riesgos e impactos </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y el fomento de una cultura para el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cuidado de la salud y de la sostenibilidad ambiental</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a:t>
            </a:r>
            <a:endParaRPr kumimoji="0" sz="18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341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03;p7">
            <a:extLst>
              <a:ext uri="{FF2B5EF4-FFF2-40B4-BE49-F238E27FC236}">
                <a16:creationId xmlns:a16="http://schemas.microsoft.com/office/drawing/2014/main" id="{5910A773-514C-7AA7-2A03-B8A7F810D676}"/>
              </a:ext>
            </a:extLst>
          </p:cNvPr>
          <p:cNvSpPr txBox="1">
            <a:spLocks noGrp="1"/>
          </p:cNvSpPr>
          <p:nvPr>
            <p:ph type="title"/>
          </p:nvPr>
        </p:nvSpPr>
        <p:spPr>
          <a:xfrm>
            <a:off x="5957741" y="395615"/>
            <a:ext cx="4709216"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Objetivo y Alcance del SIG</a:t>
            </a:r>
            <a:endParaRPr sz="2400" b="1" dirty="0">
              <a:solidFill>
                <a:schemeClr val="accent1">
                  <a:lumMod val="50000"/>
                </a:schemeClr>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F8695504-4884-48FE-DA3E-8554B7720C88}"/>
              </a:ext>
            </a:extLst>
          </p:cNvPr>
          <p:cNvSpPr/>
          <p:nvPr/>
        </p:nvSpPr>
        <p:spPr>
          <a:xfrm>
            <a:off x="7610415" y="2836925"/>
            <a:ext cx="3207450" cy="1107996"/>
          </a:xfrm>
          <a:prstGeom prst="rect">
            <a:avLst/>
          </a:prstGeom>
        </p:spPr>
        <p:txBody>
          <a:bodyPr wrap="square">
            <a:spAutoFit/>
          </a:bodyPr>
          <a:lstStyle/>
          <a:p>
            <a:pPr lvl="0" algn="just"/>
            <a:r>
              <a:rPr lang="es-MX" sz="1100" b="1" dirty="0">
                <a:solidFill>
                  <a:schemeClr val="bg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así como los legales y reglamentarios aplicables, protegiendo el ambiente, la seguridad y la salud en el trabajo. </a:t>
            </a:r>
            <a:endParaRPr lang="es-MX" sz="1100" dirty="0">
              <a:solidFill>
                <a:schemeClr val="bg1"/>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316079753"/>
              </p:ext>
            </p:extLst>
          </p:nvPr>
        </p:nvGraphicFramePr>
        <p:xfrm>
          <a:off x="0" y="1085163"/>
          <a:ext cx="6505553" cy="497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204;p7">
            <a:extLst>
              <a:ext uri="{FF2B5EF4-FFF2-40B4-BE49-F238E27FC236}">
                <a16:creationId xmlns:a16="http://schemas.microsoft.com/office/drawing/2014/main" id="{5E0EB8F3-B60A-077E-8F20-0D37475EA51F}"/>
              </a:ext>
            </a:extLst>
          </p:cNvPr>
          <p:cNvSpPr txBox="1"/>
          <p:nvPr/>
        </p:nvSpPr>
        <p:spPr>
          <a:xfrm>
            <a:off x="7954027" y="5619458"/>
            <a:ext cx="3211392"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1200" b="1" dirty="0">
                <a:solidFill>
                  <a:srgbClr val="000000"/>
                </a:solidFill>
                <a:latin typeface="Arial" panose="020B0604020202020204" pitchFamily="34" charset="0"/>
                <a:ea typeface="Libre Franklin Medium"/>
                <a:cs typeface="Arial" panose="020B0604020202020204" pitchFamily="34" charset="0"/>
                <a:sym typeface="Libre Franklin Medium"/>
              </a:rPr>
              <a:t>El Sistema Integrado de Gestión UMNG </a:t>
            </a:r>
            <a:endParaRPr sz="12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200" b="1" dirty="0">
                <a:solidFill>
                  <a:srgbClr val="000000"/>
                </a:solidFill>
                <a:latin typeface="Arial" panose="020B0604020202020204" pitchFamily="34" charset="0"/>
                <a:ea typeface="Libre Franklin Medium"/>
                <a:cs typeface="Arial" panose="020B0604020202020204" pitchFamily="34" charset="0"/>
                <a:sym typeface="Libre Franklin Medium"/>
              </a:rPr>
              <a:t>se ha implementado, mantenido y mejorado en los procesos de la institución, con énfasis en los procesos misionales </a:t>
            </a:r>
            <a:endParaRPr sz="1200" b="1" dirty="0">
              <a:latin typeface="Arial" panose="020B0604020202020204" pitchFamily="34" charset="0"/>
              <a:cs typeface="Arial" panose="020B0604020202020204" pitchFamily="34" charset="0"/>
            </a:endParaRPr>
          </a:p>
        </p:txBody>
      </p:sp>
      <p:pic>
        <p:nvPicPr>
          <p:cNvPr id="14" name="Google Shape;205;p7">
            <a:extLst>
              <a:ext uri="{FF2B5EF4-FFF2-40B4-BE49-F238E27FC236}">
                <a16:creationId xmlns:a16="http://schemas.microsoft.com/office/drawing/2014/main" id="{6D3B7BDE-3D22-AE2D-C090-D126D43C86EB}"/>
              </a:ext>
            </a:extLst>
          </p:cNvPr>
          <p:cNvPicPr preferRelativeResize="0"/>
          <p:nvPr/>
        </p:nvPicPr>
        <p:blipFill rotWithShape="1">
          <a:blip r:embed="rId8">
            <a:alphaModFix/>
          </a:blip>
          <a:srcRect/>
          <a:stretch/>
        </p:blipFill>
        <p:spPr>
          <a:xfrm>
            <a:off x="6909758" y="1238542"/>
            <a:ext cx="4834215" cy="4304761"/>
          </a:xfrm>
          <a:prstGeom prst="rect">
            <a:avLst/>
          </a:prstGeom>
          <a:noFill/>
          <a:ln>
            <a:noFill/>
          </a:ln>
        </p:spPr>
      </p:pic>
    </p:spTree>
    <p:extLst>
      <p:ext uri="{BB962C8B-B14F-4D97-AF65-F5344CB8AC3E}">
        <p14:creationId xmlns:p14="http://schemas.microsoft.com/office/powerpoint/2010/main" val="21233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32F5-0AAC-4E09-FF33-B43D517F75C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D1702D4-2F94-FACE-A4BB-63BF1A89B4D1}"/>
              </a:ext>
            </a:extLst>
          </p:cNvPr>
          <p:cNvSpPr txBox="1"/>
          <p:nvPr/>
        </p:nvSpPr>
        <p:spPr>
          <a:xfrm>
            <a:off x="1333500" y="1114425"/>
            <a:ext cx="9524999" cy="50554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POLÍTICA INTEGRAL</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institución pública del orden nacional, que desarrolla las funciones de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docencia, investigación y extensión</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en concordancia con su direccionamiento estratégico</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se compromete a cumplir con los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requisitos aplicables</a:t>
            </a:r>
            <a:r>
              <a:rPr kumimoji="0" lang="es-CO" sz="8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asociados a sus grupos de interés pertinentes</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(1,2,3,4,5)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con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responsabilidad social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asumiendo la autoevaluación y autorregulación de los procesos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el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mejoramiento continuo</a:t>
            </a:r>
            <a:r>
              <a:rPr kumimoji="0" lang="es-CO" sz="1800" b="1" i="0" u="none" strike="noStrike" kern="1200" cap="none" spc="0" normalizeH="0" baseline="0" noProof="0" dirty="0">
                <a:ln>
                  <a:noFill/>
                </a:ln>
                <a:solidFill>
                  <a:srgbClr val="538135"/>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(1,2.3,4,5)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gestión de riesgos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(1,2,3,4,5)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e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impactos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(3,4)</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y el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fomento de una cultura para el cuidado de la salud</a:t>
            </a:r>
            <a:r>
              <a:rPr kumimoji="0" lang="es-CO" sz="1800" b="1" i="0" u="none" strike="noStrike" kern="1200" cap="none" spc="0" normalizeH="0" baseline="0" noProof="0" dirty="0">
                <a:ln>
                  <a:noFill/>
                </a:ln>
                <a:solidFill>
                  <a:srgbClr val="538135"/>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s-CO" sz="1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y de la sostenibilidad ambiental.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(3,4)</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(1) Sistema de Gestión en Seguridad y Salud en el Trabajo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(2) Sistema de Gestión de Calidad</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(3) Sistema de Gestión Ambiental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(4) Sistema de Gestión Basura Cero</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(5) Sistema de Gestión para Organizaciones Educativas</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ítulo 1">
            <a:extLst>
              <a:ext uri="{FF2B5EF4-FFF2-40B4-BE49-F238E27FC236}">
                <a16:creationId xmlns:a16="http://schemas.microsoft.com/office/drawing/2014/main" id="{E523B5F3-0870-73F9-EC3A-2C5FDB0BBF8F}"/>
              </a:ext>
            </a:extLst>
          </p:cNvPr>
          <p:cNvSpPr txBox="1">
            <a:spLocks/>
          </p:cNvSpPr>
          <p:nvPr/>
        </p:nvSpPr>
        <p:spPr>
          <a:xfrm>
            <a:off x="6095999" y="437433"/>
            <a:ext cx="5109329"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787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C4D0-097A-CC31-7FC5-4101BA27E2D8}"/>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8D5B48A-209C-3F3B-EA0E-99D0292A6678}"/>
              </a:ext>
            </a:extLst>
          </p:cNvPr>
          <p:cNvGraphicFramePr>
            <a:graphicFrameLocks noGrp="1"/>
          </p:cNvGraphicFramePr>
          <p:nvPr>
            <p:extLst>
              <p:ext uri="{D42A27DB-BD31-4B8C-83A1-F6EECF244321}">
                <p14:modId xmlns:p14="http://schemas.microsoft.com/office/powerpoint/2010/main" val="3119883194"/>
              </p:ext>
            </p:extLst>
          </p:nvPr>
        </p:nvGraphicFramePr>
        <p:xfrm>
          <a:off x="2246499" y="1855694"/>
          <a:ext cx="7808259" cy="4205849"/>
        </p:xfrm>
        <a:graphic>
          <a:graphicData uri="http://schemas.openxmlformats.org/drawingml/2006/table">
            <a:tbl>
              <a:tblPr firstRow="1" firstCol="1" bandRow="1"/>
              <a:tblGrid>
                <a:gridCol w="3220730">
                  <a:extLst>
                    <a:ext uri="{9D8B030D-6E8A-4147-A177-3AD203B41FA5}">
                      <a16:colId xmlns:a16="http://schemas.microsoft.com/office/drawing/2014/main" val="4101139051"/>
                    </a:ext>
                  </a:extLst>
                </a:gridCol>
                <a:gridCol w="4587529">
                  <a:extLst>
                    <a:ext uri="{9D8B030D-6E8A-4147-A177-3AD203B41FA5}">
                      <a16:colId xmlns:a16="http://schemas.microsoft.com/office/drawing/2014/main" val="1977224381"/>
                    </a:ext>
                  </a:extLst>
                </a:gridCol>
              </a:tblGrid>
              <a:tr h="61851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CUMPLIMIENTO DE SU DIRECCIONAMIENTO ESTRATÉGICO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alineación del Direccionamiento Estratégico de la UMNG frente al Sistema de Gestión de Calidad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4962579"/>
                  </a:ext>
                </a:extLst>
              </a:tr>
              <a:tr h="83354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aplicables a los grupos de interés pertinentes y al Sistema de Gestión de la Calidad.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3198250"/>
                  </a:ext>
                </a:extLst>
              </a:tr>
              <a:tr h="61851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conveniencia, adecuación y eficacia del Sistema de Gestión de la Calidad.</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3168792"/>
                  </a:ext>
                </a:extLst>
              </a:tr>
              <a:tr h="83354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ASUMIENDO LA AUTOEVALUACIÓN Y AUTORREGULACIÓN DE LOS PROCESOS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estrategias que permiten garantizar el seguimiento y evaluación de los procesos, en cumplimiento a los objetivos de calidad formulados.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8024603"/>
                  </a:ext>
                </a:extLst>
              </a:tr>
              <a:tr h="1086850">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que permitan abordar los riesgos con el fin de asegurar el cumplimiento de los resultados previstos, aumentar los efectos deseables, prevenir los efectos no deseados y lograr la mejora.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309748"/>
                  </a:ext>
                </a:extLst>
              </a:tr>
            </a:tbl>
          </a:graphicData>
        </a:graphic>
      </p:graphicFrame>
      <p:sp>
        <p:nvSpPr>
          <p:cNvPr id="3" name="Rectangle 1">
            <a:extLst>
              <a:ext uri="{FF2B5EF4-FFF2-40B4-BE49-F238E27FC236}">
                <a16:creationId xmlns:a16="http://schemas.microsoft.com/office/drawing/2014/main" id="{DF28FE9A-23FA-3795-A08D-A3B12FC39CF9}"/>
              </a:ext>
            </a:extLst>
          </p:cNvPr>
          <p:cNvSpPr>
            <a:spLocks noChangeArrowheads="1"/>
          </p:cNvSpPr>
          <p:nvPr/>
        </p:nvSpPr>
        <p:spPr bwMode="auto">
          <a:xfrm>
            <a:off x="815788" y="1211573"/>
            <a:ext cx="106696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de la Calidad</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así:</a:t>
            </a:r>
            <a:endParaRPr kumimoji="0" lang="es-CO" altLang="es-CO" sz="10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9D228F7D-3F9C-D518-61CC-6FD4E6D167CC}"/>
              </a:ext>
            </a:extLst>
          </p:cNvPr>
          <p:cNvSpPr txBox="1">
            <a:spLocks/>
          </p:cNvSpPr>
          <p:nvPr/>
        </p:nvSpPr>
        <p:spPr>
          <a:xfrm>
            <a:off x="5709500" y="513953"/>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426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77EDB-A282-B39E-3DEF-AB855F481FA6}"/>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5FFFFE8-A01E-0021-27C4-A8B31AB82321}"/>
              </a:ext>
            </a:extLst>
          </p:cNvPr>
          <p:cNvGraphicFramePr>
            <a:graphicFrameLocks noGrp="1"/>
          </p:cNvGraphicFramePr>
          <p:nvPr>
            <p:extLst>
              <p:ext uri="{D42A27DB-BD31-4B8C-83A1-F6EECF244321}">
                <p14:modId xmlns:p14="http://schemas.microsoft.com/office/powerpoint/2010/main" val="1961347315"/>
              </p:ext>
            </p:extLst>
          </p:nvPr>
        </p:nvGraphicFramePr>
        <p:xfrm>
          <a:off x="1704134" y="1802227"/>
          <a:ext cx="8561294" cy="4237991"/>
        </p:xfrm>
        <a:graphic>
          <a:graphicData uri="http://schemas.openxmlformats.org/drawingml/2006/table">
            <a:tbl>
              <a:tblPr firstRow="1" firstCol="1" bandRow="1"/>
              <a:tblGrid>
                <a:gridCol w="3531340">
                  <a:extLst>
                    <a:ext uri="{9D8B030D-6E8A-4147-A177-3AD203B41FA5}">
                      <a16:colId xmlns:a16="http://schemas.microsoft.com/office/drawing/2014/main" val="3821002701"/>
                    </a:ext>
                  </a:extLst>
                </a:gridCol>
                <a:gridCol w="5029954">
                  <a:extLst>
                    <a:ext uri="{9D8B030D-6E8A-4147-A177-3AD203B41FA5}">
                      <a16:colId xmlns:a16="http://schemas.microsoft.com/office/drawing/2014/main" val="1936017283"/>
                    </a:ext>
                  </a:extLst>
                </a:gridCol>
              </a:tblGrid>
              <a:tr h="1173144">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FOMENTO DE UNA CULTURA PARA EL CUIDADO DE LA SALUD</a:t>
                      </a:r>
                      <a:r>
                        <a:rPr lang="es-CO" sz="1200" dirty="0">
                          <a:effectLst/>
                          <a:latin typeface="Arial" panose="020B0604020202020204" pitchFamily="34" charset="0"/>
                          <a:ea typeface="Times New Roman" panose="02020603050405020304" pitchFamily="18" charset="0"/>
                          <a:cs typeface="Arial" panose="020B0604020202020204" pitchFamily="34" charset="0"/>
                        </a:rPr>
                        <a:t>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o intervención frente a los peligros identificados con el propósito de garantizar condiciones de trabajo seguras y saludables, lo que conlleva a eliminar los peligros y reducir los riesgos para SST conforme a la jerarquía de controles establecida.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7890951"/>
                  </a:ext>
                </a:extLst>
              </a:tr>
              <a:tr h="739881">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legales y otros requisitos asociados a Seguridad y Salud en el Trabajo y a las partes interesadas.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410675"/>
                  </a:ext>
                </a:extLst>
              </a:tr>
              <a:tr h="1170146">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el desempeño de SST, promover una cultura de apoyo para el SGSTT, fomentar la participación de los trabajadores para la implementación de las acciones de mejora y comunicar los resultados pertinentes a la mejora continua.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790528"/>
                  </a:ext>
                </a:extLst>
              </a:tr>
              <a:tr h="87328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ASOCIADOS A SUS GRUPOS DE INTERÉS PERTINENTES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estrategias que permitan fomentar el compromiso para la consulta y participación de los trabajadores, y sus representantes.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3715464"/>
                  </a:ext>
                </a:extLst>
              </a:tr>
            </a:tbl>
          </a:graphicData>
        </a:graphic>
      </p:graphicFrame>
      <p:sp>
        <p:nvSpPr>
          <p:cNvPr id="5" name="Rectangle 2">
            <a:extLst>
              <a:ext uri="{FF2B5EF4-FFF2-40B4-BE49-F238E27FC236}">
                <a16:creationId xmlns:a16="http://schemas.microsoft.com/office/drawing/2014/main" id="{618314C4-EFD0-F29D-7592-A455088CFFDA}"/>
              </a:ext>
            </a:extLst>
          </p:cNvPr>
          <p:cNvSpPr>
            <a:spLocks noChangeArrowheads="1"/>
          </p:cNvSpPr>
          <p:nvPr/>
        </p:nvSpPr>
        <p:spPr bwMode="auto">
          <a:xfrm>
            <a:off x="663388" y="1114666"/>
            <a:ext cx="106427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en Seguridad y Salud en el Trabajo</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así:</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Título 1">
            <a:extLst>
              <a:ext uri="{FF2B5EF4-FFF2-40B4-BE49-F238E27FC236}">
                <a16:creationId xmlns:a16="http://schemas.microsoft.com/office/drawing/2014/main" id="{C8CB4336-ADD5-3001-20AB-3613AA642C16}"/>
              </a:ext>
            </a:extLst>
          </p:cNvPr>
          <p:cNvSpPr txBox="1">
            <a:spLocks/>
          </p:cNvSpPr>
          <p:nvPr/>
        </p:nvSpPr>
        <p:spPr>
          <a:xfrm>
            <a:off x="6095999" y="503421"/>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0170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AED1D-3C28-0B7F-DC63-B544594E48DA}"/>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522C8D1-9046-632B-B247-593775094EB3}"/>
              </a:ext>
            </a:extLst>
          </p:cNvPr>
          <p:cNvGraphicFramePr>
            <a:graphicFrameLocks noGrp="1"/>
          </p:cNvGraphicFramePr>
          <p:nvPr>
            <p:extLst>
              <p:ext uri="{D42A27DB-BD31-4B8C-83A1-F6EECF244321}">
                <p14:modId xmlns:p14="http://schemas.microsoft.com/office/powerpoint/2010/main" val="3954755646"/>
              </p:ext>
            </p:extLst>
          </p:nvPr>
        </p:nvGraphicFramePr>
        <p:xfrm>
          <a:off x="2375645" y="1889310"/>
          <a:ext cx="7100047" cy="3987951"/>
        </p:xfrm>
        <a:graphic>
          <a:graphicData uri="http://schemas.openxmlformats.org/drawingml/2006/table">
            <a:tbl>
              <a:tblPr firstRow="1" firstCol="1" bandRow="1"/>
              <a:tblGrid>
                <a:gridCol w="2928608">
                  <a:extLst>
                    <a:ext uri="{9D8B030D-6E8A-4147-A177-3AD203B41FA5}">
                      <a16:colId xmlns:a16="http://schemas.microsoft.com/office/drawing/2014/main" val="3054234604"/>
                    </a:ext>
                  </a:extLst>
                </a:gridCol>
                <a:gridCol w="4171439">
                  <a:extLst>
                    <a:ext uri="{9D8B030D-6E8A-4147-A177-3AD203B41FA5}">
                      <a16:colId xmlns:a16="http://schemas.microsoft.com/office/drawing/2014/main" val="2862891387"/>
                    </a:ext>
                  </a:extLst>
                </a:gridCol>
              </a:tblGrid>
              <a:tr h="508199">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FOMENTO DE UNA CULTURA PARA LA SOSTENIBILIDAD AMBIENTAL.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definidas e implementadas que permitan la protección del ambiente, la prevención de la contaminación, el uso sostenible de los recursos, la protección de la biodiversidad y de los ecosistemas.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3840661"/>
                  </a:ext>
                </a:extLst>
              </a:tr>
              <a:tr h="96355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(Impactos)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o intervención frente a la gestión de los riesgos para el Sistema de Gestión Ambiental.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522369"/>
                  </a:ext>
                </a:extLst>
              </a:tr>
              <a:tr h="96355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legales y otros requisitos asociados a la Gestión Ambiental y a las partes interesadas.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5025445"/>
                  </a:ext>
                </a:extLst>
              </a:tr>
              <a:tr h="96355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conveniencia, adecuación y eficacia del Sistema de Gestión Ambiental.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844506"/>
                  </a:ext>
                </a:extLst>
              </a:tr>
            </a:tbl>
          </a:graphicData>
        </a:graphic>
      </p:graphicFrame>
      <p:sp>
        <p:nvSpPr>
          <p:cNvPr id="3" name="Rectangle 1">
            <a:extLst>
              <a:ext uri="{FF2B5EF4-FFF2-40B4-BE49-F238E27FC236}">
                <a16:creationId xmlns:a16="http://schemas.microsoft.com/office/drawing/2014/main" id="{D959FC66-A07D-EC63-9B2B-29C45D4C42C6}"/>
              </a:ext>
            </a:extLst>
          </p:cNvPr>
          <p:cNvSpPr>
            <a:spLocks noChangeArrowheads="1"/>
          </p:cNvSpPr>
          <p:nvPr/>
        </p:nvSpPr>
        <p:spPr bwMode="auto">
          <a:xfrm>
            <a:off x="815787" y="1051231"/>
            <a:ext cx="104438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Ambiental</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así:</a:t>
            </a:r>
            <a:endParaRPr kumimoji="0" lang="es-CO" altLang="es-CO" sz="10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9AB154B5-1DB3-706C-E3A7-01E8AD1FBBD8}"/>
              </a:ext>
            </a:extLst>
          </p:cNvPr>
          <p:cNvSpPr txBox="1">
            <a:spLocks/>
          </p:cNvSpPr>
          <p:nvPr/>
        </p:nvSpPr>
        <p:spPr>
          <a:xfrm>
            <a:off x="5803768" y="431956"/>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359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270C-FADA-BA9D-BD32-FA78E1A8DBEC}"/>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FB2EA0F-4072-771C-6FD1-6ADAD702B652}"/>
              </a:ext>
            </a:extLst>
          </p:cNvPr>
          <p:cNvGraphicFramePr>
            <a:graphicFrameLocks noGrp="1"/>
          </p:cNvGraphicFramePr>
          <p:nvPr>
            <p:extLst>
              <p:ext uri="{D42A27DB-BD31-4B8C-83A1-F6EECF244321}">
                <p14:modId xmlns:p14="http://schemas.microsoft.com/office/powerpoint/2010/main" val="4212438702"/>
              </p:ext>
            </p:extLst>
          </p:nvPr>
        </p:nvGraphicFramePr>
        <p:xfrm>
          <a:off x="2079812" y="1753173"/>
          <a:ext cx="8489576" cy="4203764"/>
        </p:xfrm>
        <a:graphic>
          <a:graphicData uri="http://schemas.openxmlformats.org/drawingml/2006/table">
            <a:tbl>
              <a:tblPr firstRow="1" firstCol="1" bandRow="1"/>
              <a:tblGrid>
                <a:gridCol w="3501758">
                  <a:extLst>
                    <a:ext uri="{9D8B030D-6E8A-4147-A177-3AD203B41FA5}">
                      <a16:colId xmlns:a16="http://schemas.microsoft.com/office/drawing/2014/main" val="3934597894"/>
                    </a:ext>
                  </a:extLst>
                </a:gridCol>
                <a:gridCol w="4987818">
                  <a:extLst>
                    <a:ext uri="{9D8B030D-6E8A-4147-A177-3AD203B41FA5}">
                      <a16:colId xmlns:a16="http://schemas.microsoft.com/office/drawing/2014/main" val="3567039048"/>
                    </a:ext>
                  </a:extLst>
                </a:gridCol>
              </a:tblGrid>
              <a:tr h="1275639">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FOMENTO DE UNA CULTURA PARA LA SOSTENIBILIDAD AMBIENTAL.</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definidas e implementadas que permitan el cumplimiento de objetivos, metas e indicadores enfocados a la eliminación de los residuos destinados a disposición final, garantizando una tasa de aprovechamiento mínima del 34% de los residuos sólidos generados en la Universidad.</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7113459"/>
                  </a:ext>
                </a:extLst>
              </a:tr>
              <a:tr h="724333">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(Impactos)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o intervención frente a la gestión de los riesgos para el Sistema de Gestión de Basura Cero.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998564"/>
                  </a:ext>
                </a:extLst>
              </a:tr>
              <a:tr h="911179">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Las actividades definidas e implementadas tendrán en cuenta la normatividad legal aplicable en la gestión integral de residuos sólidos propias de la actividad económica de la Universidad.</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7445646"/>
                  </a:ext>
                </a:extLst>
              </a:tr>
              <a:tr h="109802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eliminación de los residuos sólidos destinados a disposición final a través de las estrategias de reducción, reutilización y aprovechamiento.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7134721"/>
                  </a:ext>
                </a:extLst>
              </a:tr>
            </a:tbl>
          </a:graphicData>
        </a:graphic>
      </p:graphicFrame>
      <p:sp>
        <p:nvSpPr>
          <p:cNvPr id="3" name="Rectangle 1">
            <a:extLst>
              <a:ext uri="{FF2B5EF4-FFF2-40B4-BE49-F238E27FC236}">
                <a16:creationId xmlns:a16="http://schemas.microsoft.com/office/drawing/2014/main" id="{39A1ECB7-649D-1783-DF80-2FAE3A450B67}"/>
              </a:ext>
            </a:extLst>
          </p:cNvPr>
          <p:cNvSpPr>
            <a:spLocks noChangeArrowheads="1"/>
          </p:cNvSpPr>
          <p:nvPr/>
        </p:nvSpPr>
        <p:spPr bwMode="auto">
          <a:xfrm>
            <a:off x="821870" y="1084632"/>
            <a:ext cx="10133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altLang="es-CO" sz="14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4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Basura Cero </a:t>
            </a:r>
            <a:r>
              <a:rPr kumimoji="0" lang="es-CO" altLang="es-CO" sz="14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componentes del Sistema de Gestión Ambiental, así:</a:t>
            </a:r>
            <a:endParaRPr kumimoji="0" lang="es-CO" altLang="es-CO" sz="9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93EEB582-D672-4143-8CE5-B428EA820623}"/>
              </a:ext>
            </a:extLst>
          </p:cNvPr>
          <p:cNvSpPr txBox="1">
            <a:spLocks/>
          </p:cNvSpPr>
          <p:nvPr/>
        </p:nvSpPr>
        <p:spPr>
          <a:xfrm>
            <a:off x="5888609" y="390685"/>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068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1651A-D46F-E0CC-B319-9E22675ED27F}"/>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06273FBA-67F1-1568-93B1-10502C1AB411}"/>
              </a:ext>
            </a:extLst>
          </p:cNvPr>
          <p:cNvGraphicFramePr>
            <a:graphicFrameLocks noGrp="1"/>
          </p:cNvGraphicFramePr>
          <p:nvPr>
            <p:extLst>
              <p:ext uri="{D42A27DB-BD31-4B8C-83A1-F6EECF244321}">
                <p14:modId xmlns:p14="http://schemas.microsoft.com/office/powerpoint/2010/main" val="2212741010"/>
              </p:ext>
            </p:extLst>
          </p:nvPr>
        </p:nvGraphicFramePr>
        <p:xfrm>
          <a:off x="860985" y="1558935"/>
          <a:ext cx="10398125" cy="4598025"/>
        </p:xfrm>
        <a:graphic>
          <a:graphicData uri="http://schemas.openxmlformats.org/drawingml/2006/table">
            <a:tbl>
              <a:tblPr firstRow="1" firstCol="1" bandRow="1"/>
              <a:tblGrid>
                <a:gridCol w="1986689">
                  <a:extLst>
                    <a:ext uri="{9D8B030D-6E8A-4147-A177-3AD203B41FA5}">
                      <a16:colId xmlns:a16="http://schemas.microsoft.com/office/drawing/2014/main" val="1536444649"/>
                    </a:ext>
                  </a:extLst>
                </a:gridCol>
                <a:gridCol w="8411436">
                  <a:extLst>
                    <a:ext uri="{9D8B030D-6E8A-4147-A177-3AD203B41FA5}">
                      <a16:colId xmlns:a16="http://schemas.microsoft.com/office/drawing/2014/main" val="2512890683"/>
                    </a:ext>
                  </a:extLst>
                </a:gridCol>
              </a:tblGrid>
              <a:tr h="874234">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CUMPLIMIENTO DE SU DIRECCIONAMIENTO ESTRATÉGICO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alineación del Direccionamiento Estratégico (contexto, misión, visión y propósitos) de la UMNG frente al Sistema de Gestión para Organizaciones Educativas.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lo descrito en el PEI, el cual describe el sello de la comunidad neogranadina, articulando el Direccionamiento Estratégico con el quehacer institucional, funciones sustantivas y liderazgo visionario.</a:t>
                      </a:r>
                      <a:r>
                        <a:rPr lang="es-CO" sz="1200" dirty="0">
                          <a:solidFill>
                            <a:srgbClr val="4D5156"/>
                          </a:solidFill>
                          <a:effectLst/>
                          <a:latin typeface="Arial" panose="020B0604020202020204" pitchFamily="34" charset="0"/>
                          <a:ea typeface="Times New Roman" panose="02020603050405020304" pitchFamily="18" charset="0"/>
                          <a:cs typeface="Arial" panose="020B0604020202020204" pitchFamily="34" charset="0"/>
                        </a:rPr>
                        <a:t>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0136000"/>
                  </a:ext>
                </a:extLst>
              </a:tr>
              <a:tr h="643406">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aplicables a los grupos de interés pertinentes, (estudiantes y otros beneficiarios) adicionalmente los relacionados con los científicos, técnicos, de propiedad intelectual, la seguridad y la protección de los datos (confidencialidad, integridad y disponibilidad) y otros relacionados con el SGOE.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8492994"/>
                  </a:ext>
                </a:extLst>
              </a:tr>
              <a:tr h="633102">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DOCENCIA, INVESTIGACIÓN Y EXTENSIÓN</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propias de las funciones sustantivas de la Universidad y los desarrollos educativos, científicos y técnicos y de innovación relevantes, a fin de garantizar un ambiente educativo pertinente y de calidad que apunte al cumplimiento del objetivo de desarrollo sostenible No. 4</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9773067"/>
                  </a:ext>
                </a:extLst>
              </a:tr>
              <a:tr h="472347">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RESPONSABILIDAD SOCIAL</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relacionadas con la responsabilidad social, accesibilidad, equidad (inclusión) y conducta ética en la educación, contribuyendo al desarrollo sostenible (actividades sociales, económicas y ambientales).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717488"/>
                  </a:ext>
                </a:extLst>
              </a:tr>
              <a:tr h="694776">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conveniencia, adecuación y eficacia del SGOE</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Entendiendo a las personas como el recurso más importante, buscando que sean competentes, empoderadas y comprometidas, promoviendo la gestión del conocimiento y la comunicación en doble vía.</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1928338"/>
                  </a:ext>
                </a:extLst>
              </a:tr>
              <a:tr h="391970">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ASUMIENDO LA AUTOEVALUACIÓN Y AUTORREGULACIÓN DE LOS PROCESOS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estrategias que permiten garantizar el seguimiento y evaluación de los procesos, en cumplimiento a los objetivos relacionados con el SGOE.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3580196"/>
                  </a:ext>
                </a:extLst>
              </a:tr>
              <a:tr h="472347">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que permitan abordar los riesgos con el fin de asegurar el cumplimiento de los resultados previstos, aumentar los efectos deseables, prevenir los efectos no deseados y lograr la mejora.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1959415"/>
                  </a:ext>
                </a:extLst>
              </a:tr>
            </a:tbl>
          </a:graphicData>
        </a:graphic>
      </p:graphicFrame>
      <p:sp>
        <p:nvSpPr>
          <p:cNvPr id="3" name="Rectangle 1">
            <a:extLst>
              <a:ext uri="{FF2B5EF4-FFF2-40B4-BE49-F238E27FC236}">
                <a16:creationId xmlns:a16="http://schemas.microsoft.com/office/drawing/2014/main" id="{654CCF1E-F846-1471-8B6E-F91875D02888}"/>
              </a:ext>
            </a:extLst>
          </p:cNvPr>
          <p:cNvSpPr>
            <a:spLocks noChangeArrowheads="1"/>
          </p:cNvSpPr>
          <p:nvPr/>
        </p:nvSpPr>
        <p:spPr bwMode="auto">
          <a:xfrm>
            <a:off x="770965" y="974160"/>
            <a:ext cx="108019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para Organizaciones Educativas, </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así:</a:t>
            </a:r>
            <a:endParaRPr kumimoji="0" lang="es-CO" altLang="es-CO" sz="10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F58927EE-1B61-D447-94BC-40DDD5DBB11B}"/>
              </a:ext>
            </a:extLst>
          </p:cNvPr>
          <p:cNvSpPr txBox="1">
            <a:spLocks/>
          </p:cNvSpPr>
          <p:nvPr/>
        </p:nvSpPr>
        <p:spPr>
          <a:xfrm>
            <a:off x="5841710" y="460141"/>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4292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BE6D4-880B-CB32-1F2D-442E8CA915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BB27EF-DED3-6E99-53C4-5409766AA470}"/>
              </a:ext>
            </a:extLst>
          </p:cNvPr>
          <p:cNvSpPr>
            <a:spLocks noGrp="1"/>
          </p:cNvSpPr>
          <p:nvPr>
            <p:ph type="title"/>
          </p:nvPr>
        </p:nvSpPr>
        <p:spPr>
          <a:xfrm>
            <a:off x="4902312" y="384995"/>
            <a:ext cx="6126771" cy="369332"/>
          </a:xfrm>
          <a:noFill/>
        </p:spPr>
        <p:txBody>
          <a:bodyPr vert="horz" wrap="square" lIns="155832" tIns="0" rIns="389579" bIns="0" rtlCol="0" anchor="ctr">
            <a:spAutoFit/>
          </a:bodyPr>
          <a:lstStyle/>
          <a:p>
            <a:pPr algn="r" defTabSz="1234440">
              <a:lnSpc>
                <a:spcPct val="100000"/>
              </a:lnSpc>
            </a:pPr>
            <a:r>
              <a:rPr lang="es-MX" sz="2400" b="1" dirty="0">
                <a:solidFill>
                  <a:srgbClr val="0F235A"/>
                </a:solidFill>
                <a:latin typeface="Arial" panose="020B0604020202020204" pitchFamily="34" charset="0"/>
                <a:cs typeface="Arial" panose="020B0604020202020204" pitchFamily="34" charset="0"/>
              </a:rPr>
              <a:t>Objetivos Integrales 2024</a:t>
            </a:r>
            <a:endParaRPr lang="es-CO" sz="2400" b="1" dirty="0">
              <a:solidFill>
                <a:srgbClr val="0F235A"/>
              </a:solidFill>
              <a:latin typeface="Arial" panose="020B0604020202020204" pitchFamily="34" charset="0"/>
              <a:cs typeface="Arial" panose="020B0604020202020204" pitchFamily="34" charset="0"/>
            </a:endParaRPr>
          </a:p>
        </p:txBody>
      </p:sp>
      <p:graphicFrame>
        <p:nvGraphicFramePr>
          <p:cNvPr id="38" name="Diagrama 37">
            <a:extLst>
              <a:ext uri="{FF2B5EF4-FFF2-40B4-BE49-F238E27FC236}">
                <a16:creationId xmlns:a16="http://schemas.microsoft.com/office/drawing/2014/main" id="{B5D74AAC-08F3-ED2F-1268-E37AE78A9A26}"/>
              </a:ext>
            </a:extLst>
          </p:cNvPr>
          <p:cNvGraphicFramePr/>
          <p:nvPr/>
        </p:nvGraphicFramePr>
        <p:xfrm>
          <a:off x="1198605" y="1082066"/>
          <a:ext cx="10497211" cy="530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Hexágono 38">
            <a:extLst>
              <a:ext uri="{FF2B5EF4-FFF2-40B4-BE49-F238E27FC236}">
                <a16:creationId xmlns:a16="http://schemas.microsoft.com/office/drawing/2014/main" id="{DC06EA34-AC1B-E007-973C-297FB164B444}"/>
              </a:ext>
            </a:extLst>
          </p:cNvPr>
          <p:cNvSpPr/>
          <p:nvPr/>
        </p:nvSpPr>
        <p:spPr>
          <a:xfrm>
            <a:off x="619884" y="1055711"/>
            <a:ext cx="791784" cy="676315"/>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Hexágono 39">
            <a:extLst>
              <a:ext uri="{FF2B5EF4-FFF2-40B4-BE49-F238E27FC236}">
                <a16:creationId xmlns:a16="http://schemas.microsoft.com/office/drawing/2014/main" id="{65A85C45-1193-BB1A-2D6F-D2FAA460976C}"/>
              </a:ext>
            </a:extLst>
          </p:cNvPr>
          <p:cNvSpPr/>
          <p:nvPr/>
        </p:nvSpPr>
        <p:spPr>
          <a:xfrm>
            <a:off x="603673" y="1798007"/>
            <a:ext cx="791784" cy="676315"/>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Hexágono 40">
            <a:extLst>
              <a:ext uri="{FF2B5EF4-FFF2-40B4-BE49-F238E27FC236}">
                <a16:creationId xmlns:a16="http://schemas.microsoft.com/office/drawing/2014/main" id="{835C4214-ADC4-F5ED-2AD3-9208C71BD91C}"/>
              </a:ext>
            </a:extLst>
          </p:cNvPr>
          <p:cNvSpPr/>
          <p:nvPr/>
        </p:nvSpPr>
        <p:spPr>
          <a:xfrm>
            <a:off x="603674" y="2546490"/>
            <a:ext cx="791784" cy="67631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Hexágono 41">
            <a:extLst>
              <a:ext uri="{FF2B5EF4-FFF2-40B4-BE49-F238E27FC236}">
                <a16:creationId xmlns:a16="http://schemas.microsoft.com/office/drawing/2014/main" id="{80287517-3A5F-B527-61BC-27A64A299536}"/>
              </a:ext>
            </a:extLst>
          </p:cNvPr>
          <p:cNvSpPr/>
          <p:nvPr/>
        </p:nvSpPr>
        <p:spPr>
          <a:xfrm>
            <a:off x="603389" y="3294974"/>
            <a:ext cx="791784" cy="676315"/>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Hexágono 42">
            <a:extLst>
              <a:ext uri="{FF2B5EF4-FFF2-40B4-BE49-F238E27FC236}">
                <a16:creationId xmlns:a16="http://schemas.microsoft.com/office/drawing/2014/main" id="{3621909D-4FB7-4428-6373-929CA0C88AD2}"/>
              </a:ext>
            </a:extLst>
          </p:cNvPr>
          <p:cNvSpPr/>
          <p:nvPr/>
        </p:nvSpPr>
        <p:spPr>
          <a:xfrm>
            <a:off x="599407" y="4049643"/>
            <a:ext cx="791784" cy="676315"/>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Hexágono 43">
            <a:extLst>
              <a:ext uri="{FF2B5EF4-FFF2-40B4-BE49-F238E27FC236}">
                <a16:creationId xmlns:a16="http://schemas.microsoft.com/office/drawing/2014/main" id="{EAA31B2F-59B3-B608-8335-F61E9777A56C}"/>
              </a:ext>
            </a:extLst>
          </p:cNvPr>
          <p:cNvSpPr/>
          <p:nvPr/>
        </p:nvSpPr>
        <p:spPr>
          <a:xfrm>
            <a:off x="619884" y="4791940"/>
            <a:ext cx="791784" cy="676315"/>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Hexágono 44">
            <a:extLst>
              <a:ext uri="{FF2B5EF4-FFF2-40B4-BE49-F238E27FC236}">
                <a16:creationId xmlns:a16="http://schemas.microsoft.com/office/drawing/2014/main" id="{716A05ED-5708-5F5C-B80E-3503D9BF79D7}"/>
              </a:ext>
            </a:extLst>
          </p:cNvPr>
          <p:cNvSpPr/>
          <p:nvPr/>
        </p:nvSpPr>
        <p:spPr>
          <a:xfrm>
            <a:off x="619884" y="5534237"/>
            <a:ext cx="791784" cy="676315"/>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CuadroTexto 45">
            <a:extLst>
              <a:ext uri="{FF2B5EF4-FFF2-40B4-BE49-F238E27FC236}">
                <a16:creationId xmlns:a16="http://schemas.microsoft.com/office/drawing/2014/main" id="{ED7C1A47-4E83-6D74-D41C-A57EA7658AAE}"/>
              </a:ext>
            </a:extLst>
          </p:cNvPr>
          <p:cNvSpPr txBox="1"/>
          <p:nvPr/>
        </p:nvSpPr>
        <p:spPr>
          <a:xfrm>
            <a:off x="903910" y="1268569"/>
            <a:ext cx="259690"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47" name="CuadroTexto 46">
            <a:extLst>
              <a:ext uri="{FF2B5EF4-FFF2-40B4-BE49-F238E27FC236}">
                <a16:creationId xmlns:a16="http://schemas.microsoft.com/office/drawing/2014/main" id="{96FF4B1F-7BE4-4967-147D-CF68B445665A}"/>
              </a:ext>
            </a:extLst>
          </p:cNvPr>
          <p:cNvSpPr txBox="1"/>
          <p:nvPr/>
        </p:nvSpPr>
        <p:spPr>
          <a:xfrm>
            <a:off x="858190" y="1990174"/>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2</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48" name="CuadroTexto 47">
            <a:extLst>
              <a:ext uri="{FF2B5EF4-FFF2-40B4-BE49-F238E27FC236}">
                <a16:creationId xmlns:a16="http://schemas.microsoft.com/office/drawing/2014/main" id="{3090102D-31E9-E767-3774-0331EEFFF4EE}"/>
              </a:ext>
            </a:extLst>
          </p:cNvPr>
          <p:cNvSpPr txBox="1"/>
          <p:nvPr/>
        </p:nvSpPr>
        <p:spPr>
          <a:xfrm>
            <a:off x="843255" y="2735791"/>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3</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49" name="CuadroTexto 48">
            <a:extLst>
              <a:ext uri="{FF2B5EF4-FFF2-40B4-BE49-F238E27FC236}">
                <a16:creationId xmlns:a16="http://schemas.microsoft.com/office/drawing/2014/main" id="{17EE8E81-955F-9B58-4760-A4C1AF8B2F71}"/>
              </a:ext>
            </a:extLst>
          </p:cNvPr>
          <p:cNvSpPr txBox="1"/>
          <p:nvPr/>
        </p:nvSpPr>
        <p:spPr>
          <a:xfrm>
            <a:off x="883433" y="3484274"/>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4</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50" name="CuadroTexto 49">
            <a:extLst>
              <a:ext uri="{FF2B5EF4-FFF2-40B4-BE49-F238E27FC236}">
                <a16:creationId xmlns:a16="http://schemas.microsoft.com/office/drawing/2014/main" id="{54EE7E9B-A778-DA74-8DD5-E91CD27CE06E}"/>
              </a:ext>
            </a:extLst>
          </p:cNvPr>
          <p:cNvSpPr txBox="1"/>
          <p:nvPr/>
        </p:nvSpPr>
        <p:spPr>
          <a:xfrm>
            <a:off x="883433" y="4232757"/>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5</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51" name="CuadroTexto 50">
            <a:extLst>
              <a:ext uri="{FF2B5EF4-FFF2-40B4-BE49-F238E27FC236}">
                <a16:creationId xmlns:a16="http://schemas.microsoft.com/office/drawing/2014/main" id="{454A01FD-F76A-CAC6-2A06-10C58ECD1E0C}"/>
              </a:ext>
            </a:extLst>
          </p:cNvPr>
          <p:cNvSpPr txBox="1"/>
          <p:nvPr/>
        </p:nvSpPr>
        <p:spPr>
          <a:xfrm>
            <a:off x="888578" y="4998340"/>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6</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52" name="CuadroTexto 51">
            <a:extLst>
              <a:ext uri="{FF2B5EF4-FFF2-40B4-BE49-F238E27FC236}">
                <a16:creationId xmlns:a16="http://schemas.microsoft.com/office/drawing/2014/main" id="{4EEEF984-64CC-F57C-BDF4-D299BFBBD996}"/>
              </a:ext>
            </a:extLst>
          </p:cNvPr>
          <p:cNvSpPr txBox="1"/>
          <p:nvPr/>
        </p:nvSpPr>
        <p:spPr>
          <a:xfrm>
            <a:off x="883433" y="5729723"/>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7</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0190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6"/>
          <p:cNvSpPr txBox="1">
            <a:spLocks noGrp="1"/>
          </p:cNvSpPr>
          <p:nvPr>
            <p:ph type="title"/>
          </p:nvPr>
        </p:nvSpPr>
        <p:spPr>
          <a:xfrm>
            <a:off x="6263403" y="414221"/>
            <a:ext cx="4450778" cy="421013"/>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sz="2400" b="1" dirty="0">
                <a:solidFill>
                  <a:srgbClr val="002060"/>
                </a:solidFill>
                <a:latin typeface="Arial" panose="020B0604020202020204" pitchFamily="34" charset="0"/>
                <a:cs typeface="Arial" panose="020B0604020202020204" pitchFamily="34" charset="0"/>
              </a:rPr>
              <a:t>Objetivos Integrales 2024</a:t>
            </a:r>
            <a:endParaRPr sz="2400" b="1" dirty="0">
              <a:solidFill>
                <a:srgbClr val="00206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BB5C7E0E-D691-1980-2BEE-9B6B8789FDB8}"/>
              </a:ext>
            </a:extLst>
          </p:cNvPr>
          <p:cNvGraphicFramePr/>
          <p:nvPr/>
        </p:nvGraphicFramePr>
        <p:xfrm>
          <a:off x="1191491" y="1199626"/>
          <a:ext cx="10504325" cy="5034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Hexágono 6">
            <a:extLst>
              <a:ext uri="{FF2B5EF4-FFF2-40B4-BE49-F238E27FC236}">
                <a16:creationId xmlns:a16="http://schemas.microsoft.com/office/drawing/2014/main" id="{2843ED6E-1992-4060-4C12-0E6BE2CCD0F4}"/>
              </a:ext>
            </a:extLst>
          </p:cNvPr>
          <p:cNvSpPr/>
          <p:nvPr/>
        </p:nvSpPr>
        <p:spPr>
          <a:xfrm>
            <a:off x="754814" y="1269231"/>
            <a:ext cx="673881" cy="577721"/>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Hexágono 7">
            <a:extLst>
              <a:ext uri="{FF2B5EF4-FFF2-40B4-BE49-F238E27FC236}">
                <a16:creationId xmlns:a16="http://schemas.microsoft.com/office/drawing/2014/main" id="{B5642F57-CBEB-C3B4-9DAB-94ACB4B55673}"/>
              </a:ext>
            </a:extLst>
          </p:cNvPr>
          <p:cNvSpPr/>
          <p:nvPr/>
        </p:nvSpPr>
        <p:spPr>
          <a:xfrm>
            <a:off x="754814" y="1921794"/>
            <a:ext cx="649676" cy="578584"/>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Hexágono 8">
            <a:extLst>
              <a:ext uri="{FF2B5EF4-FFF2-40B4-BE49-F238E27FC236}">
                <a16:creationId xmlns:a16="http://schemas.microsoft.com/office/drawing/2014/main" id="{B42C9C20-587E-2BA9-E23C-91AF81438E43}"/>
              </a:ext>
            </a:extLst>
          </p:cNvPr>
          <p:cNvSpPr/>
          <p:nvPr/>
        </p:nvSpPr>
        <p:spPr>
          <a:xfrm>
            <a:off x="750076" y="2661727"/>
            <a:ext cx="649676" cy="593574"/>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Hexágono 9">
            <a:extLst>
              <a:ext uri="{FF2B5EF4-FFF2-40B4-BE49-F238E27FC236}">
                <a16:creationId xmlns:a16="http://schemas.microsoft.com/office/drawing/2014/main" id="{842DD044-0BE1-37BE-FA7C-16D75229B721}"/>
              </a:ext>
            </a:extLst>
          </p:cNvPr>
          <p:cNvSpPr/>
          <p:nvPr/>
        </p:nvSpPr>
        <p:spPr>
          <a:xfrm>
            <a:off x="712885" y="3407494"/>
            <a:ext cx="672624" cy="595733"/>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Hexágono 10">
            <a:extLst>
              <a:ext uri="{FF2B5EF4-FFF2-40B4-BE49-F238E27FC236}">
                <a16:creationId xmlns:a16="http://schemas.microsoft.com/office/drawing/2014/main" id="{5264E5FB-C332-FB70-66AE-7BD9E00F2D51}"/>
              </a:ext>
            </a:extLst>
          </p:cNvPr>
          <p:cNvSpPr/>
          <p:nvPr/>
        </p:nvSpPr>
        <p:spPr>
          <a:xfrm>
            <a:off x="707144" y="4224873"/>
            <a:ext cx="672624" cy="552685"/>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Hexágono 11">
            <a:extLst>
              <a:ext uri="{FF2B5EF4-FFF2-40B4-BE49-F238E27FC236}">
                <a16:creationId xmlns:a16="http://schemas.microsoft.com/office/drawing/2014/main" id="{EC50550D-8655-E1D8-2804-E9BD211A1241}"/>
              </a:ext>
            </a:extLst>
          </p:cNvPr>
          <p:cNvSpPr/>
          <p:nvPr/>
        </p:nvSpPr>
        <p:spPr>
          <a:xfrm>
            <a:off x="747458" y="4942149"/>
            <a:ext cx="651192" cy="550894"/>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B1BB1D0C-8BBA-EF41-658B-07F5F31EEFA8}"/>
              </a:ext>
            </a:extLst>
          </p:cNvPr>
          <p:cNvSpPr txBox="1"/>
          <p:nvPr/>
        </p:nvSpPr>
        <p:spPr>
          <a:xfrm>
            <a:off x="975046" y="1381569"/>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8</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14" name="CuadroTexto 13">
            <a:extLst>
              <a:ext uri="{FF2B5EF4-FFF2-40B4-BE49-F238E27FC236}">
                <a16:creationId xmlns:a16="http://schemas.microsoft.com/office/drawing/2014/main" id="{B591AE09-1AB9-BFC9-84CC-EE4D645A1A70}"/>
              </a:ext>
            </a:extLst>
          </p:cNvPr>
          <p:cNvSpPr txBox="1"/>
          <p:nvPr/>
        </p:nvSpPr>
        <p:spPr>
          <a:xfrm>
            <a:off x="954617" y="2129969"/>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9</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214FD6B2-9846-16FE-5793-333D54C34D1B}"/>
              </a:ext>
            </a:extLst>
          </p:cNvPr>
          <p:cNvSpPr txBox="1"/>
          <p:nvPr/>
        </p:nvSpPr>
        <p:spPr>
          <a:xfrm>
            <a:off x="911097" y="2791263"/>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10</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1" name="CuadroTexto 20">
            <a:extLst>
              <a:ext uri="{FF2B5EF4-FFF2-40B4-BE49-F238E27FC236}">
                <a16:creationId xmlns:a16="http://schemas.microsoft.com/office/drawing/2014/main" id="{6D592F62-05D8-B8C8-5D1E-FE30B11B37C2}"/>
              </a:ext>
            </a:extLst>
          </p:cNvPr>
          <p:cNvSpPr txBox="1"/>
          <p:nvPr/>
        </p:nvSpPr>
        <p:spPr>
          <a:xfrm>
            <a:off x="852975" y="3544931"/>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11</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5" name="CuadroTexto 24">
            <a:extLst>
              <a:ext uri="{FF2B5EF4-FFF2-40B4-BE49-F238E27FC236}">
                <a16:creationId xmlns:a16="http://schemas.microsoft.com/office/drawing/2014/main" id="{B41A1316-E728-0A51-DD08-1FE327038C45}"/>
              </a:ext>
            </a:extLst>
          </p:cNvPr>
          <p:cNvSpPr txBox="1"/>
          <p:nvPr/>
        </p:nvSpPr>
        <p:spPr>
          <a:xfrm>
            <a:off x="830820" y="4342125"/>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12</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6" name="CuadroTexto 25">
            <a:extLst>
              <a:ext uri="{FF2B5EF4-FFF2-40B4-BE49-F238E27FC236}">
                <a16:creationId xmlns:a16="http://schemas.microsoft.com/office/drawing/2014/main" id="{02FEAFD3-9C88-7F35-0D89-FCFACBD577BE}"/>
              </a:ext>
            </a:extLst>
          </p:cNvPr>
          <p:cNvSpPr txBox="1"/>
          <p:nvPr/>
        </p:nvSpPr>
        <p:spPr>
          <a:xfrm>
            <a:off x="831906" y="5103575"/>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13</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7" name="Hexágono 26">
            <a:extLst>
              <a:ext uri="{FF2B5EF4-FFF2-40B4-BE49-F238E27FC236}">
                <a16:creationId xmlns:a16="http://schemas.microsoft.com/office/drawing/2014/main" id="{1B1C45F1-52AE-2E37-EE39-C6E93174E8CA}"/>
              </a:ext>
            </a:extLst>
          </p:cNvPr>
          <p:cNvSpPr/>
          <p:nvPr/>
        </p:nvSpPr>
        <p:spPr>
          <a:xfrm>
            <a:off x="787120" y="5608951"/>
            <a:ext cx="650165" cy="531002"/>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CuadroTexto 27">
            <a:extLst>
              <a:ext uri="{FF2B5EF4-FFF2-40B4-BE49-F238E27FC236}">
                <a16:creationId xmlns:a16="http://schemas.microsoft.com/office/drawing/2014/main" id="{A3C2593B-94C5-1EDE-4166-0D9B9697E31E}"/>
              </a:ext>
            </a:extLst>
          </p:cNvPr>
          <p:cNvSpPr txBox="1"/>
          <p:nvPr/>
        </p:nvSpPr>
        <p:spPr>
          <a:xfrm>
            <a:off x="917460" y="5734220"/>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14</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122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2" name="CuadroTexto 1">
            <a:extLst>
              <a:ext uri="{FF2B5EF4-FFF2-40B4-BE49-F238E27FC236}">
                <a16:creationId xmlns:a16="http://schemas.microsoft.com/office/drawing/2014/main" id="{38B2A925-4C7C-3E0B-F463-BF7ED51CB348}"/>
              </a:ext>
            </a:extLst>
          </p:cNvPr>
          <p:cNvSpPr txBox="1"/>
          <p:nvPr/>
        </p:nvSpPr>
        <p:spPr>
          <a:xfrm>
            <a:off x="7466030" y="266794"/>
            <a:ext cx="3417923"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SGOE ISO 21001:2018</a:t>
            </a:r>
            <a:endParaRPr lang="es-CO" sz="24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9AF796BB-A705-309D-1B32-CF5DF7931305}"/>
              </a:ext>
            </a:extLst>
          </p:cNvPr>
          <p:cNvPicPr>
            <a:picLocks noChangeAspect="1"/>
          </p:cNvPicPr>
          <p:nvPr/>
        </p:nvPicPr>
        <p:blipFill>
          <a:blip r:embed="rId3"/>
          <a:stretch>
            <a:fillRect/>
          </a:stretch>
        </p:blipFill>
        <p:spPr>
          <a:xfrm>
            <a:off x="2151530" y="793872"/>
            <a:ext cx="8203409" cy="5263750"/>
          </a:xfrm>
          <a:prstGeom prst="rect">
            <a:avLst/>
          </a:prstGeom>
        </p:spPr>
      </p:pic>
    </p:spTree>
    <p:extLst>
      <p:ext uri="{BB962C8B-B14F-4D97-AF65-F5344CB8AC3E}">
        <p14:creationId xmlns:p14="http://schemas.microsoft.com/office/powerpoint/2010/main" val="23898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4100" name="Picture 4" descr="Sistema de Gestión para Organizaciones Educativas - AEN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29" y="1067851"/>
            <a:ext cx="4730220" cy="1994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ISO 27001 ¿Cómo poner a salvo tus datos persona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738" y="1062784"/>
            <a:ext cx="4730220" cy="1909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7" name="Google Shape;927;p48"/>
          <p:cNvSpPr txBox="1">
            <a:spLocks noGrp="1"/>
          </p:cNvSpPr>
          <p:nvPr>
            <p:ph type="title" idx="4294967295"/>
          </p:nvPr>
        </p:nvSpPr>
        <p:spPr>
          <a:xfrm>
            <a:off x="367028" y="1793397"/>
            <a:ext cx="4730221" cy="543483"/>
          </a:xfrm>
          <a:prstGeom prst="roundRect">
            <a:avLst/>
          </a:prstGeom>
          <a:ln/>
        </p:spPr>
        <p:style>
          <a:lnRef idx="1">
            <a:schemeClr val="accent5"/>
          </a:lnRef>
          <a:fillRef idx="2">
            <a:schemeClr val="accent5"/>
          </a:fillRef>
          <a:effectRef idx="1">
            <a:schemeClr val="accent5"/>
          </a:effectRef>
          <a:fontRef idx="minor">
            <a:schemeClr val="dk1"/>
          </a:fontRef>
        </p:style>
        <p:txBody>
          <a:bodyPr spcFirstLastPara="1" vert="horz" wrap="square" lIns="0" tIns="0" rIns="0" bIns="0" rtlCol="0" anchor="ctr" anchorCtr="0">
            <a:spAutoFit/>
          </a:bodyPr>
          <a:lstStyle/>
          <a:p>
            <a:pPr algn="ctr">
              <a:lnSpc>
                <a:spcPct val="114285"/>
              </a:lnSpc>
              <a:spcBef>
                <a:spcPts val="0"/>
              </a:spcBef>
              <a:buClr>
                <a:srgbClr val="000447"/>
              </a:buClr>
              <a:buSzPts val="2800"/>
            </a:pPr>
            <a:r>
              <a:rPr lang="es-MX" sz="2800" b="1" dirty="0">
                <a:solidFill>
                  <a:schemeClr val="tx1"/>
                </a:solidFill>
                <a:latin typeface="Arial" panose="020B0604020202020204" pitchFamily="34" charset="0"/>
                <a:cs typeface="Arial" panose="020B0604020202020204" pitchFamily="34" charset="0"/>
              </a:rPr>
              <a:t>NTC ISO 21001:2018</a:t>
            </a:r>
            <a:endParaRPr sz="2800" b="1" dirty="0">
              <a:solidFill>
                <a:schemeClr val="tx1"/>
              </a:solidFill>
              <a:latin typeface="Arial" panose="020B0604020202020204" pitchFamily="34" charset="0"/>
              <a:cs typeface="Arial" panose="020B0604020202020204" pitchFamily="34" charset="0"/>
            </a:endParaRPr>
          </a:p>
        </p:txBody>
      </p:sp>
      <p:sp>
        <p:nvSpPr>
          <p:cNvPr id="35" name="Rectángulo redondeado 34"/>
          <p:cNvSpPr/>
          <p:nvPr/>
        </p:nvSpPr>
        <p:spPr>
          <a:xfrm>
            <a:off x="367029" y="3062428"/>
            <a:ext cx="4730219" cy="3166824"/>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es-MX" sz="1200" b="1" dirty="0">
              <a:latin typeface="Arial" panose="020B0604020202020204" pitchFamily="34" charset="0"/>
              <a:cs typeface="Arial" panose="020B0604020202020204" pitchFamily="34" charset="0"/>
            </a:endParaRPr>
          </a:p>
          <a:p>
            <a:pPr algn="just"/>
            <a:r>
              <a:rPr lang="es-MX" sz="1200" b="1" dirty="0">
                <a:latin typeface="Arial" panose="020B0604020202020204" pitchFamily="34" charset="0"/>
                <a:cs typeface="Arial" panose="020B0604020202020204" pitchFamily="34" charset="0"/>
              </a:rPr>
              <a:t>ISO 21001 </a:t>
            </a:r>
            <a:r>
              <a:rPr lang="es-ES" sz="1200" dirty="0">
                <a:latin typeface="Arial" panose="020B0604020202020204" pitchFamily="34" charset="0"/>
                <a:cs typeface="Arial" panose="020B0604020202020204" pitchFamily="34" charset="0"/>
              </a:rPr>
              <a:t>es una estructura organizada que permite a las instituciones educativas </a:t>
            </a:r>
            <a:r>
              <a:rPr lang="es-ES" sz="1200" b="1" dirty="0">
                <a:latin typeface="Arial" panose="020B0604020202020204" pitchFamily="34" charset="0"/>
                <a:cs typeface="Arial" panose="020B0604020202020204" pitchFamily="34" charset="0"/>
              </a:rPr>
              <a:t>mejorar continuamente sus procesos y resultados</a:t>
            </a:r>
            <a:r>
              <a:rPr lang="es-ES" sz="1200" dirty="0">
                <a:latin typeface="Arial" panose="020B0604020202020204" pitchFamily="34" charset="0"/>
                <a:cs typeface="Arial" panose="020B0604020202020204" pitchFamily="34" charset="0"/>
              </a:rPr>
              <a:t>, asegurando que </a:t>
            </a:r>
            <a:r>
              <a:rPr lang="es-ES" sz="1200" b="1" dirty="0">
                <a:latin typeface="Arial" panose="020B0604020202020204" pitchFamily="34" charset="0"/>
                <a:cs typeface="Arial" panose="020B0604020202020204" pitchFamily="34" charset="0"/>
              </a:rPr>
              <a:t>satisfagan las necesidades y expectativas</a:t>
            </a:r>
            <a:r>
              <a:rPr lang="es-ES" sz="1200" dirty="0">
                <a:latin typeface="Arial" panose="020B0604020202020204" pitchFamily="34" charset="0"/>
                <a:cs typeface="Arial" panose="020B0604020202020204" pitchFamily="34" charset="0"/>
              </a:rPr>
              <a:t> de sus estudiantes y otras partes interesadas.</a:t>
            </a:r>
            <a:endParaRPr lang="es-MX" sz="1200" dirty="0">
              <a:latin typeface="Arial" panose="020B0604020202020204" pitchFamily="34" charset="0"/>
              <a:cs typeface="Arial" panose="020B0604020202020204" pitchFamily="34" charset="0"/>
            </a:endParaRPr>
          </a:p>
          <a:p>
            <a:pPr algn="just"/>
            <a:endParaRPr lang="es-MX"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El SGOE se enfoca en </a:t>
            </a:r>
            <a:r>
              <a:rPr lang="es-ES" sz="1200" b="1" dirty="0">
                <a:latin typeface="Arial" panose="020B0604020202020204" pitchFamily="34" charset="0"/>
                <a:cs typeface="Arial" panose="020B0604020202020204" pitchFamily="34" charset="0"/>
              </a:rPr>
              <a:t>mejorar la calidad de la enseñanza y el aprendizaje</a:t>
            </a:r>
            <a:r>
              <a:rPr lang="es-ES" sz="1200" dirty="0">
                <a:latin typeface="Arial" panose="020B0604020202020204" pitchFamily="34" charset="0"/>
                <a:cs typeface="Arial" panose="020B0604020202020204" pitchFamily="34" charset="0"/>
              </a:rPr>
              <a:t>, y abarca desde la definición de </a:t>
            </a:r>
            <a:r>
              <a:rPr lang="es-ES" sz="1200" b="1" dirty="0">
                <a:latin typeface="Arial" panose="020B0604020202020204" pitchFamily="34" charset="0"/>
                <a:cs typeface="Arial" panose="020B0604020202020204" pitchFamily="34" charset="0"/>
              </a:rPr>
              <a:t>políticas y objetivos educativos hasta la implementación de procedimientos</a:t>
            </a:r>
            <a:r>
              <a:rPr lang="es-ES" sz="1200" dirty="0">
                <a:latin typeface="Arial" panose="020B0604020202020204" pitchFamily="34" charset="0"/>
                <a:cs typeface="Arial" panose="020B0604020202020204" pitchFamily="34" charset="0"/>
              </a:rPr>
              <a:t> </a:t>
            </a:r>
            <a:r>
              <a:rPr lang="es-ES" sz="1200" b="1" dirty="0">
                <a:latin typeface="Arial" panose="020B0604020202020204" pitchFamily="34" charset="0"/>
                <a:cs typeface="Arial" panose="020B0604020202020204" pitchFamily="34" charset="0"/>
              </a:rPr>
              <a:t>y la medición de resultados</a:t>
            </a:r>
            <a:r>
              <a:rPr lang="es-ES" sz="1200" dirty="0">
                <a:latin typeface="Arial" panose="020B0604020202020204" pitchFamily="34" charset="0"/>
                <a:cs typeface="Arial" panose="020B0604020202020204" pitchFamily="34" charset="0"/>
              </a:rPr>
              <a:t>. Este sistema promueve la </a:t>
            </a:r>
            <a:r>
              <a:rPr lang="es-ES" sz="1200" b="1" dirty="0">
                <a:latin typeface="Arial" panose="020B0604020202020204" pitchFamily="34" charset="0"/>
                <a:cs typeface="Arial" panose="020B0604020202020204" pitchFamily="34" charset="0"/>
              </a:rPr>
              <a:t>transparencia y</a:t>
            </a:r>
            <a:r>
              <a:rPr lang="es-ES" sz="1200" dirty="0">
                <a:latin typeface="Arial" panose="020B0604020202020204" pitchFamily="34" charset="0"/>
                <a:cs typeface="Arial" panose="020B0604020202020204" pitchFamily="34" charset="0"/>
              </a:rPr>
              <a:t> la</a:t>
            </a:r>
            <a:r>
              <a:rPr lang="es-ES" sz="1200" b="1" dirty="0">
                <a:latin typeface="Arial" panose="020B0604020202020204" pitchFamily="34" charset="0"/>
                <a:cs typeface="Arial" panose="020B0604020202020204" pitchFamily="34" charset="0"/>
              </a:rPr>
              <a:t> rendición de cuentas</a:t>
            </a:r>
            <a:r>
              <a:rPr lang="es-ES" sz="1200" dirty="0">
                <a:latin typeface="Arial" panose="020B0604020202020204" pitchFamily="34" charset="0"/>
                <a:cs typeface="Arial" panose="020B0604020202020204" pitchFamily="34" charset="0"/>
              </a:rPr>
              <a:t>, ayudando a las organizaciones educativas a demostrar su </a:t>
            </a:r>
            <a:r>
              <a:rPr lang="es-ES" sz="1200" b="1" dirty="0">
                <a:latin typeface="Arial" panose="020B0604020202020204" pitchFamily="34" charset="0"/>
                <a:cs typeface="Arial" panose="020B0604020202020204" pitchFamily="34" charset="0"/>
              </a:rPr>
              <a:t>compromiso con la excelencia educativa y la mejora continua</a:t>
            </a:r>
            <a:r>
              <a:rPr lang="es-ES" sz="1200" dirty="0">
                <a:latin typeface="Arial" panose="020B0604020202020204" pitchFamily="34" charset="0"/>
                <a:cs typeface="Arial" panose="020B0604020202020204" pitchFamily="34" charset="0"/>
              </a:rPr>
              <a:t>.</a:t>
            </a:r>
            <a:endParaRPr lang="es-MX" sz="1200" dirty="0">
              <a:latin typeface="Arial" panose="020B0604020202020204" pitchFamily="34" charset="0"/>
              <a:cs typeface="Arial" panose="020B0604020202020204" pitchFamily="34" charset="0"/>
            </a:endParaRPr>
          </a:p>
        </p:txBody>
      </p:sp>
      <p:sp>
        <p:nvSpPr>
          <p:cNvPr id="5" name="CuadroTexto 4"/>
          <p:cNvSpPr txBox="1"/>
          <p:nvPr/>
        </p:nvSpPr>
        <p:spPr>
          <a:xfrm>
            <a:off x="7503070" y="6239365"/>
            <a:ext cx="4688930" cy="430887"/>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a:t>
            </a:r>
            <a:r>
              <a:rPr lang="es-ES" sz="1100" dirty="0">
                <a:latin typeface="Arial" panose="020B0604020202020204" pitchFamily="34" charset="0"/>
                <a:cs typeface="Arial" panose="020B0604020202020204" pitchFamily="34" charset="0"/>
                <a:hlinkClick r:id="rId5"/>
              </a:rPr>
              <a:t>https://www.isotools.us/normas/riesgos-y-seguridad/iso-27001/</a:t>
            </a:r>
            <a:endParaRPr lang="es-ES" sz="1100" dirty="0">
              <a:latin typeface="Arial" panose="020B0604020202020204" pitchFamily="34" charset="0"/>
              <a:cs typeface="Arial" panose="020B0604020202020204" pitchFamily="34" charset="0"/>
            </a:endParaRPr>
          </a:p>
          <a:p>
            <a:r>
              <a:rPr lang="es-CO" sz="1100" dirty="0">
                <a:latin typeface="Arial" panose="020B0604020202020204" pitchFamily="34" charset="0"/>
                <a:cs typeface="Arial" panose="020B0604020202020204" pitchFamily="34" charset="0"/>
                <a:hlinkClick r:id="rId6"/>
              </a:rPr>
              <a:t>https://www.isotools.us/normas/calidad/iso-21001/</a:t>
            </a:r>
            <a:r>
              <a:rPr lang="es-CO" sz="1100" dirty="0">
                <a:latin typeface="Arial" panose="020B0604020202020204" pitchFamily="34" charset="0"/>
                <a:cs typeface="Arial" panose="020B0604020202020204" pitchFamily="34" charset="0"/>
              </a:rPr>
              <a:t> </a:t>
            </a:r>
          </a:p>
        </p:txBody>
      </p:sp>
      <p:sp>
        <p:nvSpPr>
          <p:cNvPr id="6" name="Google Shape;927;p48"/>
          <p:cNvSpPr txBox="1">
            <a:spLocks/>
          </p:cNvSpPr>
          <p:nvPr/>
        </p:nvSpPr>
        <p:spPr>
          <a:xfrm>
            <a:off x="6935738" y="1674522"/>
            <a:ext cx="4730220" cy="543483"/>
          </a:xfrm>
          <a:prstGeom prst="roundRect">
            <a:avLst/>
          </a:prstGeom>
          <a:ln/>
        </p:spPr>
        <p:style>
          <a:lnRef idx="1">
            <a:schemeClr val="accent3"/>
          </a:lnRef>
          <a:fillRef idx="2">
            <a:schemeClr val="accent3"/>
          </a:fillRef>
          <a:effectRef idx="1">
            <a:schemeClr val="accent3"/>
          </a:effectRef>
          <a:fontRef idx="minor">
            <a:schemeClr val="dk1"/>
          </a:fontRef>
        </p:style>
        <p:txBody>
          <a:bodyPr spcFirstLastPara="1" vert="horz" wrap="square" lIns="0" tIns="0" rIns="0" bIns="0" rtlCol="0" anchor="ctr" anchorCtr="0">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algn="ctr">
              <a:lnSpc>
                <a:spcPct val="114285"/>
              </a:lnSpc>
              <a:spcBef>
                <a:spcPts val="0"/>
              </a:spcBef>
              <a:buClr>
                <a:srgbClr val="000447"/>
              </a:buClr>
              <a:buSzPts val="2800"/>
            </a:pPr>
            <a:r>
              <a:rPr lang="es-MX" sz="2800" b="1" dirty="0">
                <a:latin typeface="Arial" panose="020B0604020202020204" pitchFamily="34" charset="0"/>
                <a:cs typeface="Arial" panose="020B0604020202020204" pitchFamily="34" charset="0"/>
              </a:rPr>
              <a:t>NTC ISO 27001:2022</a:t>
            </a:r>
          </a:p>
        </p:txBody>
      </p:sp>
      <p:sp>
        <p:nvSpPr>
          <p:cNvPr id="8" name="Rectángulo redondeado 7"/>
          <p:cNvSpPr/>
          <p:nvPr/>
        </p:nvSpPr>
        <p:spPr>
          <a:xfrm>
            <a:off x="6935737" y="2960272"/>
            <a:ext cx="4730219" cy="3268980"/>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base"/>
            <a:endParaRPr lang="es-ES" sz="1200" b="1" dirty="0">
              <a:latin typeface="Arial" panose="020B0604020202020204" pitchFamily="34" charset="0"/>
              <a:cs typeface="Arial" panose="020B0604020202020204" pitchFamily="34" charset="0"/>
            </a:endParaRPr>
          </a:p>
          <a:p>
            <a:pPr fontAlgn="base"/>
            <a:endParaRPr lang="es-ES" sz="1200" b="1" dirty="0">
              <a:latin typeface="Arial" panose="020B0604020202020204" pitchFamily="34" charset="0"/>
              <a:cs typeface="Arial" panose="020B0604020202020204" pitchFamily="34" charset="0"/>
            </a:endParaRPr>
          </a:p>
          <a:p>
            <a:pPr fontAlgn="base"/>
            <a:r>
              <a:rPr lang="es-ES" sz="1200" b="1" dirty="0">
                <a:latin typeface="Arial" panose="020B0604020202020204" pitchFamily="34" charset="0"/>
                <a:cs typeface="Arial" panose="020B0604020202020204" pitchFamily="34" charset="0"/>
              </a:rPr>
              <a:t>ISO 27001</a:t>
            </a:r>
            <a:r>
              <a:rPr lang="es-ES" sz="1200" dirty="0">
                <a:latin typeface="Arial" panose="020B0604020202020204" pitchFamily="34" charset="0"/>
                <a:cs typeface="Arial" panose="020B0604020202020204" pitchFamily="34" charset="0"/>
              </a:rPr>
              <a:t> es una norma internacional que permite el aseguramiento, la confidencialidad e integridad de los datos y de la información, así como de los sistemas que la procesan.</a:t>
            </a:r>
          </a:p>
          <a:p>
            <a:pPr fontAlgn="base"/>
            <a:r>
              <a:rPr lang="es-ES" sz="1200" dirty="0">
                <a:latin typeface="Arial" panose="020B0604020202020204" pitchFamily="34" charset="0"/>
                <a:cs typeface="Arial" panose="020B0604020202020204" pitchFamily="34" charset="0"/>
              </a:rPr>
              <a:t>El estándar </a:t>
            </a:r>
            <a:r>
              <a:rPr lang="es-ES" sz="1200" b="1" dirty="0">
                <a:latin typeface="Arial" panose="020B0604020202020204" pitchFamily="34" charset="0"/>
                <a:cs typeface="Arial" panose="020B0604020202020204" pitchFamily="34" charset="0"/>
              </a:rPr>
              <a:t>ISO 27001:2022 </a:t>
            </a:r>
            <a:r>
              <a:rPr lang="es-ES" sz="1200" dirty="0">
                <a:latin typeface="Arial" panose="020B0604020202020204" pitchFamily="34" charset="0"/>
                <a:cs typeface="Arial" panose="020B0604020202020204" pitchFamily="34" charset="0"/>
              </a:rPr>
              <a:t>para los </a:t>
            </a:r>
            <a:r>
              <a:rPr lang="es-ES" sz="1200" b="1" dirty="0">
                <a:latin typeface="Arial" panose="020B0604020202020204" pitchFamily="34" charset="0"/>
                <a:cs typeface="Arial" panose="020B0604020202020204" pitchFamily="34" charset="0"/>
              </a:rPr>
              <a:t>Sistemas Gestión de la Seguridad de la Información</a:t>
            </a:r>
            <a:r>
              <a:rPr lang="es-ES" sz="1200" dirty="0">
                <a:latin typeface="Arial" panose="020B0604020202020204" pitchFamily="34" charset="0"/>
                <a:cs typeface="Arial" panose="020B0604020202020204" pitchFamily="34" charset="0"/>
              </a:rPr>
              <a:t> permite a las organizaciones la evaluación del riesgo y la aplicación de los controles necesarios para mitigarlos o eliminarlos.</a:t>
            </a:r>
          </a:p>
          <a:p>
            <a:pPr fontAlgn="base"/>
            <a:r>
              <a:rPr lang="es-ES" sz="1200" dirty="0">
                <a:latin typeface="Arial" panose="020B0604020202020204" pitchFamily="34" charset="0"/>
                <a:cs typeface="Arial" panose="020B0604020202020204" pitchFamily="34" charset="0"/>
              </a:rPr>
              <a:t>La aplicación de </a:t>
            </a:r>
            <a:r>
              <a:rPr lang="es-ES" sz="1200" b="1" dirty="0">
                <a:latin typeface="Arial" panose="020B0604020202020204" pitchFamily="34" charset="0"/>
                <a:cs typeface="Arial" panose="020B0604020202020204" pitchFamily="34" charset="0"/>
              </a:rPr>
              <a:t>ISO-27001</a:t>
            </a:r>
            <a:r>
              <a:rPr lang="es-ES" sz="1200" dirty="0">
                <a:latin typeface="Arial" panose="020B0604020202020204" pitchFamily="34" charset="0"/>
                <a:cs typeface="Arial" panose="020B0604020202020204" pitchFamily="34" charset="0"/>
              </a:rPr>
              <a:t> significa una diferenciación respecto al resto, que mejora la competitividad y la imagen de una organización.</a:t>
            </a:r>
          </a:p>
          <a:p>
            <a:pPr fontAlgn="base"/>
            <a:r>
              <a:rPr lang="es-ES" sz="1200" dirty="0">
                <a:latin typeface="Arial" panose="020B0604020202020204" pitchFamily="34" charset="0"/>
                <a:cs typeface="Arial" panose="020B0604020202020204" pitchFamily="34" charset="0"/>
              </a:rPr>
              <a:t>La </a:t>
            </a:r>
            <a:r>
              <a:rPr lang="es-ES" sz="1200" b="1" dirty="0">
                <a:latin typeface="Arial" panose="020B0604020202020204" pitchFamily="34" charset="0"/>
                <a:cs typeface="Arial" panose="020B0604020202020204" pitchFamily="34" charset="0"/>
              </a:rPr>
              <a:t>Gestión de la Seguridad de la Información</a:t>
            </a:r>
            <a:r>
              <a:rPr lang="es-ES" sz="1200" dirty="0">
                <a:latin typeface="Arial" panose="020B0604020202020204" pitchFamily="34" charset="0"/>
                <a:cs typeface="Arial" panose="020B0604020202020204" pitchFamily="34" charset="0"/>
              </a:rPr>
              <a:t> se complementa con las buenas prácticas o controles establecidos en la norma </a:t>
            </a:r>
            <a:r>
              <a:rPr lang="es-ES" sz="1200" b="1" dirty="0">
                <a:latin typeface="Arial" panose="020B0604020202020204" pitchFamily="34" charset="0"/>
                <a:cs typeface="Arial" panose="020B0604020202020204" pitchFamily="34" charset="0"/>
              </a:rPr>
              <a:t>ISO 27002</a:t>
            </a:r>
            <a:r>
              <a:rPr lang="es-ES" dirty="0">
                <a:latin typeface="Arial" panose="020B0604020202020204" pitchFamily="34" charset="0"/>
                <a:cs typeface="Arial" panose="020B0604020202020204" pitchFamily="34" charset="0"/>
              </a:rPr>
              <a:t>.</a:t>
            </a:r>
          </a:p>
        </p:txBody>
      </p:sp>
      <p:sp>
        <p:nvSpPr>
          <p:cNvPr id="3" name="Rectángulo 2"/>
          <p:cNvSpPr/>
          <p:nvPr/>
        </p:nvSpPr>
        <p:spPr>
          <a:xfrm>
            <a:off x="1025453" y="3062428"/>
            <a:ext cx="3691914" cy="369332"/>
          </a:xfrm>
          <a:prstGeom prst="rect">
            <a:avLst/>
          </a:prstGeom>
        </p:spPr>
        <p:txBody>
          <a:bodyPr wrap="square">
            <a:spAutoFit/>
          </a:bodyPr>
          <a:lstStyle/>
          <a:p>
            <a:r>
              <a:rPr lang="es-MX" b="1" dirty="0">
                <a:solidFill>
                  <a:schemeClr val="bg1"/>
                </a:solidFill>
                <a:latin typeface="Arial" panose="020B0604020202020204" pitchFamily="34" charset="0"/>
                <a:cs typeface="Arial" panose="020B0604020202020204" pitchFamily="34" charset="0"/>
              </a:rPr>
              <a:t>¿Que es la ISO 21001:2018?</a:t>
            </a:r>
          </a:p>
        </p:txBody>
      </p:sp>
      <p:sp>
        <p:nvSpPr>
          <p:cNvPr id="7" name="Rectángulo 6"/>
          <p:cNvSpPr/>
          <p:nvPr/>
        </p:nvSpPr>
        <p:spPr>
          <a:xfrm>
            <a:off x="7595336" y="3062428"/>
            <a:ext cx="3837609" cy="369332"/>
          </a:xfrm>
          <a:prstGeom prst="rect">
            <a:avLst/>
          </a:prstGeom>
        </p:spPr>
        <p:txBody>
          <a:bodyPr wrap="square">
            <a:spAutoFit/>
          </a:bodyPr>
          <a:lstStyle/>
          <a:p>
            <a:r>
              <a:rPr lang="es-MX" b="1" dirty="0">
                <a:solidFill>
                  <a:schemeClr val="bg1"/>
                </a:solidFill>
                <a:latin typeface="Arial" panose="020B0604020202020204" pitchFamily="34" charset="0"/>
                <a:cs typeface="Arial" panose="020B0604020202020204" pitchFamily="34" charset="0"/>
              </a:rPr>
              <a:t>¿Que es la ISO 27001:2022?</a:t>
            </a:r>
          </a:p>
        </p:txBody>
      </p:sp>
    </p:spTree>
    <p:extLst>
      <p:ext uri="{BB962C8B-B14F-4D97-AF65-F5344CB8AC3E}">
        <p14:creationId xmlns:p14="http://schemas.microsoft.com/office/powerpoint/2010/main" val="21748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enter circle">
            <a:extLst>
              <a:ext uri="{FF2B5EF4-FFF2-40B4-BE49-F238E27FC236}">
                <a16:creationId xmlns:a16="http://schemas.microsoft.com/office/drawing/2014/main" id="{98F7D2DC-357B-9651-15DD-8A839BAD0122}"/>
              </a:ext>
            </a:extLst>
          </p:cNvPr>
          <p:cNvSpPr>
            <a:spLocks noChangeArrowheads="1"/>
          </p:cNvSpPr>
          <p:nvPr/>
        </p:nvSpPr>
        <p:spPr bwMode="auto">
          <a:xfrm>
            <a:off x="4480447" y="2789432"/>
            <a:ext cx="2994947" cy="2983006"/>
          </a:xfrm>
          <a:prstGeom prst="ellipse">
            <a:avLst/>
          </a:prstGeom>
          <a:solidFill>
            <a:srgbClr val="FFFFFF"/>
          </a:solidFill>
          <a:ln>
            <a:noFill/>
          </a:ln>
          <a:effectLst>
            <a:innerShdw blurRad="152400" dist="12700" dir="13500000">
              <a:prstClr val="black">
                <a:alpha val="3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nvGrpSpPr>
          <p:cNvPr id="4" name="Circle 01">
            <a:extLst>
              <a:ext uri="{FF2B5EF4-FFF2-40B4-BE49-F238E27FC236}">
                <a16:creationId xmlns:a16="http://schemas.microsoft.com/office/drawing/2014/main" id="{45244A03-E32B-1B54-E319-CE909BD9FCE8}"/>
              </a:ext>
            </a:extLst>
          </p:cNvPr>
          <p:cNvGrpSpPr/>
          <p:nvPr/>
        </p:nvGrpSpPr>
        <p:grpSpPr>
          <a:xfrm>
            <a:off x="3473788" y="4440507"/>
            <a:ext cx="1605484" cy="1657588"/>
            <a:chOff x="2727999" y="4264799"/>
            <a:chExt cx="1175045" cy="1213180"/>
          </a:xfrm>
        </p:grpSpPr>
        <p:sp>
          <p:nvSpPr>
            <p:cNvPr id="9" name="Freeform 22">
              <a:extLst>
                <a:ext uri="{FF2B5EF4-FFF2-40B4-BE49-F238E27FC236}">
                  <a16:creationId xmlns:a16="http://schemas.microsoft.com/office/drawing/2014/main" id="{CBA1CFF9-43D9-C351-8B11-44B807D1C25C}"/>
                </a:ext>
              </a:extLst>
            </p:cNvPr>
            <p:cNvSpPr>
              <a:spLocks/>
            </p:cNvSpPr>
            <p:nvPr/>
          </p:nvSpPr>
          <p:spPr bwMode="auto">
            <a:xfrm>
              <a:off x="2727999" y="4264799"/>
              <a:ext cx="1153593" cy="1213180"/>
            </a:xfrm>
            <a:custGeom>
              <a:avLst/>
              <a:gdLst>
                <a:gd name="T0" fmla="*/ 574 w 804"/>
                <a:gd name="T1" fmla="*/ 327 h 849"/>
                <a:gd name="T2" fmla="*/ 475 w 804"/>
                <a:gd name="T3" fmla="*/ 4 h 849"/>
                <a:gd name="T4" fmla="*/ 254 w 804"/>
                <a:gd name="T5" fmla="*/ 56 h 849"/>
                <a:gd name="T6" fmla="*/ 109 w 804"/>
                <a:gd name="T7" fmla="*/ 595 h 849"/>
                <a:gd name="T8" fmla="*/ 648 w 804"/>
                <a:gd name="T9" fmla="*/ 740 h 849"/>
                <a:gd name="T10" fmla="*/ 804 w 804"/>
                <a:gd name="T11" fmla="*/ 574 h 849"/>
                <a:gd name="T12" fmla="*/ 574 w 804"/>
                <a:gd name="T13" fmla="*/ 327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574" y="327"/>
                  </a:moveTo>
                  <a:cubicBezTo>
                    <a:pt x="515" y="225"/>
                    <a:pt x="483" y="115"/>
                    <a:pt x="475" y="4"/>
                  </a:cubicBezTo>
                  <a:cubicBezTo>
                    <a:pt x="400" y="0"/>
                    <a:pt x="323" y="16"/>
                    <a:pt x="254" y="56"/>
                  </a:cubicBezTo>
                  <a:cubicBezTo>
                    <a:pt x="65" y="165"/>
                    <a:pt x="0" y="407"/>
                    <a:pt x="109" y="595"/>
                  </a:cubicBezTo>
                  <a:cubicBezTo>
                    <a:pt x="218" y="784"/>
                    <a:pt x="459" y="849"/>
                    <a:pt x="648" y="740"/>
                  </a:cubicBezTo>
                  <a:cubicBezTo>
                    <a:pt x="718" y="699"/>
                    <a:pt x="771" y="641"/>
                    <a:pt x="804" y="574"/>
                  </a:cubicBezTo>
                  <a:cubicBezTo>
                    <a:pt x="712" y="512"/>
                    <a:pt x="633" y="429"/>
                    <a:pt x="574" y="327"/>
                  </a:cubicBezTo>
                  <a:close/>
                </a:path>
              </a:pathLst>
            </a:custGeom>
            <a:gradFill flip="none" rotWithShape="1">
              <a:gsLst>
                <a:gs pos="0">
                  <a:srgbClr val="FFDE3B"/>
                </a:gs>
                <a:gs pos="100000">
                  <a:srgbClr val="F7B32D"/>
                </a:gs>
              </a:gsLst>
              <a:lin ang="189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3" name="Freeform 24">
              <a:extLst>
                <a:ext uri="{FF2B5EF4-FFF2-40B4-BE49-F238E27FC236}">
                  <a16:creationId xmlns:a16="http://schemas.microsoft.com/office/drawing/2014/main" id="{C26F1DA6-6DA6-DD37-E2BE-BFA7388FD7F4}"/>
                </a:ext>
              </a:extLst>
            </p:cNvPr>
            <p:cNvSpPr>
              <a:spLocks/>
            </p:cNvSpPr>
            <p:nvPr/>
          </p:nvSpPr>
          <p:spPr bwMode="auto">
            <a:xfrm>
              <a:off x="2784408" y="5090269"/>
              <a:ext cx="90571" cy="94544"/>
            </a:xfrm>
            <a:custGeom>
              <a:avLst/>
              <a:gdLst>
                <a:gd name="T0" fmla="*/ 0 w 114"/>
                <a:gd name="T1" fmla="*/ 107 h 119"/>
                <a:gd name="T2" fmla="*/ 114 w 114"/>
                <a:gd name="T3" fmla="*/ 119 h 119"/>
                <a:gd name="T4" fmla="*/ 47 w 114"/>
                <a:gd name="T5" fmla="*/ 0 h 119"/>
                <a:gd name="T6" fmla="*/ 0 w 114"/>
                <a:gd name="T7" fmla="*/ 107 h 119"/>
              </a:gdLst>
              <a:ahLst/>
              <a:cxnLst>
                <a:cxn ang="0">
                  <a:pos x="T0" y="T1"/>
                </a:cxn>
                <a:cxn ang="0">
                  <a:pos x="T2" y="T3"/>
                </a:cxn>
                <a:cxn ang="0">
                  <a:pos x="T4" y="T5"/>
                </a:cxn>
                <a:cxn ang="0">
                  <a:pos x="T6" y="T7"/>
                </a:cxn>
              </a:cxnLst>
              <a:rect l="0" t="0" r="r" b="b"/>
              <a:pathLst>
                <a:path w="114" h="119">
                  <a:moveTo>
                    <a:pt x="0" y="107"/>
                  </a:moveTo>
                  <a:lnTo>
                    <a:pt x="114" y="119"/>
                  </a:lnTo>
                  <a:lnTo>
                    <a:pt x="47" y="0"/>
                  </a:lnTo>
                  <a:lnTo>
                    <a:pt x="0" y="107"/>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4" name="Freeform 25">
              <a:extLst>
                <a:ext uri="{FF2B5EF4-FFF2-40B4-BE49-F238E27FC236}">
                  <a16:creationId xmlns:a16="http://schemas.microsoft.com/office/drawing/2014/main" id="{F322F4F7-7C67-7121-A526-66DCB5F1B281}"/>
                </a:ext>
              </a:extLst>
            </p:cNvPr>
            <p:cNvSpPr>
              <a:spLocks/>
            </p:cNvSpPr>
            <p:nvPr/>
          </p:nvSpPr>
          <p:spPr bwMode="auto">
            <a:xfrm>
              <a:off x="3811678" y="4522212"/>
              <a:ext cx="91366" cy="92955"/>
            </a:xfrm>
            <a:custGeom>
              <a:avLst/>
              <a:gdLst>
                <a:gd name="T0" fmla="*/ 115 w 115"/>
                <a:gd name="T1" fmla="*/ 11 h 117"/>
                <a:gd name="T2" fmla="*/ 0 w 115"/>
                <a:gd name="T3" fmla="*/ 0 h 117"/>
                <a:gd name="T4" fmla="*/ 69 w 115"/>
                <a:gd name="T5" fmla="*/ 117 h 117"/>
                <a:gd name="T6" fmla="*/ 115 w 115"/>
                <a:gd name="T7" fmla="*/ 11 h 117"/>
              </a:gdLst>
              <a:ahLst/>
              <a:cxnLst>
                <a:cxn ang="0">
                  <a:pos x="T0" y="T1"/>
                </a:cxn>
                <a:cxn ang="0">
                  <a:pos x="T2" y="T3"/>
                </a:cxn>
                <a:cxn ang="0">
                  <a:pos x="T4" y="T5"/>
                </a:cxn>
                <a:cxn ang="0">
                  <a:pos x="T6" y="T7"/>
                </a:cxn>
              </a:cxnLst>
              <a:rect l="0" t="0" r="r" b="b"/>
              <a:pathLst>
                <a:path w="115" h="117">
                  <a:moveTo>
                    <a:pt x="115" y="11"/>
                  </a:moveTo>
                  <a:lnTo>
                    <a:pt x="0" y="0"/>
                  </a:lnTo>
                  <a:lnTo>
                    <a:pt x="69" y="117"/>
                  </a:lnTo>
                  <a:lnTo>
                    <a:pt x="115" y="11"/>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38" name="Oval 16">
              <a:extLst>
                <a:ext uri="{FF2B5EF4-FFF2-40B4-BE49-F238E27FC236}">
                  <a16:creationId xmlns:a16="http://schemas.microsoft.com/office/drawing/2014/main" id="{A051825C-BD85-B2E0-34BD-24EDF74BB072}"/>
                </a:ext>
              </a:extLst>
            </p:cNvPr>
            <p:cNvSpPr>
              <a:spLocks noChangeArrowheads="1"/>
            </p:cNvSpPr>
            <p:nvPr/>
          </p:nvSpPr>
          <p:spPr bwMode="auto">
            <a:xfrm>
              <a:off x="2859970" y="4344388"/>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39" name="Circle 02">
            <a:extLst>
              <a:ext uri="{FF2B5EF4-FFF2-40B4-BE49-F238E27FC236}">
                <a16:creationId xmlns:a16="http://schemas.microsoft.com/office/drawing/2014/main" id="{1F6527C8-74F5-5398-82E9-C1189345E9D1}"/>
              </a:ext>
            </a:extLst>
          </p:cNvPr>
          <p:cNvGrpSpPr/>
          <p:nvPr/>
        </p:nvGrpSpPr>
        <p:grpSpPr>
          <a:xfrm rot="20755585">
            <a:off x="3358762" y="2711275"/>
            <a:ext cx="1603312" cy="1656501"/>
            <a:chOff x="2729588" y="2816452"/>
            <a:chExt cx="1173456" cy="1212385"/>
          </a:xfrm>
        </p:grpSpPr>
        <p:sp>
          <p:nvSpPr>
            <p:cNvPr id="40" name="Freeform 18">
              <a:extLst>
                <a:ext uri="{FF2B5EF4-FFF2-40B4-BE49-F238E27FC236}">
                  <a16:creationId xmlns:a16="http://schemas.microsoft.com/office/drawing/2014/main" id="{DED93344-12DA-702A-1F65-F526DB4ACBB1}"/>
                </a:ext>
              </a:extLst>
            </p:cNvPr>
            <p:cNvSpPr>
              <a:spLocks/>
            </p:cNvSpPr>
            <p:nvPr/>
          </p:nvSpPr>
          <p:spPr bwMode="auto">
            <a:xfrm>
              <a:off x="2729588" y="2816452"/>
              <a:ext cx="1153593" cy="1212385"/>
            </a:xfrm>
            <a:custGeom>
              <a:avLst/>
              <a:gdLst>
                <a:gd name="T0" fmla="*/ 573 w 804"/>
                <a:gd name="T1" fmla="*/ 521 h 849"/>
                <a:gd name="T2" fmla="*/ 804 w 804"/>
                <a:gd name="T3" fmla="*/ 275 h 849"/>
                <a:gd name="T4" fmla="*/ 648 w 804"/>
                <a:gd name="T5" fmla="*/ 109 h 849"/>
                <a:gd name="T6" fmla="*/ 109 w 804"/>
                <a:gd name="T7" fmla="*/ 253 h 849"/>
                <a:gd name="T8" fmla="*/ 253 w 804"/>
                <a:gd name="T9" fmla="*/ 792 h 849"/>
                <a:gd name="T10" fmla="*/ 475 w 804"/>
                <a:gd name="T11" fmla="*/ 844 h 849"/>
                <a:gd name="T12" fmla="*/ 573 w 804"/>
                <a:gd name="T13" fmla="*/ 521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573" y="521"/>
                  </a:moveTo>
                  <a:cubicBezTo>
                    <a:pt x="633" y="419"/>
                    <a:pt x="712" y="336"/>
                    <a:pt x="804" y="275"/>
                  </a:cubicBezTo>
                  <a:cubicBezTo>
                    <a:pt x="770" y="207"/>
                    <a:pt x="718" y="149"/>
                    <a:pt x="648" y="109"/>
                  </a:cubicBezTo>
                  <a:cubicBezTo>
                    <a:pt x="459" y="0"/>
                    <a:pt x="218" y="65"/>
                    <a:pt x="109" y="253"/>
                  </a:cubicBezTo>
                  <a:cubicBezTo>
                    <a:pt x="0" y="442"/>
                    <a:pt x="65" y="683"/>
                    <a:pt x="253" y="792"/>
                  </a:cubicBezTo>
                  <a:cubicBezTo>
                    <a:pt x="323" y="832"/>
                    <a:pt x="400" y="849"/>
                    <a:pt x="475" y="844"/>
                  </a:cubicBezTo>
                  <a:cubicBezTo>
                    <a:pt x="482" y="734"/>
                    <a:pt x="514" y="624"/>
                    <a:pt x="573" y="521"/>
                  </a:cubicBezTo>
                  <a:close/>
                </a:path>
              </a:pathLst>
            </a:custGeom>
            <a:gradFill>
              <a:gsLst>
                <a:gs pos="0">
                  <a:srgbClr val="FFAC3E"/>
                </a:gs>
                <a:gs pos="100000">
                  <a:srgbClr val="EF6D3A"/>
                </a:gs>
              </a:gsLst>
              <a:lin ang="2700000" scaled="0"/>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2" name="Freeform 20">
              <a:extLst>
                <a:ext uri="{FF2B5EF4-FFF2-40B4-BE49-F238E27FC236}">
                  <a16:creationId xmlns:a16="http://schemas.microsoft.com/office/drawing/2014/main" id="{73DFD218-FA1B-8E86-AC55-D743EA6C7948}"/>
                </a:ext>
              </a:extLst>
            </p:cNvPr>
            <p:cNvSpPr>
              <a:spLocks/>
            </p:cNvSpPr>
            <p:nvPr/>
          </p:nvSpPr>
          <p:spPr bwMode="auto">
            <a:xfrm>
              <a:off x="2784408" y="3110411"/>
              <a:ext cx="90571" cy="94544"/>
            </a:xfrm>
            <a:custGeom>
              <a:avLst/>
              <a:gdLst>
                <a:gd name="T0" fmla="*/ 0 w 114"/>
                <a:gd name="T1" fmla="*/ 13 h 119"/>
                <a:gd name="T2" fmla="*/ 47 w 114"/>
                <a:gd name="T3" fmla="*/ 119 h 119"/>
                <a:gd name="T4" fmla="*/ 114 w 114"/>
                <a:gd name="T5" fmla="*/ 0 h 119"/>
                <a:gd name="T6" fmla="*/ 0 w 114"/>
                <a:gd name="T7" fmla="*/ 13 h 119"/>
              </a:gdLst>
              <a:ahLst/>
              <a:cxnLst>
                <a:cxn ang="0">
                  <a:pos x="T0" y="T1"/>
                </a:cxn>
                <a:cxn ang="0">
                  <a:pos x="T2" y="T3"/>
                </a:cxn>
                <a:cxn ang="0">
                  <a:pos x="T4" y="T5"/>
                </a:cxn>
                <a:cxn ang="0">
                  <a:pos x="T6" y="T7"/>
                </a:cxn>
              </a:cxnLst>
              <a:rect l="0" t="0" r="r" b="b"/>
              <a:pathLst>
                <a:path w="114" h="119">
                  <a:moveTo>
                    <a:pt x="0" y="13"/>
                  </a:moveTo>
                  <a:lnTo>
                    <a:pt x="47" y="119"/>
                  </a:lnTo>
                  <a:lnTo>
                    <a:pt x="114" y="0"/>
                  </a:lnTo>
                  <a:lnTo>
                    <a:pt x="0" y="13"/>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3" name="Freeform 21">
              <a:extLst>
                <a:ext uri="{FF2B5EF4-FFF2-40B4-BE49-F238E27FC236}">
                  <a16:creationId xmlns:a16="http://schemas.microsoft.com/office/drawing/2014/main" id="{F5929E4F-CCB6-7688-F1CF-A3D8A1991B3A}"/>
                </a:ext>
              </a:extLst>
            </p:cNvPr>
            <p:cNvSpPr>
              <a:spLocks/>
            </p:cNvSpPr>
            <p:nvPr/>
          </p:nvSpPr>
          <p:spPr bwMode="auto">
            <a:xfrm>
              <a:off x="3811678" y="3680852"/>
              <a:ext cx="91366" cy="92160"/>
            </a:xfrm>
            <a:custGeom>
              <a:avLst/>
              <a:gdLst>
                <a:gd name="T0" fmla="*/ 115 w 115"/>
                <a:gd name="T1" fmla="*/ 106 h 116"/>
                <a:gd name="T2" fmla="*/ 69 w 115"/>
                <a:gd name="T3" fmla="*/ 0 h 116"/>
                <a:gd name="T4" fmla="*/ 0 w 115"/>
                <a:gd name="T5" fmla="*/ 116 h 116"/>
                <a:gd name="T6" fmla="*/ 115 w 115"/>
                <a:gd name="T7" fmla="*/ 106 h 116"/>
              </a:gdLst>
              <a:ahLst/>
              <a:cxnLst>
                <a:cxn ang="0">
                  <a:pos x="T0" y="T1"/>
                </a:cxn>
                <a:cxn ang="0">
                  <a:pos x="T2" y="T3"/>
                </a:cxn>
                <a:cxn ang="0">
                  <a:pos x="T4" y="T5"/>
                </a:cxn>
                <a:cxn ang="0">
                  <a:pos x="T6" y="T7"/>
                </a:cxn>
              </a:cxnLst>
              <a:rect l="0" t="0" r="r" b="b"/>
              <a:pathLst>
                <a:path w="115" h="116">
                  <a:moveTo>
                    <a:pt x="115" y="106"/>
                  </a:moveTo>
                  <a:lnTo>
                    <a:pt x="69" y="0"/>
                  </a:lnTo>
                  <a:lnTo>
                    <a:pt x="0" y="116"/>
                  </a:lnTo>
                  <a:lnTo>
                    <a:pt x="115" y="106"/>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4" name="Oval 16">
              <a:extLst>
                <a:ext uri="{FF2B5EF4-FFF2-40B4-BE49-F238E27FC236}">
                  <a16:creationId xmlns:a16="http://schemas.microsoft.com/office/drawing/2014/main" id="{06A17B11-08AC-FB72-D876-128B2A77E483}"/>
                </a:ext>
              </a:extLst>
            </p:cNvPr>
            <p:cNvSpPr>
              <a:spLocks noChangeArrowheads="1"/>
            </p:cNvSpPr>
            <p:nvPr/>
          </p:nvSpPr>
          <p:spPr bwMode="auto">
            <a:xfrm>
              <a:off x="2901523" y="2994952"/>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45" name="Circle 03">
            <a:extLst>
              <a:ext uri="{FF2B5EF4-FFF2-40B4-BE49-F238E27FC236}">
                <a16:creationId xmlns:a16="http://schemas.microsoft.com/office/drawing/2014/main" id="{02F1F413-0E0A-048D-01F5-AAEC52D2DB87}"/>
              </a:ext>
            </a:extLst>
          </p:cNvPr>
          <p:cNvGrpSpPr/>
          <p:nvPr/>
        </p:nvGrpSpPr>
        <p:grpSpPr>
          <a:xfrm rot="1257056">
            <a:off x="6249931" y="1526911"/>
            <a:ext cx="1545778" cy="1758541"/>
            <a:chOff x="4005532" y="2093470"/>
            <a:chExt cx="1131347" cy="1287067"/>
          </a:xfrm>
        </p:grpSpPr>
        <p:sp>
          <p:nvSpPr>
            <p:cNvPr id="46" name="Freeform 14">
              <a:extLst>
                <a:ext uri="{FF2B5EF4-FFF2-40B4-BE49-F238E27FC236}">
                  <a16:creationId xmlns:a16="http://schemas.microsoft.com/office/drawing/2014/main" id="{912578B6-F6C2-015C-35E1-F21CC1845555}"/>
                </a:ext>
              </a:extLst>
            </p:cNvPr>
            <p:cNvSpPr>
              <a:spLocks/>
            </p:cNvSpPr>
            <p:nvPr/>
          </p:nvSpPr>
          <p:spPr bwMode="auto">
            <a:xfrm>
              <a:off x="4005532" y="2210259"/>
              <a:ext cx="1131347" cy="874729"/>
            </a:xfrm>
            <a:custGeom>
              <a:avLst/>
              <a:gdLst>
                <a:gd name="T0" fmla="*/ 395 w 789"/>
                <a:gd name="T1" fmla="*/ 536 h 612"/>
                <a:gd name="T2" fmla="*/ 724 w 789"/>
                <a:gd name="T3" fmla="*/ 612 h 612"/>
                <a:gd name="T4" fmla="*/ 789 w 789"/>
                <a:gd name="T5" fmla="*/ 395 h 612"/>
                <a:gd name="T6" fmla="*/ 395 w 789"/>
                <a:gd name="T7" fmla="*/ 0 h 612"/>
                <a:gd name="T8" fmla="*/ 0 w 789"/>
                <a:gd name="T9" fmla="*/ 395 h 612"/>
                <a:gd name="T10" fmla="*/ 66 w 789"/>
                <a:gd name="T11" fmla="*/ 612 h 612"/>
                <a:gd name="T12" fmla="*/ 395 w 789"/>
                <a:gd name="T13" fmla="*/ 536 h 612"/>
              </a:gdLst>
              <a:ahLst/>
              <a:cxnLst>
                <a:cxn ang="0">
                  <a:pos x="T0" y="T1"/>
                </a:cxn>
                <a:cxn ang="0">
                  <a:pos x="T2" y="T3"/>
                </a:cxn>
                <a:cxn ang="0">
                  <a:pos x="T4" y="T5"/>
                </a:cxn>
                <a:cxn ang="0">
                  <a:pos x="T6" y="T7"/>
                </a:cxn>
                <a:cxn ang="0">
                  <a:pos x="T8" y="T9"/>
                </a:cxn>
                <a:cxn ang="0">
                  <a:pos x="T10" y="T11"/>
                </a:cxn>
                <a:cxn ang="0">
                  <a:pos x="T12" y="T13"/>
                </a:cxn>
              </a:cxnLst>
              <a:rect l="0" t="0" r="r" b="b"/>
              <a:pathLst>
                <a:path w="789" h="612">
                  <a:moveTo>
                    <a:pt x="395" y="536"/>
                  </a:moveTo>
                  <a:cubicBezTo>
                    <a:pt x="513" y="536"/>
                    <a:pt x="624" y="564"/>
                    <a:pt x="724" y="612"/>
                  </a:cubicBezTo>
                  <a:cubicBezTo>
                    <a:pt x="765" y="550"/>
                    <a:pt x="789" y="475"/>
                    <a:pt x="789" y="395"/>
                  </a:cubicBezTo>
                  <a:cubicBezTo>
                    <a:pt x="789" y="177"/>
                    <a:pt x="613" y="0"/>
                    <a:pt x="395" y="0"/>
                  </a:cubicBezTo>
                  <a:cubicBezTo>
                    <a:pt x="177" y="0"/>
                    <a:pt x="0" y="177"/>
                    <a:pt x="0" y="395"/>
                  </a:cubicBezTo>
                  <a:cubicBezTo>
                    <a:pt x="0" y="475"/>
                    <a:pt x="24" y="550"/>
                    <a:pt x="66" y="612"/>
                  </a:cubicBezTo>
                  <a:cubicBezTo>
                    <a:pt x="165" y="564"/>
                    <a:pt x="277" y="536"/>
                    <a:pt x="395" y="536"/>
                  </a:cubicBezTo>
                  <a:close/>
                </a:path>
              </a:pathLst>
            </a:custGeom>
            <a:gradFill flip="none" rotWithShape="1">
              <a:gsLst>
                <a:gs pos="0">
                  <a:srgbClr val="84F4E7"/>
                </a:gs>
                <a:gs pos="100000">
                  <a:srgbClr val="38CEBF"/>
                </a:gs>
              </a:gsLst>
              <a:lin ang="54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7" name="Freeform 16">
              <a:extLst>
                <a:ext uri="{FF2B5EF4-FFF2-40B4-BE49-F238E27FC236}">
                  <a16:creationId xmlns:a16="http://schemas.microsoft.com/office/drawing/2014/main" id="{1C1A7573-AB95-B2C9-3144-94D3171D7B47}"/>
                </a:ext>
              </a:extLst>
            </p:cNvPr>
            <p:cNvSpPr>
              <a:spLocks/>
            </p:cNvSpPr>
            <p:nvPr/>
          </p:nvSpPr>
          <p:spPr bwMode="auto">
            <a:xfrm>
              <a:off x="4516387" y="2093470"/>
              <a:ext cx="108845" cy="73887"/>
            </a:xfrm>
            <a:custGeom>
              <a:avLst/>
              <a:gdLst>
                <a:gd name="T0" fmla="*/ 68 w 137"/>
                <a:gd name="T1" fmla="*/ 0 h 93"/>
                <a:gd name="T2" fmla="*/ 0 w 137"/>
                <a:gd name="T3" fmla="*/ 93 h 93"/>
                <a:gd name="T4" fmla="*/ 137 w 137"/>
                <a:gd name="T5" fmla="*/ 93 h 93"/>
                <a:gd name="T6" fmla="*/ 68 w 137"/>
                <a:gd name="T7" fmla="*/ 0 h 93"/>
              </a:gdLst>
              <a:ahLst/>
              <a:cxnLst>
                <a:cxn ang="0">
                  <a:pos x="T0" y="T1"/>
                </a:cxn>
                <a:cxn ang="0">
                  <a:pos x="T2" y="T3"/>
                </a:cxn>
                <a:cxn ang="0">
                  <a:pos x="T4" y="T5"/>
                </a:cxn>
                <a:cxn ang="0">
                  <a:pos x="T6" y="T7"/>
                </a:cxn>
              </a:cxnLst>
              <a:rect l="0" t="0" r="r" b="b"/>
              <a:pathLst>
                <a:path w="137" h="93">
                  <a:moveTo>
                    <a:pt x="68" y="0"/>
                  </a:moveTo>
                  <a:lnTo>
                    <a:pt x="0" y="93"/>
                  </a:lnTo>
                  <a:lnTo>
                    <a:pt x="137" y="93"/>
                  </a:lnTo>
                  <a:lnTo>
                    <a:pt x="68" y="0"/>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8" name="Freeform 17">
              <a:extLst>
                <a:ext uri="{FF2B5EF4-FFF2-40B4-BE49-F238E27FC236}">
                  <a16:creationId xmlns:a16="http://schemas.microsoft.com/office/drawing/2014/main" id="{CB9D0403-95B4-B343-B94A-46EC2763DC41}"/>
                </a:ext>
              </a:extLst>
            </p:cNvPr>
            <p:cNvSpPr>
              <a:spLocks/>
            </p:cNvSpPr>
            <p:nvPr/>
          </p:nvSpPr>
          <p:spPr bwMode="auto">
            <a:xfrm>
              <a:off x="4516387" y="3305855"/>
              <a:ext cx="108845" cy="74682"/>
            </a:xfrm>
            <a:custGeom>
              <a:avLst/>
              <a:gdLst>
                <a:gd name="T0" fmla="*/ 68 w 137"/>
                <a:gd name="T1" fmla="*/ 94 h 94"/>
                <a:gd name="T2" fmla="*/ 137 w 137"/>
                <a:gd name="T3" fmla="*/ 0 h 94"/>
                <a:gd name="T4" fmla="*/ 0 w 137"/>
                <a:gd name="T5" fmla="*/ 0 h 94"/>
                <a:gd name="T6" fmla="*/ 68 w 137"/>
                <a:gd name="T7" fmla="*/ 94 h 94"/>
              </a:gdLst>
              <a:ahLst/>
              <a:cxnLst>
                <a:cxn ang="0">
                  <a:pos x="T0" y="T1"/>
                </a:cxn>
                <a:cxn ang="0">
                  <a:pos x="T2" y="T3"/>
                </a:cxn>
                <a:cxn ang="0">
                  <a:pos x="T4" y="T5"/>
                </a:cxn>
                <a:cxn ang="0">
                  <a:pos x="T6" y="T7"/>
                </a:cxn>
              </a:cxnLst>
              <a:rect l="0" t="0" r="r" b="b"/>
              <a:pathLst>
                <a:path w="137" h="94">
                  <a:moveTo>
                    <a:pt x="68" y="94"/>
                  </a:moveTo>
                  <a:lnTo>
                    <a:pt x="137" y="0"/>
                  </a:lnTo>
                  <a:lnTo>
                    <a:pt x="0" y="0"/>
                  </a:lnTo>
                  <a:lnTo>
                    <a:pt x="68" y="94"/>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9" name="Oval 16">
              <a:extLst>
                <a:ext uri="{FF2B5EF4-FFF2-40B4-BE49-F238E27FC236}">
                  <a16:creationId xmlns:a16="http://schemas.microsoft.com/office/drawing/2014/main" id="{19CC25EF-41CD-C155-9F5E-A9A8A4F684B4}"/>
                </a:ext>
              </a:extLst>
            </p:cNvPr>
            <p:cNvSpPr>
              <a:spLocks noChangeArrowheads="1"/>
            </p:cNvSpPr>
            <p:nvPr/>
          </p:nvSpPr>
          <p:spPr bwMode="auto">
            <a:xfrm>
              <a:off x="4080738" y="2278975"/>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50" name="Circle 05">
            <a:extLst>
              <a:ext uri="{FF2B5EF4-FFF2-40B4-BE49-F238E27FC236}">
                <a16:creationId xmlns:a16="http://schemas.microsoft.com/office/drawing/2014/main" id="{A5F2EF82-66A6-FC2C-4E42-2F613C71E5F0}"/>
              </a:ext>
            </a:extLst>
          </p:cNvPr>
          <p:cNvGrpSpPr/>
          <p:nvPr/>
        </p:nvGrpSpPr>
        <p:grpSpPr>
          <a:xfrm>
            <a:off x="6365656" y="4557742"/>
            <a:ext cx="1603312" cy="1657588"/>
            <a:chOff x="5237779" y="4266388"/>
            <a:chExt cx="1173456" cy="1213180"/>
          </a:xfrm>
        </p:grpSpPr>
        <p:sp>
          <p:nvSpPr>
            <p:cNvPr id="51" name="Freeform 6">
              <a:extLst>
                <a:ext uri="{FF2B5EF4-FFF2-40B4-BE49-F238E27FC236}">
                  <a16:creationId xmlns:a16="http://schemas.microsoft.com/office/drawing/2014/main" id="{7C0D2C77-4BDC-9913-460E-D3E9ED800ACC}"/>
                </a:ext>
              </a:extLst>
            </p:cNvPr>
            <p:cNvSpPr>
              <a:spLocks/>
            </p:cNvSpPr>
            <p:nvPr/>
          </p:nvSpPr>
          <p:spPr bwMode="auto">
            <a:xfrm>
              <a:off x="5257642" y="4266388"/>
              <a:ext cx="1153593" cy="1213180"/>
            </a:xfrm>
            <a:custGeom>
              <a:avLst/>
              <a:gdLst>
                <a:gd name="T0" fmla="*/ 230 w 804"/>
                <a:gd name="T1" fmla="*/ 328 h 849"/>
                <a:gd name="T2" fmla="*/ 0 w 804"/>
                <a:gd name="T3" fmla="*/ 574 h 849"/>
                <a:gd name="T4" fmla="*/ 156 w 804"/>
                <a:gd name="T5" fmla="*/ 740 h 849"/>
                <a:gd name="T6" fmla="*/ 695 w 804"/>
                <a:gd name="T7" fmla="*/ 596 h 849"/>
                <a:gd name="T8" fmla="*/ 551 w 804"/>
                <a:gd name="T9" fmla="*/ 57 h 849"/>
                <a:gd name="T10" fmla="*/ 329 w 804"/>
                <a:gd name="T11" fmla="*/ 5 h 849"/>
                <a:gd name="T12" fmla="*/ 230 w 804"/>
                <a:gd name="T13" fmla="*/ 328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230" y="328"/>
                  </a:moveTo>
                  <a:cubicBezTo>
                    <a:pt x="171" y="430"/>
                    <a:pt x="92" y="513"/>
                    <a:pt x="0" y="574"/>
                  </a:cubicBezTo>
                  <a:cubicBezTo>
                    <a:pt x="34" y="642"/>
                    <a:pt x="86" y="700"/>
                    <a:pt x="156" y="740"/>
                  </a:cubicBezTo>
                  <a:cubicBezTo>
                    <a:pt x="345" y="849"/>
                    <a:pt x="586" y="784"/>
                    <a:pt x="695" y="596"/>
                  </a:cubicBezTo>
                  <a:cubicBezTo>
                    <a:pt x="804" y="407"/>
                    <a:pt x="739" y="166"/>
                    <a:pt x="551" y="57"/>
                  </a:cubicBezTo>
                  <a:cubicBezTo>
                    <a:pt x="481" y="17"/>
                    <a:pt x="404" y="0"/>
                    <a:pt x="329" y="5"/>
                  </a:cubicBezTo>
                  <a:cubicBezTo>
                    <a:pt x="322" y="115"/>
                    <a:pt x="290" y="225"/>
                    <a:pt x="230" y="328"/>
                  </a:cubicBezTo>
                  <a:close/>
                </a:path>
              </a:pathLst>
            </a:custGeom>
            <a:gradFill flip="none" rotWithShape="1">
              <a:gsLst>
                <a:gs pos="0">
                  <a:srgbClr val="3C4554"/>
                </a:gs>
                <a:gs pos="100000">
                  <a:srgbClr val="3C4554"/>
                </a:gs>
              </a:gsLst>
              <a:lin ang="135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2" name="Freeform 8">
              <a:extLst>
                <a:ext uri="{FF2B5EF4-FFF2-40B4-BE49-F238E27FC236}">
                  <a16:creationId xmlns:a16="http://schemas.microsoft.com/office/drawing/2014/main" id="{C9CDD3C7-D1ED-C509-74BE-9EEF4853368E}"/>
                </a:ext>
              </a:extLst>
            </p:cNvPr>
            <p:cNvSpPr>
              <a:spLocks/>
            </p:cNvSpPr>
            <p:nvPr/>
          </p:nvSpPr>
          <p:spPr bwMode="auto">
            <a:xfrm>
              <a:off x="6266638" y="5090269"/>
              <a:ext cx="89777" cy="94544"/>
            </a:xfrm>
            <a:custGeom>
              <a:avLst/>
              <a:gdLst>
                <a:gd name="T0" fmla="*/ 113 w 113"/>
                <a:gd name="T1" fmla="*/ 107 h 119"/>
                <a:gd name="T2" fmla="*/ 66 w 113"/>
                <a:gd name="T3" fmla="*/ 0 h 119"/>
                <a:gd name="T4" fmla="*/ 0 w 113"/>
                <a:gd name="T5" fmla="*/ 119 h 119"/>
                <a:gd name="T6" fmla="*/ 113 w 113"/>
                <a:gd name="T7" fmla="*/ 107 h 119"/>
              </a:gdLst>
              <a:ahLst/>
              <a:cxnLst>
                <a:cxn ang="0">
                  <a:pos x="T0" y="T1"/>
                </a:cxn>
                <a:cxn ang="0">
                  <a:pos x="T2" y="T3"/>
                </a:cxn>
                <a:cxn ang="0">
                  <a:pos x="T4" y="T5"/>
                </a:cxn>
                <a:cxn ang="0">
                  <a:pos x="T6" y="T7"/>
                </a:cxn>
              </a:cxnLst>
              <a:rect l="0" t="0" r="r" b="b"/>
              <a:pathLst>
                <a:path w="113" h="119">
                  <a:moveTo>
                    <a:pt x="113" y="107"/>
                  </a:moveTo>
                  <a:lnTo>
                    <a:pt x="66" y="0"/>
                  </a:lnTo>
                  <a:lnTo>
                    <a:pt x="0" y="119"/>
                  </a:lnTo>
                  <a:lnTo>
                    <a:pt x="113" y="107"/>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3" name="Freeform 9">
              <a:extLst>
                <a:ext uri="{FF2B5EF4-FFF2-40B4-BE49-F238E27FC236}">
                  <a16:creationId xmlns:a16="http://schemas.microsoft.com/office/drawing/2014/main" id="{404EC409-EE9C-837B-05E2-135BEED5F188}"/>
                </a:ext>
              </a:extLst>
            </p:cNvPr>
            <p:cNvSpPr>
              <a:spLocks/>
            </p:cNvSpPr>
            <p:nvPr/>
          </p:nvSpPr>
          <p:spPr bwMode="auto">
            <a:xfrm>
              <a:off x="5237779" y="4522212"/>
              <a:ext cx="91366" cy="92955"/>
            </a:xfrm>
            <a:custGeom>
              <a:avLst/>
              <a:gdLst>
                <a:gd name="T0" fmla="*/ 0 w 115"/>
                <a:gd name="T1" fmla="*/ 11 h 117"/>
                <a:gd name="T2" fmla="*/ 47 w 115"/>
                <a:gd name="T3" fmla="*/ 117 h 117"/>
                <a:gd name="T4" fmla="*/ 115 w 115"/>
                <a:gd name="T5" fmla="*/ 0 h 117"/>
                <a:gd name="T6" fmla="*/ 0 w 115"/>
                <a:gd name="T7" fmla="*/ 11 h 117"/>
              </a:gdLst>
              <a:ahLst/>
              <a:cxnLst>
                <a:cxn ang="0">
                  <a:pos x="T0" y="T1"/>
                </a:cxn>
                <a:cxn ang="0">
                  <a:pos x="T2" y="T3"/>
                </a:cxn>
                <a:cxn ang="0">
                  <a:pos x="T4" y="T5"/>
                </a:cxn>
                <a:cxn ang="0">
                  <a:pos x="T6" y="T7"/>
                </a:cxn>
              </a:cxnLst>
              <a:rect l="0" t="0" r="r" b="b"/>
              <a:pathLst>
                <a:path w="115" h="117">
                  <a:moveTo>
                    <a:pt x="0" y="11"/>
                  </a:moveTo>
                  <a:lnTo>
                    <a:pt x="47" y="117"/>
                  </a:lnTo>
                  <a:lnTo>
                    <a:pt x="115" y="0"/>
                  </a:lnTo>
                  <a:lnTo>
                    <a:pt x="0" y="11"/>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4" name="Oval 16">
              <a:extLst>
                <a:ext uri="{FF2B5EF4-FFF2-40B4-BE49-F238E27FC236}">
                  <a16:creationId xmlns:a16="http://schemas.microsoft.com/office/drawing/2014/main" id="{DC92EEFE-CE0A-7EA2-8319-4636505A28F8}"/>
                </a:ext>
              </a:extLst>
            </p:cNvPr>
            <p:cNvSpPr>
              <a:spLocks noChangeArrowheads="1"/>
            </p:cNvSpPr>
            <p:nvPr/>
          </p:nvSpPr>
          <p:spPr bwMode="auto">
            <a:xfrm>
              <a:off x="5279703" y="4350603"/>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55" name="Circle 04">
            <a:extLst>
              <a:ext uri="{FF2B5EF4-FFF2-40B4-BE49-F238E27FC236}">
                <a16:creationId xmlns:a16="http://schemas.microsoft.com/office/drawing/2014/main" id="{5D948033-DC9B-75DC-8124-66E1C7B3DD5F}"/>
              </a:ext>
            </a:extLst>
          </p:cNvPr>
          <p:cNvGrpSpPr/>
          <p:nvPr/>
        </p:nvGrpSpPr>
        <p:grpSpPr>
          <a:xfrm>
            <a:off x="6993510" y="2960093"/>
            <a:ext cx="1605484" cy="1657588"/>
            <a:chOff x="5237779" y="2817246"/>
            <a:chExt cx="1175045" cy="1213180"/>
          </a:xfrm>
        </p:grpSpPr>
        <p:sp>
          <p:nvSpPr>
            <p:cNvPr id="56" name="Freeform 10">
              <a:extLst>
                <a:ext uri="{FF2B5EF4-FFF2-40B4-BE49-F238E27FC236}">
                  <a16:creationId xmlns:a16="http://schemas.microsoft.com/office/drawing/2014/main" id="{1BAE4A36-0C9F-D3A6-A999-8AD0F163A120}"/>
                </a:ext>
              </a:extLst>
            </p:cNvPr>
            <p:cNvSpPr>
              <a:spLocks/>
            </p:cNvSpPr>
            <p:nvPr/>
          </p:nvSpPr>
          <p:spPr bwMode="auto">
            <a:xfrm>
              <a:off x="5259231" y="2817246"/>
              <a:ext cx="1153593" cy="1213180"/>
            </a:xfrm>
            <a:custGeom>
              <a:avLst/>
              <a:gdLst>
                <a:gd name="T0" fmla="*/ 230 w 804"/>
                <a:gd name="T1" fmla="*/ 522 h 849"/>
                <a:gd name="T2" fmla="*/ 329 w 804"/>
                <a:gd name="T3" fmla="*/ 845 h 849"/>
                <a:gd name="T4" fmla="*/ 550 w 804"/>
                <a:gd name="T5" fmla="*/ 793 h 849"/>
                <a:gd name="T6" fmla="*/ 695 w 804"/>
                <a:gd name="T7" fmla="*/ 254 h 849"/>
                <a:gd name="T8" fmla="*/ 156 w 804"/>
                <a:gd name="T9" fmla="*/ 109 h 849"/>
                <a:gd name="T10" fmla="*/ 0 w 804"/>
                <a:gd name="T11" fmla="*/ 275 h 849"/>
                <a:gd name="T12" fmla="*/ 230 w 804"/>
                <a:gd name="T13" fmla="*/ 522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230" y="522"/>
                  </a:moveTo>
                  <a:cubicBezTo>
                    <a:pt x="289" y="624"/>
                    <a:pt x="321" y="734"/>
                    <a:pt x="329" y="845"/>
                  </a:cubicBezTo>
                  <a:cubicBezTo>
                    <a:pt x="404" y="849"/>
                    <a:pt x="481" y="833"/>
                    <a:pt x="550" y="793"/>
                  </a:cubicBezTo>
                  <a:cubicBezTo>
                    <a:pt x="739" y="684"/>
                    <a:pt x="804" y="442"/>
                    <a:pt x="695" y="254"/>
                  </a:cubicBezTo>
                  <a:cubicBezTo>
                    <a:pt x="586" y="65"/>
                    <a:pt x="345" y="0"/>
                    <a:pt x="156" y="109"/>
                  </a:cubicBezTo>
                  <a:cubicBezTo>
                    <a:pt x="86" y="150"/>
                    <a:pt x="33" y="208"/>
                    <a:pt x="0" y="275"/>
                  </a:cubicBezTo>
                  <a:cubicBezTo>
                    <a:pt x="92" y="337"/>
                    <a:pt x="171" y="420"/>
                    <a:pt x="230" y="522"/>
                  </a:cubicBezTo>
                  <a:close/>
                </a:path>
              </a:pathLst>
            </a:custGeom>
            <a:gradFill flip="none" rotWithShape="1">
              <a:gsLst>
                <a:gs pos="0">
                  <a:srgbClr val="97C2C4"/>
                </a:gs>
                <a:gs pos="100000">
                  <a:srgbClr val="7AA1A5"/>
                </a:gs>
              </a:gsLst>
              <a:lin ang="81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7" name="Freeform 12">
              <a:extLst>
                <a:ext uri="{FF2B5EF4-FFF2-40B4-BE49-F238E27FC236}">
                  <a16:creationId xmlns:a16="http://schemas.microsoft.com/office/drawing/2014/main" id="{7A7702FD-F907-B8A3-02BF-5177EF22F123}"/>
                </a:ext>
              </a:extLst>
            </p:cNvPr>
            <p:cNvSpPr>
              <a:spLocks/>
            </p:cNvSpPr>
            <p:nvPr/>
          </p:nvSpPr>
          <p:spPr bwMode="auto">
            <a:xfrm>
              <a:off x="6266638" y="3110411"/>
              <a:ext cx="89777" cy="94544"/>
            </a:xfrm>
            <a:custGeom>
              <a:avLst/>
              <a:gdLst>
                <a:gd name="T0" fmla="*/ 113 w 113"/>
                <a:gd name="T1" fmla="*/ 13 h 119"/>
                <a:gd name="T2" fmla="*/ 0 w 113"/>
                <a:gd name="T3" fmla="*/ 0 h 119"/>
                <a:gd name="T4" fmla="*/ 66 w 113"/>
                <a:gd name="T5" fmla="*/ 119 h 119"/>
                <a:gd name="T6" fmla="*/ 113 w 113"/>
                <a:gd name="T7" fmla="*/ 13 h 119"/>
              </a:gdLst>
              <a:ahLst/>
              <a:cxnLst>
                <a:cxn ang="0">
                  <a:pos x="T0" y="T1"/>
                </a:cxn>
                <a:cxn ang="0">
                  <a:pos x="T2" y="T3"/>
                </a:cxn>
                <a:cxn ang="0">
                  <a:pos x="T4" y="T5"/>
                </a:cxn>
                <a:cxn ang="0">
                  <a:pos x="T6" y="T7"/>
                </a:cxn>
              </a:cxnLst>
              <a:rect l="0" t="0" r="r" b="b"/>
              <a:pathLst>
                <a:path w="113" h="119">
                  <a:moveTo>
                    <a:pt x="113" y="13"/>
                  </a:moveTo>
                  <a:lnTo>
                    <a:pt x="0" y="0"/>
                  </a:lnTo>
                  <a:lnTo>
                    <a:pt x="66" y="119"/>
                  </a:lnTo>
                  <a:lnTo>
                    <a:pt x="113" y="13"/>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8" name="Freeform 13">
              <a:extLst>
                <a:ext uri="{FF2B5EF4-FFF2-40B4-BE49-F238E27FC236}">
                  <a16:creationId xmlns:a16="http://schemas.microsoft.com/office/drawing/2014/main" id="{27D22613-5443-9503-BB3B-252640645E05}"/>
                </a:ext>
              </a:extLst>
            </p:cNvPr>
            <p:cNvSpPr>
              <a:spLocks/>
            </p:cNvSpPr>
            <p:nvPr/>
          </p:nvSpPr>
          <p:spPr bwMode="auto">
            <a:xfrm>
              <a:off x="5237779" y="3680852"/>
              <a:ext cx="91366" cy="92160"/>
            </a:xfrm>
            <a:custGeom>
              <a:avLst/>
              <a:gdLst>
                <a:gd name="T0" fmla="*/ 0 w 115"/>
                <a:gd name="T1" fmla="*/ 106 h 116"/>
                <a:gd name="T2" fmla="*/ 115 w 115"/>
                <a:gd name="T3" fmla="*/ 116 h 116"/>
                <a:gd name="T4" fmla="*/ 47 w 115"/>
                <a:gd name="T5" fmla="*/ 0 h 116"/>
                <a:gd name="T6" fmla="*/ 0 w 115"/>
                <a:gd name="T7" fmla="*/ 106 h 116"/>
              </a:gdLst>
              <a:ahLst/>
              <a:cxnLst>
                <a:cxn ang="0">
                  <a:pos x="T0" y="T1"/>
                </a:cxn>
                <a:cxn ang="0">
                  <a:pos x="T2" y="T3"/>
                </a:cxn>
                <a:cxn ang="0">
                  <a:pos x="T4" y="T5"/>
                </a:cxn>
                <a:cxn ang="0">
                  <a:pos x="T6" y="T7"/>
                </a:cxn>
              </a:cxnLst>
              <a:rect l="0" t="0" r="r" b="b"/>
              <a:pathLst>
                <a:path w="115" h="116">
                  <a:moveTo>
                    <a:pt x="0" y="106"/>
                  </a:moveTo>
                  <a:lnTo>
                    <a:pt x="115" y="116"/>
                  </a:lnTo>
                  <a:lnTo>
                    <a:pt x="47" y="0"/>
                  </a:lnTo>
                  <a:lnTo>
                    <a:pt x="0" y="106"/>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9" name="Oval 16">
              <a:extLst>
                <a:ext uri="{FF2B5EF4-FFF2-40B4-BE49-F238E27FC236}">
                  <a16:creationId xmlns:a16="http://schemas.microsoft.com/office/drawing/2014/main" id="{0B133D4D-D54B-AA74-0CC7-96A207B32294}"/>
                </a:ext>
              </a:extLst>
            </p:cNvPr>
            <p:cNvSpPr>
              <a:spLocks noChangeArrowheads="1"/>
            </p:cNvSpPr>
            <p:nvPr/>
          </p:nvSpPr>
          <p:spPr bwMode="auto">
            <a:xfrm>
              <a:off x="5279703" y="2969518"/>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sp>
        <p:nvSpPr>
          <p:cNvPr id="60" name="Stress icon">
            <a:extLst>
              <a:ext uri="{FF2B5EF4-FFF2-40B4-BE49-F238E27FC236}">
                <a16:creationId xmlns:a16="http://schemas.microsoft.com/office/drawing/2014/main" id="{141E30F6-330B-AD19-37C3-EF7BA6772B46}"/>
              </a:ext>
            </a:extLst>
          </p:cNvPr>
          <p:cNvSpPr>
            <a:spLocks noEditPoints="1"/>
          </p:cNvSpPr>
          <p:nvPr/>
        </p:nvSpPr>
        <p:spPr bwMode="auto">
          <a:xfrm>
            <a:off x="6636363" y="2052298"/>
            <a:ext cx="578582" cy="576410"/>
          </a:xfrm>
          <a:custGeom>
            <a:avLst/>
            <a:gdLst>
              <a:gd name="T0" fmla="*/ 68 w 295"/>
              <a:gd name="T1" fmla="*/ 154 h 295"/>
              <a:gd name="T2" fmla="*/ 78 w 295"/>
              <a:gd name="T3" fmla="*/ 154 h 295"/>
              <a:gd name="T4" fmla="*/ 209 w 295"/>
              <a:gd name="T5" fmla="*/ 10 h 295"/>
              <a:gd name="T6" fmla="*/ 235 w 295"/>
              <a:gd name="T7" fmla="*/ 27 h 295"/>
              <a:gd name="T8" fmla="*/ 239 w 295"/>
              <a:gd name="T9" fmla="*/ 19 h 295"/>
              <a:gd name="T10" fmla="*/ 206 w 295"/>
              <a:gd name="T11" fmla="*/ 4 h 295"/>
              <a:gd name="T12" fmla="*/ 250 w 295"/>
              <a:gd name="T13" fmla="*/ 47 h 295"/>
              <a:gd name="T14" fmla="*/ 184 w 295"/>
              <a:gd name="T15" fmla="*/ 26 h 295"/>
              <a:gd name="T16" fmla="*/ 129 w 295"/>
              <a:gd name="T17" fmla="*/ 29 h 295"/>
              <a:gd name="T18" fmla="*/ 27 w 295"/>
              <a:gd name="T19" fmla="*/ 163 h 295"/>
              <a:gd name="T20" fmla="*/ 2 w 295"/>
              <a:gd name="T21" fmla="*/ 200 h 295"/>
              <a:gd name="T22" fmla="*/ 10 w 295"/>
              <a:gd name="T23" fmla="*/ 215 h 295"/>
              <a:gd name="T24" fmla="*/ 27 w 295"/>
              <a:gd name="T25" fmla="*/ 244 h 295"/>
              <a:gd name="T26" fmla="*/ 92 w 295"/>
              <a:gd name="T27" fmla="*/ 268 h 295"/>
              <a:gd name="T28" fmla="*/ 79 w 295"/>
              <a:gd name="T29" fmla="*/ 293 h 295"/>
              <a:gd name="T30" fmla="*/ 226 w 295"/>
              <a:gd name="T31" fmla="*/ 295 h 295"/>
              <a:gd name="T32" fmla="*/ 230 w 295"/>
              <a:gd name="T33" fmla="*/ 182 h 295"/>
              <a:gd name="T34" fmla="*/ 267 w 295"/>
              <a:gd name="T35" fmla="*/ 138 h 295"/>
              <a:gd name="T36" fmla="*/ 219 w 295"/>
              <a:gd name="T37" fmla="*/ 135 h 295"/>
              <a:gd name="T38" fmla="*/ 286 w 295"/>
              <a:gd name="T39" fmla="*/ 114 h 295"/>
              <a:gd name="T40" fmla="*/ 295 w 295"/>
              <a:gd name="T41" fmla="*/ 92 h 295"/>
              <a:gd name="T42" fmla="*/ 221 w 295"/>
              <a:gd name="T43" fmla="*/ 286 h 295"/>
              <a:gd name="T44" fmla="*/ 104 w 295"/>
              <a:gd name="T45" fmla="*/ 265 h 295"/>
              <a:gd name="T46" fmla="*/ 100 w 295"/>
              <a:gd name="T47" fmla="*/ 258 h 295"/>
              <a:gd name="T48" fmla="*/ 36 w 295"/>
              <a:gd name="T49" fmla="*/ 244 h 295"/>
              <a:gd name="T50" fmla="*/ 32 w 295"/>
              <a:gd name="T51" fmla="*/ 206 h 295"/>
              <a:gd name="T52" fmla="*/ 10 w 295"/>
              <a:gd name="T53" fmla="*/ 206 h 295"/>
              <a:gd name="T54" fmla="*/ 20 w 295"/>
              <a:gd name="T55" fmla="*/ 191 h 295"/>
              <a:gd name="T56" fmla="*/ 36 w 295"/>
              <a:gd name="T57" fmla="*/ 132 h 295"/>
              <a:gd name="T58" fmla="*/ 148 w 295"/>
              <a:gd name="T59" fmla="*/ 41 h 295"/>
              <a:gd name="T60" fmla="*/ 127 w 295"/>
              <a:gd name="T61" fmla="*/ 59 h 295"/>
              <a:gd name="T62" fmla="*/ 90 w 295"/>
              <a:gd name="T63" fmla="*/ 111 h 295"/>
              <a:gd name="T64" fmla="*/ 164 w 295"/>
              <a:gd name="T65" fmla="*/ 114 h 295"/>
              <a:gd name="T66" fmla="*/ 145 w 295"/>
              <a:gd name="T67" fmla="*/ 174 h 295"/>
              <a:gd name="T68" fmla="*/ 192 w 295"/>
              <a:gd name="T69" fmla="*/ 175 h 295"/>
              <a:gd name="T70" fmla="*/ 171 w 295"/>
              <a:gd name="T71" fmla="*/ 242 h 295"/>
              <a:gd name="T72" fmla="*/ 177 w 295"/>
              <a:gd name="T73" fmla="*/ 241 h 295"/>
              <a:gd name="T74" fmla="*/ 221 w 295"/>
              <a:gd name="T75" fmla="*/ 286 h 295"/>
              <a:gd name="T76" fmla="*/ 186 w 295"/>
              <a:gd name="T77" fmla="*/ 217 h 295"/>
              <a:gd name="T78" fmla="*/ 203 w 295"/>
              <a:gd name="T79" fmla="*/ 168 h 295"/>
              <a:gd name="T80" fmla="*/ 155 w 295"/>
              <a:gd name="T81" fmla="*/ 166 h 295"/>
              <a:gd name="T82" fmla="*/ 218 w 295"/>
              <a:gd name="T83" fmla="*/ 114 h 295"/>
              <a:gd name="T84" fmla="*/ 208 w 295"/>
              <a:gd name="T85" fmla="*/ 142 h 295"/>
              <a:gd name="T86" fmla="*/ 253 w 295"/>
              <a:gd name="T87" fmla="*/ 144 h 295"/>
              <a:gd name="T88" fmla="*/ 225 w 295"/>
              <a:gd name="T89" fmla="*/ 105 h 295"/>
              <a:gd name="T90" fmla="*/ 98 w 295"/>
              <a:gd name="T91" fmla="*/ 105 h 295"/>
              <a:gd name="T92" fmla="*/ 127 w 295"/>
              <a:gd name="T93" fmla="*/ 68 h 295"/>
              <a:gd name="T94" fmla="*/ 142 w 295"/>
              <a:gd name="T95" fmla="*/ 70 h 295"/>
              <a:gd name="T96" fmla="*/ 184 w 295"/>
              <a:gd name="T97" fmla="*/ 35 h 295"/>
              <a:gd name="T98" fmla="*/ 228 w 295"/>
              <a:gd name="T99" fmla="*/ 64 h 295"/>
              <a:gd name="T100" fmla="*/ 250 w 295"/>
              <a:gd name="T101" fmla="*/ 57 h 295"/>
              <a:gd name="T102" fmla="*/ 283 w 295"/>
              <a:gd name="T103" fmla="*/ 10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95">
                <a:moveTo>
                  <a:pt x="73" y="149"/>
                </a:moveTo>
                <a:cubicBezTo>
                  <a:pt x="70" y="149"/>
                  <a:pt x="68" y="151"/>
                  <a:pt x="68" y="154"/>
                </a:cubicBezTo>
                <a:cubicBezTo>
                  <a:pt x="68" y="157"/>
                  <a:pt x="70" y="159"/>
                  <a:pt x="73" y="159"/>
                </a:cubicBezTo>
                <a:cubicBezTo>
                  <a:pt x="75" y="159"/>
                  <a:pt x="78" y="157"/>
                  <a:pt x="78" y="154"/>
                </a:cubicBezTo>
                <a:cubicBezTo>
                  <a:pt x="78" y="151"/>
                  <a:pt x="75" y="149"/>
                  <a:pt x="73" y="149"/>
                </a:cubicBezTo>
                <a:close/>
                <a:moveTo>
                  <a:pt x="209" y="10"/>
                </a:moveTo>
                <a:cubicBezTo>
                  <a:pt x="217" y="13"/>
                  <a:pt x="225" y="19"/>
                  <a:pt x="232" y="25"/>
                </a:cubicBezTo>
                <a:cubicBezTo>
                  <a:pt x="233" y="26"/>
                  <a:pt x="234" y="27"/>
                  <a:pt x="235" y="27"/>
                </a:cubicBezTo>
                <a:cubicBezTo>
                  <a:pt x="237" y="27"/>
                  <a:pt x="238" y="26"/>
                  <a:pt x="239" y="25"/>
                </a:cubicBezTo>
                <a:cubicBezTo>
                  <a:pt x="241" y="24"/>
                  <a:pt x="241" y="21"/>
                  <a:pt x="239" y="19"/>
                </a:cubicBezTo>
                <a:cubicBezTo>
                  <a:pt x="231" y="11"/>
                  <a:pt x="222" y="5"/>
                  <a:pt x="212" y="1"/>
                </a:cubicBezTo>
                <a:cubicBezTo>
                  <a:pt x="210" y="0"/>
                  <a:pt x="207" y="2"/>
                  <a:pt x="206" y="4"/>
                </a:cubicBezTo>
                <a:cubicBezTo>
                  <a:pt x="205" y="6"/>
                  <a:pt x="206" y="9"/>
                  <a:pt x="209" y="10"/>
                </a:cubicBezTo>
                <a:close/>
                <a:moveTo>
                  <a:pt x="250" y="47"/>
                </a:moveTo>
                <a:cubicBezTo>
                  <a:pt x="242" y="47"/>
                  <a:pt x="235" y="49"/>
                  <a:pt x="228" y="53"/>
                </a:cubicBezTo>
                <a:cubicBezTo>
                  <a:pt x="220" y="36"/>
                  <a:pt x="203" y="26"/>
                  <a:pt x="184" y="26"/>
                </a:cubicBezTo>
                <a:cubicBezTo>
                  <a:pt x="174" y="26"/>
                  <a:pt x="165" y="28"/>
                  <a:pt x="157" y="33"/>
                </a:cubicBezTo>
                <a:cubicBezTo>
                  <a:pt x="148" y="31"/>
                  <a:pt x="139" y="29"/>
                  <a:pt x="129" y="29"/>
                </a:cubicBezTo>
                <a:cubicBezTo>
                  <a:pt x="73" y="29"/>
                  <a:pt x="27" y="75"/>
                  <a:pt x="27" y="132"/>
                </a:cubicBezTo>
                <a:cubicBezTo>
                  <a:pt x="27" y="163"/>
                  <a:pt x="27" y="163"/>
                  <a:pt x="27" y="163"/>
                </a:cubicBezTo>
                <a:cubicBezTo>
                  <a:pt x="27" y="166"/>
                  <a:pt x="17" y="178"/>
                  <a:pt x="12" y="185"/>
                </a:cubicBezTo>
                <a:cubicBezTo>
                  <a:pt x="8" y="191"/>
                  <a:pt x="4" y="196"/>
                  <a:pt x="2" y="200"/>
                </a:cubicBezTo>
                <a:cubicBezTo>
                  <a:pt x="0" y="204"/>
                  <a:pt x="0" y="208"/>
                  <a:pt x="2" y="211"/>
                </a:cubicBezTo>
                <a:cubicBezTo>
                  <a:pt x="4" y="214"/>
                  <a:pt x="7" y="215"/>
                  <a:pt x="10" y="215"/>
                </a:cubicBezTo>
                <a:cubicBezTo>
                  <a:pt x="27" y="215"/>
                  <a:pt x="27" y="215"/>
                  <a:pt x="27" y="215"/>
                </a:cubicBezTo>
                <a:cubicBezTo>
                  <a:pt x="27" y="244"/>
                  <a:pt x="27" y="244"/>
                  <a:pt x="27" y="244"/>
                </a:cubicBezTo>
                <a:cubicBezTo>
                  <a:pt x="27" y="255"/>
                  <a:pt x="34" y="268"/>
                  <a:pt x="49" y="268"/>
                </a:cubicBezTo>
                <a:cubicBezTo>
                  <a:pt x="92" y="268"/>
                  <a:pt x="92" y="268"/>
                  <a:pt x="92" y="268"/>
                </a:cubicBezTo>
                <a:cubicBezTo>
                  <a:pt x="79" y="288"/>
                  <a:pt x="79" y="288"/>
                  <a:pt x="79" y="288"/>
                </a:cubicBezTo>
                <a:cubicBezTo>
                  <a:pt x="79" y="290"/>
                  <a:pt x="79" y="291"/>
                  <a:pt x="79" y="293"/>
                </a:cubicBezTo>
                <a:cubicBezTo>
                  <a:pt x="80" y="294"/>
                  <a:pt x="82" y="295"/>
                  <a:pt x="83" y="295"/>
                </a:cubicBezTo>
                <a:cubicBezTo>
                  <a:pt x="226" y="295"/>
                  <a:pt x="226" y="295"/>
                  <a:pt x="226" y="295"/>
                </a:cubicBezTo>
                <a:cubicBezTo>
                  <a:pt x="228" y="295"/>
                  <a:pt x="230" y="293"/>
                  <a:pt x="230" y="291"/>
                </a:cubicBezTo>
                <a:cubicBezTo>
                  <a:pt x="230" y="182"/>
                  <a:pt x="230" y="182"/>
                  <a:pt x="230" y="182"/>
                </a:cubicBezTo>
                <a:cubicBezTo>
                  <a:pt x="266" y="143"/>
                  <a:pt x="266" y="143"/>
                  <a:pt x="266" y="143"/>
                </a:cubicBezTo>
                <a:cubicBezTo>
                  <a:pt x="268" y="141"/>
                  <a:pt x="268" y="139"/>
                  <a:pt x="267" y="138"/>
                </a:cubicBezTo>
                <a:cubicBezTo>
                  <a:pt x="266" y="136"/>
                  <a:pt x="265" y="135"/>
                  <a:pt x="263" y="135"/>
                </a:cubicBezTo>
                <a:cubicBezTo>
                  <a:pt x="219" y="135"/>
                  <a:pt x="219" y="135"/>
                  <a:pt x="219" y="135"/>
                </a:cubicBezTo>
                <a:cubicBezTo>
                  <a:pt x="228" y="114"/>
                  <a:pt x="228" y="114"/>
                  <a:pt x="228" y="114"/>
                </a:cubicBezTo>
                <a:cubicBezTo>
                  <a:pt x="286" y="114"/>
                  <a:pt x="286" y="114"/>
                  <a:pt x="286" y="114"/>
                </a:cubicBezTo>
                <a:cubicBezTo>
                  <a:pt x="288" y="114"/>
                  <a:pt x="289" y="113"/>
                  <a:pt x="290" y="112"/>
                </a:cubicBezTo>
                <a:cubicBezTo>
                  <a:pt x="293" y="105"/>
                  <a:pt x="295" y="99"/>
                  <a:pt x="295" y="92"/>
                </a:cubicBezTo>
                <a:cubicBezTo>
                  <a:pt x="295" y="68"/>
                  <a:pt x="275" y="47"/>
                  <a:pt x="250" y="47"/>
                </a:cubicBezTo>
                <a:close/>
                <a:moveTo>
                  <a:pt x="221" y="286"/>
                </a:moveTo>
                <a:cubicBezTo>
                  <a:pt x="91" y="286"/>
                  <a:pt x="91" y="286"/>
                  <a:pt x="91" y="286"/>
                </a:cubicBezTo>
                <a:cubicBezTo>
                  <a:pt x="104" y="265"/>
                  <a:pt x="104" y="265"/>
                  <a:pt x="104" y="265"/>
                </a:cubicBezTo>
                <a:cubicBezTo>
                  <a:pt x="104" y="264"/>
                  <a:pt x="104" y="262"/>
                  <a:pt x="104" y="261"/>
                </a:cubicBezTo>
                <a:cubicBezTo>
                  <a:pt x="103" y="259"/>
                  <a:pt x="101" y="258"/>
                  <a:pt x="100" y="258"/>
                </a:cubicBezTo>
                <a:cubicBezTo>
                  <a:pt x="49" y="258"/>
                  <a:pt x="49" y="258"/>
                  <a:pt x="49" y="258"/>
                </a:cubicBezTo>
                <a:cubicBezTo>
                  <a:pt x="37" y="258"/>
                  <a:pt x="36" y="246"/>
                  <a:pt x="36" y="244"/>
                </a:cubicBezTo>
                <a:cubicBezTo>
                  <a:pt x="36" y="211"/>
                  <a:pt x="36" y="211"/>
                  <a:pt x="36" y="211"/>
                </a:cubicBezTo>
                <a:cubicBezTo>
                  <a:pt x="36" y="208"/>
                  <a:pt x="34" y="206"/>
                  <a:pt x="32" y="206"/>
                </a:cubicBezTo>
                <a:cubicBezTo>
                  <a:pt x="10" y="206"/>
                  <a:pt x="10" y="206"/>
                  <a:pt x="10" y="206"/>
                </a:cubicBezTo>
                <a:cubicBezTo>
                  <a:pt x="10" y="206"/>
                  <a:pt x="10" y="206"/>
                  <a:pt x="10" y="206"/>
                </a:cubicBezTo>
                <a:cubicBezTo>
                  <a:pt x="10" y="206"/>
                  <a:pt x="10" y="205"/>
                  <a:pt x="10" y="204"/>
                </a:cubicBezTo>
                <a:cubicBezTo>
                  <a:pt x="12" y="201"/>
                  <a:pt x="16" y="196"/>
                  <a:pt x="20" y="191"/>
                </a:cubicBezTo>
                <a:cubicBezTo>
                  <a:pt x="30" y="177"/>
                  <a:pt x="36" y="168"/>
                  <a:pt x="36" y="163"/>
                </a:cubicBezTo>
                <a:cubicBezTo>
                  <a:pt x="36" y="132"/>
                  <a:pt x="36" y="132"/>
                  <a:pt x="36" y="132"/>
                </a:cubicBezTo>
                <a:cubicBezTo>
                  <a:pt x="36" y="80"/>
                  <a:pt x="78" y="39"/>
                  <a:pt x="129" y="39"/>
                </a:cubicBezTo>
                <a:cubicBezTo>
                  <a:pt x="136" y="39"/>
                  <a:pt x="142" y="39"/>
                  <a:pt x="148" y="41"/>
                </a:cubicBezTo>
                <a:cubicBezTo>
                  <a:pt x="143" y="46"/>
                  <a:pt x="139" y="53"/>
                  <a:pt x="136" y="60"/>
                </a:cubicBezTo>
                <a:cubicBezTo>
                  <a:pt x="133" y="60"/>
                  <a:pt x="130" y="59"/>
                  <a:pt x="127" y="59"/>
                </a:cubicBezTo>
                <a:cubicBezTo>
                  <a:pt x="105" y="59"/>
                  <a:pt x="88" y="77"/>
                  <a:pt x="88" y="98"/>
                </a:cubicBezTo>
                <a:cubicBezTo>
                  <a:pt x="88" y="102"/>
                  <a:pt x="89" y="107"/>
                  <a:pt x="90" y="111"/>
                </a:cubicBezTo>
                <a:cubicBezTo>
                  <a:pt x="91" y="113"/>
                  <a:pt x="93" y="114"/>
                  <a:pt x="95" y="114"/>
                </a:cubicBezTo>
                <a:cubicBezTo>
                  <a:pt x="164" y="114"/>
                  <a:pt x="164" y="114"/>
                  <a:pt x="164" y="114"/>
                </a:cubicBezTo>
                <a:cubicBezTo>
                  <a:pt x="144" y="169"/>
                  <a:pt x="144" y="169"/>
                  <a:pt x="144" y="169"/>
                </a:cubicBezTo>
                <a:cubicBezTo>
                  <a:pt x="143" y="171"/>
                  <a:pt x="144" y="172"/>
                  <a:pt x="145" y="174"/>
                </a:cubicBezTo>
                <a:cubicBezTo>
                  <a:pt x="145" y="175"/>
                  <a:pt x="147" y="175"/>
                  <a:pt x="148" y="175"/>
                </a:cubicBezTo>
                <a:cubicBezTo>
                  <a:pt x="192" y="175"/>
                  <a:pt x="192" y="175"/>
                  <a:pt x="192" y="175"/>
                </a:cubicBezTo>
                <a:cubicBezTo>
                  <a:pt x="169" y="236"/>
                  <a:pt x="169" y="236"/>
                  <a:pt x="169" y="236"/>
                </a:cubicBezTo>
                <a:cubicBezTo>
                  <a:pt x="168" y="238"/>
                  <a:pt x="169" y="241"/>
                  <a:pt x="171" y="242"/>
                </a:cubicBezTo>
                <a:cubicBezTo>
                  <a:pt x="172" y="242"/>
                  <a:pt x="173" y="243"/>
                  <a:pt x="173" y="243"/>
                </a:cubicBezTo>
                <a:cubicBezTo>
                  <a:pt x="175" y="243"/>
                  <a:pt x="176" y="242"/>
                  <a:pt x="177" y="241"/>
                </a:cubicBezTo>
                <a:cubicBezTo>
                  <a:pt x="221" y="192"/>
                  <a:pt x="221" y="192"/>
                  <a:pt x="221" y="192"/>
                </a:cubicBezTo>
                <a:lnTo>
                  <a:pt x="221" y="286"/>
                </a:lnTo>
                <a:close/>
                <a:moveTo>
                  <a:pt x="253" y="144"/>
                </a:moveTo>
                <a:cubicBezTo>
                  <a:pt x="186" y="217"/>
                  <a:pt x="186" y="217"/>
                  <a:pt x="186" y="217"/>
                </a:cubicBezTo>
                <a:cubicBezTo>
                  <a:pt x="203" y="172"/>
                  <a:pt x="203" y="172"/>
                  <a:pt x="203" y="172"/>
                </a:cubicBezTo>
                <a:cubicBezTo>
                  <a:pt x="204" y="171"/>
                  <a:pt x="204" y="169"/>
                  <a:pt x="203" y="168"/>
                </a:cubicBezTo>
                <a:cubicBezTo>
                  <a:pt x="202" y="167"/>
                  <a:pt x="201" y="166"/>
                  <a:pt x="199" y="166"/>
                </a:cubicBezTo>
                <a:cubicBezTo>
                  <a:pt x="155" y="166"/>
                  <a:pt x="155" y="166"/>
                  <a:pt x="155" y="166"/>
                </a:cubicBezTo>
                <a:cubicBezTo>
                  <a:pt x="173" y="114"/>
                  <a:pt x="173" y="114"/>
                  <a:pt x="173" y="114"/>
                </a:cubicBezTo>
                <a:cubicBezTo>
                  <a:pt x="218" y="114"/>
                  <a:pt x="218" y="114"/>
                  <a:pt x="218" y="114"/>
                </a:cubicBezTo>
                <a:cubicBezTo>
                  <a:pt x="207" y="138"/>
                  <a:pt x="207" y="138"/>
                  <a:pt x="207" y="138"/>
                </a:cubicBezTo>
                <a:cubicBezTo>
                  <a:pt x="207" y="139"/>
                  <a:pt x="207" y="141"/>
                  <a:pt x="208" y="142"/>
                </a:cubicBezTo>
                <a:cubicBezTo>
                  <a:pt x="209" y="143"/>
                  <a:pt x="210" y="144"/>
                  <a:pt x="212" y="144"/>
                </a:cubicBezTo>
                <a:lnTo>
                  <a:pt x="253" y="144"/>
                </a:lnTo>
                <a:close/>
                <a:moveTo>
                  <a:pt x="283" y="105"/>
                </a:moveTo>
                <a:cubicBezTo>
                  <a:pt x="225" y="105"/>
                  <a:pt x="225" y="105"/>
                  <a:pt x="225" y="105"/>
                </a:cubicBezTo>
                <a:cubicBezTo>
                  <a:pt x="225" y="105"/>
                  <a:pt x="225" y="105"/>
                  <a:pt x="225" y="105"/>
                </a:cubicBezTo>
                <a:cubicBezTo>
                  <a:pt x="98" y="105"/>
                  <a:pt x="98" y="105"/>
                  <a:pt x="98" y="105"/>
                </a:cubicBezTo>
                <a:cubicBezTo>
                  <a:pt x="97" y="103"/>
                  <a:pt x="97" y="100"/>
                  <a:pt x="97" y="98"/>
                </a:cubicBezTo>
                <a:cubicBezTo>
                  <a:pt x="97" y="82"/>
                  <a:pt x="110" y="68"/>
                  <a:pt x="127" y="68"/>
                </a:cubicBezTo>
                <a:cubicBezTo>
                  <a:pt x="131" y="68"/>
                  <a:pt x="134" y="69"/>
                  <a:pt x="138" y="71"/>
                </a:cubicBezTo>
                <a:cubicBezTo>
                  <a:pt x="139" y="71"/>
                  <a:pt x="140" y="71"/>
                  <a:pt x="142" y="70"/>
                </a:cubicBezTo>
                <a:cubicBezTo>
                  <a:pt x="143" y="70"/>
                  <a:pt x="144" y="69"/>
                  <a:pt x="144" y="67"/>
                </a:cubicBezTo>
                <a:cubicBezTo>
                  <a:pt x="148" y="48"/>
                  <a:pt x="165" y="35"/>
                  <a:pt x="184" y="35"/>
                </a:cubicBezTo>
                <a:cubicBezTo>
                  <a:pt x="201" y="35"/>
                  <a:pt x="216" y="45"/>
                  <a:pt x="222" y="61"/>
                </a:cubicBezTo>
                <a:cubicBezTo>
                  <a:pt x="223" y="64"/>
                  <a:pt x="225" y="65"/>
                  <a:pt x="228" y="64"/>
                </a:cubicBezTo>
                <a:cubicBezTo>
                  <a:pt x="228" y="64"/>
                  <a:pt x="229" y="64"/>
                  <a:pt x="229" y="63"/>
                </a:cubicBezTo>
                <a:cubicBezTo>
                  <a:pt x="235" y="59"/>
                  <a:pt x="242" y="57"/>
                  <a:pt x="250" y="57"/>
                </a:cubicBezTo>
                <a:cubicBezTo>
                  <a:pt x="269" y="57"/>
                  <a:pt x="285" y="73"/>
                  <a:pt x="285" y="92"/>
                </a:cubicBezTo>
                <a:cubicBezTo>
                  <a:pt x="285" y="97"/>
                  <a:pt x="285" y="101"/>
                  <a:pt x="283" y="105"/>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2" name="Lock icon">
            <a:extLst>
              <a:ext uri="{FF2B5EF4-FFF2-40B4-BE49-F238E27FC236}">
                <a16:creationId xmlns:a16="http://schemas.microsoft.com/office/drawing/2014/main" id="{5ABCA702-FD79-7E2B-6227-D9504E5FD33F}"/>
              </a:ext>
            </a:extLst>
          </p:cNvPr>
          <p:cNvSpPr>
            <a:spLocks noEditPoints="1"/>
          </p:cNvSpPr>
          <p:nvPr/>
        </p:nvSpPr>
        <p:spPr bwMode="auto">
          <a:xfrm>
            <a:off x="3993682" y="5047088"/>
            <a:ext cx="576410" cy="574240"/>
          </a:xfrm>
          <a:custGeom>
            <a:avLst/>
            <a:gdLst>
              <a:gd name="T0" fmla="*/ 220 w 294"/>
              <a:gd name="T1" fmla="*/ 156 h 294"/>
              <a:gd name="T2" fmla="*/ 211 w 294"/>
              <a:gd name="T3" fmla="*/ 156 h 294"/>
              <a:gd name="T4" fmla="*/ 147 w 294"/>
              <a:gd name="T5" fmla="*/ 161 h 294"/>
              <a:gd name="T6" fmla="*/ 142 w 294"/>
              <a:gd name="T7" fmla="*/ 207 h 294"/>
              <a:gd name="T8" fmla="*/ 147 w 294"/>
              <a:gd name="T9" fmla="*/ 239 h 294"/>
              <a:gd name="T10" fmla="*/ 151 w 294"/>
              <a:gd name="T11" fmla="*/ 207 h 294"/>
              <a:gd name="T12" fmla="*/ 147 w 294"/>
              <a:gd name="T13" fmla="*/ 161 h 294"/>
              <a:gd name="T14" fmla="*/ 133 w 294"/>
              <a:gd name="T15" fmla="*/ 184 h 294"/>
              <a:gd name="T16" fmla="*/ 161 w 294"/>
              <a:gd name="T17" fmla="*/ 184 h 294"/>
              <a:gd name="T18" fmla="*/ 78 w 294"/>
              <a:gd name="T19" fmla="*/ 152 h 294"/>
              <a:gd name="T20" fmla="*/ 78 w 294"/>
              <a:gd name="T21" fmla="*/ 161 h 294"/>
              <a:gd name="T22" fmla="*/ 78 w 294"/>
              <a:gd name="T23" fmla="*/ 152 h 294"/>
              <a:gd name="T24" fmla="*/ 87 w 294"/>
              <a:gd name="T25" fmla="*/ 101 h 294"/>
              <a:gd name="T26" fmla="*/ 147 w 294"/>
              <a:gd name="T27" fmla="*/ 9 h 294"/>
              <a:gd name="T28" fmla="*/ 207 w 294"/>
              <a:gd name="T29" fmla="*/ 69 h 294"/>
              <a:gd name="T30" fmla="*/ 216 w 294"/>
              <a:gd name="T31" fmla="*/ 83 h 294"/>
              <a:gd name="T32" fmla="*/ 197 w 294"/>
              <a:gd name="T33" fmla="*/ 22 h 294"/>
              <a:gd name="T34" fmla="*/ 78 w 294"/>
              <a:gd name="T35" fmla="*/ 69 h 294"/>
              <a:gd name="T36" fmla="*/ 55 w 294"/>
              <a:gd name="T37" fmla="*/ 101 h 294"/>
              <a:gd name="T38" fmla="*/ 50 w 294"/>
              <a:gd name="T39" fmla="*/ 198 h 294"/>
              <a:gd name="T40" fmla="*/ 243 w 294"/>
              <a:gd name="T41" fmla="*/ 198 h 294"/>
              <a:gd name="T42" fmla="*/ 239 w 294"/>
              <a:gd name="T43" fmla="*/ 101 h 294"/>
              <a:gd name="T44" fmla="*/ 147 w 294"/>
              <a:gd name="T45" fmla="*/ 285 h 294"/>
              <a:gd name="T46" fmla="*/ 60 w 294"/>
              <a:gd name="T47" fmla="*/ 138 h 294"/>
              <a:gd name="T48" fmla="*/ 207 w 294"/>
              <a:gd name="T49" fmla="*/ 134 h 294"/>
              <a:gd name="T50" fmla="*/ 60 w 294"/>
              <a:gd name="T51" fmla="*/ 129 h 294"/>
              <a:gd name="T52" fmla="*/ 234 w 294"/>
              <a:gd name="T53" fmla="*/ 111 h 294"/>
              <a:gd name="T54" fmla="*/ 257 w 294"/>
              <a:gd name="T55" fmla="*/ 51 h 294"/>
              <a:gd name="T56" fmla="*/ 282 w 294"/>
              <a:gd name="T57" fmla="*/ 41 h 294"/>
              <a:gd name="T58" fmla="*/ 278 w 294"/>
              <a:gd name="T59" fmla="*/ 33 h 294"/>
              <a:gd name="T60" fmla="*/ 253 w 294"/>
              <a:gd name="T61" fmla="*/ 48 h 294"/>
              <a:gd name="T62" fmla="*/ 37 w 294"/>
              <a:gd name="T63" fmla="*/ 83 h 294"/>
              <a:gd name="T64" fmla="*/ 4 w 294"/>
              <a:gd name="T65" fmla="*/ 78 h 294"/>
              <a:gd name="T66" fmla="*/ 4 w 294"/>
              <a:gd name="T67" fmla="*/ 88 h 294"/>
              <a:gd name="T68" fmla="*/ 37 w 294"/>
              <a:gd name="T69" fmla="*/ 83 h 294"/>
              <a:gd name="T70" fmla="*/ 12 w 294"/>
              <a:gd name="T71" fmla="*/ 125 h 294"/>
              <a:gd name="T72" fmla="*/ 14 w 294"/>
              <a:gd name="T73" fmla="*/ 134 h 294"/>
              <a:gd name="T74" fmla="*/ 38 w 294"/>
              <a:gd name="T75" fmla="*/ 124 h 294"/>
              <a:gd name="T76" fmla="*/ 35 w 294"/>
              <a:gd name="T77" fmla="*/ 115 h 294"/>
              <a:gd name="T78" fmla="*/ 15 w 294"/>
              <a:gd name="T79" fmla="*/ 33 h 294"/>
              <a:gd name="T80" fmla="*/ 12 w 294"/>
              <a:gd name="T81" fmla="*/ 41 h 294"/>
              <a:gd name="T82" fmla="*/ 37 w 294"/>
              <a:gd name="T83" fmla="*/ 51 h 294"/>
              <a:gd name="T84" fmla="*/ 38 w 294"/>
              <a:gd name="T85" fmla="*/ 42 h 294"/>
              <a:gd name="T86" fmla="*/ 261 w 294"/>
              <a:gd name="T87" fmla="*/ 78 h 294"/>
              <a:gd name="T88" fmla="*/ 261 w 294"/>
              <a:gd name="T89" fmla="*/ 88 h 294"/>
              <a:gd name="T90" fmla="*/ 294 w 294"/>
              <a:gd name="T91" fmla="*/ 83 h 294"/>
              <a:gd name="T92" fmla="*/ 282 w 294"/>
              <a:gd name="T93" fmla="*/ 125 h 294"/>
              <a:gd name="T94" fmla="*/ 253 w 294"/>
              <a:gd name="T95" fmla="*/ 118 h 294"/>
              <a:gd name="T96" fmla="*/ 278 w 294"/>
              <a:gd name="T97" fmla="*/ 133 h 294"/>
              <a:gd name="T98" fmla="*/ 284 w 294"/>
              <a:gd name="T99" fmla="*/ 1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4" h="294">
                <a:moveTo>
                  <a:pt x="216" y="161"/>
                </a:moveTo>
                <a:cubicBezTo>
                  <a:pt x="218" y="161"/>
                  <a:pt x="220" y="159"/>
                  <a:pt x="220" y="156"/>
                </a:cubicBezTo>
                <a:cubicBezTo>
                  <a:pt x="220" y="154"/>
                  <a:pt x="218" y="152"/>
                  <a:pt x="216" y="152"/>
                </a:cubicBezTo>
                <a:cubicBezTo>
                  <a:pt x="213" y="152"/>
                  <a:pt x="211" y="154"/>
                  <a:pt x="211" y="156"/>
                </a:cubicBezTo>
                <a:cubicBezTo>
                  <a:pt x="211" y="159"/>
                  <a:pt x="213" y="161"/>
                  <a:pt x="216" y="161"/>
                </a:cubicBezTo>
                <a:close/>
                <a:moveTo>
                  <a:pt x="147" y="161"/>
                </a:moveTo>
                <a:cubicBezTo>
                  <a:pt x="134" y="161"/>
                  <a:pt x="124" y="171"/>
                  <a:pt x="124" y="184"/>
                </a:cubicBezTo>
                <a:cubicBezTo>
                  <a:pt x="124" y="195"/>
                  <a:pt x="132" y="204"/>
                  <a:pt x="142" y="207"/>
                </a:cubicBezTo>
                <a:cubicBezTo>
                  <a:pt x="142" y="235"/>
                  <a:pt x="142" y="235"/>
                  <a:pt x="142" y="235"/>
                </a:cubicBezTo>
                <a:cubicBezTo>
                  <a:pt x="142" y="237"/>
                  <a:pt x="144" y="239"/>
                  <a:pt x="147" y="239"/>
                </a:cubicBezTo>
                <a:cubicBezTo>
                  <a:pt x="149" y="239"/>
                  <a:pt x="151" y="237"/>
                  <a:pt x="151" y="235"/>
                </a:cubicBezTo>
                <a:cubicBezTo>
                  <a:pt x="151" y="207"/>
                  <a:pt x="151" y="207"/>
                  <a:pt x="151" y="207"/>
                </a:cubicBezTo>
                <a:cubicBezTo>
                  <a:pt x="162" y="204"/>
                  <a:pt x="170" y="195"/>
                  <a:pt x="170" y="184"/>
                </a:cubicBezTo>
                <a:cubicBezTo>
                  <a:pt x="170" y="171"/>
                  <a:pt x="160" y="161"/>
                  <a:pt x="147" y="161"/>
                </a:cubicBezTo>
                <a:close/>
                <a:moveTo>
                  <a:pt x="147" y="198"/>
                </a:moveTo>
                <a:cubicBezTo>
                  <a:pt x="139" y="198"/>
                  <a:pt x="133" y="192"/>
                  <a:pt x="133" y="184"/>
                </a:cubicBezTo>
                <a:cubicBezTo>
                  <a:pt x="133" y="176"/>
                  <a:pt x="139" y="170"/>
                  <a:pt x="147" y="170"/>
                </a:cubicBezTo>
                <a:cubicBezTo>
                  <a:pt x="154" y="170"/>
                  <a:pt x="161" y="176"/>
                  <a:pt x="161" y="184"/>
                </a:cubicBezTo>
                <a:cubicBezTo>
                  <a:pt x="161" y="192"/>
                  <a:pt x="154" y="198"/>
                  <a:pt x="147" y="198"/>
                </a:cubicBezTo>
                <a:close/>
                <a:moveTo>
                  <a:pt x="78" y="152"/>
                </a:moveTo>
                <a:cubicBezTo>
                  <a:pt x="75" y="152"/>
                  <a:pt x="73" y="154"/>
                  <a:pt x="73" y="156"/>
                </a:cubicBezTo>
                <a:cubicBezTo>
                  <a:pt x="73" y="159"/>
                  <a:pt x="75" y="161"/>
                  <a:pt x="78" y="161"/>
                </a:cubicBezTo>
                <a:cubicBezTo>
                  <a:pt x="81" y="161"/>
                  <a:pt x="83" y="159"/>
                  <a:pt x="83" y="156"/>
                </a:cubicBezTo>
                <a:cubicBezTo>
                  <a:pt x="83" y="154"/>
                  <a:pt x="81" y="152"/>
                  <a:pt x="78" y="152"/>
                </a:cubicBezTo>
                <a:close/>
                <a:moveTo>
                  <a:pt x="239" y="101"/>
                </a:moveTo>
                <a:cubicBezTo>
                  <a:pt x="87" y="101"/>
                  <a:pt x="87" y="101"/>
                  <a:pt x="87" y="101"/>
                </a:cubicBezTo>
                <a:cubicBezTo>
                  <a:pt x="87" y="69"/>
                  <a:pt x="87" y="69"/>
                  <a:pt x="87" y="69"/>
                </a:cubicBezTo>
                <a:cubicBezTo>
                  <a:pt x="87" y="36"/>
                  <a:pt x="114" y="9"/>
                  <a:pt x="147" y="9"/>
                </a:cubicBezTo>
                <a:cubicBezTo>
                  <a:pt x="163" y="9"/>
                  <a:pt x="179" y="16"/>
                  <a:pt x="191" y="28"/>
                </a:cubicBezTo>
                <a:cubicBezTo>
                  <a:pt x="202" y="39"/>
                  <a:pt x="207" y="54"/>
                  <a:pt x="207" y="69"/>
                </a:cubicBezTo>
                <a:cubicBezTo>
                  <a:pt x="207" y="83"/>
                  <a:pt x="207" y="83"/>
                  <a:pt x="207" y="83"/>
                </a:cubicBezTo>
                <a:cubicBezTo>
                  <a:pt x="216" y="83"/>
                  <a:pt x="216" y="83"/>
                  <a:pt x="216" y="83"/>
                </a:cubicBezTo>
                <a:cubicBezTo>
                  <a:pt x="216" y="69"/>
                  <a:pt x="216" y="69"/>
                  <a:pt x="216" y="69"/>
                </a:cubicBezTo>
                <a:cubicBezTo>
                  <a:pt x="216" y="52"/>
                  <a:pt x="210" y="35"/>
                  <a:pt x="197" y="22"/>
                </a:cubicBezTo>
                <a:cubicBezTo>
                  <a:pt x="184" y="8"/>
                  <a:pt x="166" y="0"/>
                  <a:pt x="147" y="0"/>
                </a:cubicBezTo>
                <a:cubicBezTo>
                  <a:pt x="109" y="0"/>
                  <a:pt x="78" y="31"/>
                  <a:pt x="78" y="69"/>
                </a:cubicBezTo>
                <a:cubicBezTo>
                  <a:pt x="78" y="101"/>
                  <a:pt x="78" y="101"/>
                  <a:pt x="78" y="101"/>
                </a:cubicBezTo>
                <a:cubicBezTo>
                  <a:pt x="55" y="101"/>
                  <a:pt x="55" y="101"/>
                  <a:pt x="55" y="101"/>
                </a:cubicBezTo>
                <a:cubicBezTo>
                  <a:pt x="52" y="101"/>
                  <a:pt x="50" y="103"/>
                  <a:pt x="50" y="106"/>
                </a:cubicBezTo>
                <a:cubicBezTo>
                  <a:pt x="50" y="198"/>
                  <a:pt x="50" y="198"/>
                  <a:pt x="50" y="198"/>
                </a:cubicBezTo>
                <a:cubicBezTo>
                  <a:pt x="50" y="251"/>
                  <a:pt x="94" y="294"/>
                  <a:pt x="147" y="294"/>
                </a:cubicBezTo>
                <a:cubicBezTo>
                  <a:pt x="200" y="294"/>
                  <a:pt x="243" y="251"/>
                  <a:pt x="243" y="198"/>
                </a:cubicBezTo>
                <a:cubicBezTo>
                  <a:pt x="243" y="106"/>
                  <a:pt x="243" y="106"/>
                  <a:pt x="243" y="106"/>
                </a:cubicBezTo>
                <a:cubicBezTo>
                  <a:pt x="243" y="103"/>
                  <a:pt x="241" y="101"/>
                  <a:pt x="239" y="101"/>
                </a:cubicBezTo>
                <a:close/>
                <a:moveTo>
                  <a:pt x="234" y="198"/>
                </a:moveTo>
                <a:cubicBezTo>
                  <a:pt x="234" y="246"/>
                  <a:pt x="195" y="285"/>
                  <a:pt x="147" y="285"/>
                </a:cubicBezTo>
                <a:cubicBezTo>
                  <a:pt x="99" y="285"/>
                  <a:pt x="60" y="246"/>
                  <a:pt x="60" y="198"/>
                </a:cubicBezTo>
                <a:cubicBezTo>
                  <a:pt x="60" y="138"/>
                  <a:pt x="60" y="138"/>
                  <a:pt x="60" y="138"/>
                </a:cubicBezTo>
                <a:cubicBezTo>
                  <a:pt x="202" y="138"/>
                  <a:pt x="202" y="138"/>
                  <a:pt x="202" y="138"/>
                </a:cubicBezTo>
                <a:cubicBezTo>
                  <a:pt x="205" y="138"/>
                  <a:pt x="207" y="136"/>
                  <a:pt x="207" y="134"/>
                </a:cubicBezTo>
                <a:cubicBezTo>
                  <a:pt x="207" y="131"/>
                  <a:pt x="205" y="129"/>
                  <a:pt x="202" y="129"/>
                </a:cubicBezTo>
                <a:cubicBezTo>
                  <a:pt x="60" y="129"/>
                  <a:pt x="60" y="129"/>
                  <a:pt x="60" y="129"/>
                </a:cubicBezTo>
                <a:cubicBezTo>
                  <a:pt x="60" y="111"/>
                  <a:pt x="60" y="111"/>
                  <a:pt x="60" y="111"/>
                </a:cubicBezTo>
                <a:cubicBezTo>
                  <a:pt x="234" y="111"/>
                  <a:pt x="234" y="111"/>
                  <a:pt x="234" y="111"/>
                </a:cubicBezTo>
                <a:lnTo>
                  <a:pt x="234" y="198"/>
                </a:lnTo>
                <a:close/>
                <a:moveTo>
                  <a:pt x="257" y="51"/>
                </a:moveTo>
                <a:cubicBezTo>
                  <a:pt x="258" y="51"/>
                  <a:pt x="258" y="51"/>
                  <a:pt x="259" y="50"/>
                </a:cubicBezTo>
                <a:cubicBezTo>
                  <a:pt x="282" y="41"/>
                  <a:pt x="282" y="41"/>
                  <a:pt x="282" y="41"/>
                </a:cubicBezTo>
                <a:cubicBezTo>
                  <a:pt x="284" y="40"/>
                  <a:pt x="285" y="38"/>
                  <a:pt x="284" y="35"/>
                </a:cubicBezTo>
                <a:cubicBezTo>
                  <a:pt x="283" y="33"/>
                  <a:pt x="281" y="32"/>
                  <a:pt x="278" y="33"/>
                </a:cubicBezTo>
                <a:cubicBezTo>
                  <a:pt x="255" y="42"/>
                  <a:pt x="255" y="42"/>
                  <a:pt x="255" y="42"/>
                </a:cubicBezTo>
                <a:cubicBezTo>
                  <a:pt x="253" y="43"/>
                  <a:pt x="252" y="46"/>
                  <a:pt x="253" y="48"/>
                </a:cubicBezTo>
                <a:cubicBezTo>
                  <a:pt x="254" y="50"/>
                  <a:pt x="255" y="51"/>
                  <a:pt x="257" y="51"/>
                </a:cubicBezTo>
                <a:close/>
                <a:moveTo>
                  <a:pt x="37" y="83"/>
                </a:moveTo>
                <a:cubicBezTo>
                  <a:pt x="37" y="80"/>
                  <a:pt x="35" y="78"/>
                  <a:pt x="32" y="78"/>
                </a:cubicBezTo>
                <a:cubicBezTo>
                  <a:pt x="4" y="78"/>
                  <a:pt x="4" y="78"/>
                  <a:pt x="4" y="78"/>
                </a:cubicBezTo>
                <a:cubicBezTo>
                  <a:pt x="2" y="78"/>
                  <a:pt x="0" y="80"/>
                  <a:pt x="0" y="83"/>
                </a:cubicBezTo>
                <a:cubicBezTo>
                  <a:pt x="0" y="85"/>
                  <a:pt x="2" y="88"/>
                  <a:pt x="4" y="88"/>
                </a:cubicBezTo>
                <a:cubicBezTo>
                  <a:pt x="32" y="88"/>
                  <a:pt x="32" y="88"/>
                  <a:pt x="32" y="88"/>
                </a:cubicBezTo>
                <a:cubicBezTo>
                  <a:pt x="35" y="88"/>
                  <a:pt x="37" y="85"/>
                  <a:pt x="37" y="83"/>
                </a:cubicBezTo>
                <a:close/>
                <a:moveTo>
                  <a:pt x="35" y="115"/>
                </a:moveTo>
                <a:cubicBezTo>
                  <a:pt x="12" y="125"/>
                  <a:pt x="12" y="125"/>
                  <a:pt x="12" y="125"/>
                </a:cubicBezTo>
                <a:cubicBezTo>
                  <a:pt x="10" y="126"/>
                  <a:pt x="8" y="128"/>
                  <a:pt x="9" y="131"/>
                </a:cubicBezTo>
                <a:cubicBezTo>
                  <a:pt x="10" y="132"/>
                  <a:pt x="12" y="134"/>
                  <a:pt x="14" y="134"/>
                </a:cubicBezTo>
                <a:cubicBezTo>
                  <a:pt x="14" y="134"/>
                  <a:pt x="15" y="133"/>
                  <a:pt x="15" y="133"/>
                </a:cubicBezTo>
                <a:cubicBezTo>
                  <a:pt x="38" y="124"/>
                  <a:pt x="38" y="124"/>
                  <a:pt x="38" y="124"/>
                </a:cubicBezTo>
                <a:cubicBezTo>
                  <a:pt x="41" y="123"/>
                  <a:pt x="42" y="120"/>
                  <a:pt x="41" y="118"/>
                </a:cubicBezTo>
                <a:cubicBezTo>
                  <a:pt x="40" y="116"/>
                  <a:pt x="37" y="115"/>
                  <a:pt x="35" y="115"/>
                </a:cubicBezTo>
                <a:close/>
                <a:moveTo>
                  <a:pt x="38" y="42"/>
                </a:moveTo>
                <a:cubicBezTo>
                  <a:pt x="15" y="33"/>
                  <a:pt x="15" y="33"/>
                  <a:pt x="15" y="33"/>
                </a:cubicBezTo>
                <a:cubicBezTo>
                  <a:pt x="13" y="32"/>
                  <a:pt x="10" y="33"/>
                  <a:pt x="9" y="35"/>
                </a:cubicBezTo>
                <a:cubicBezTo>
                  <a:pt x="8" y="38"/>
                  <a:pt x="10" y="40"/>
                  <a:pt x="12" y="41"/>
                </a:cubicBezTo>
                <a:cubicBezTo>
                  <a:pt x="35" y="50"/>
                  <a:pt x="35" y="50"/>
                  <a:pt x="35" y="50"/>
                </a:cubicBezTo>
                <a:cubicBezTo>
                  <a:pt x="35" y="51"/>
                  <a:pt x="36" y="51"/>
                  <a:pt x="37" y="51"/>
                </a:cubicBezTo>
                <a:cubicBezTo>
                  <a:pt x="38" y="51"/>
                  <a:pt x="40" y="50"/>
                  <a:pt x="41" y="48"/>
                </a:cubicBezTo>
                <a:cubicBezTo>
                  <a:pt x="42" y="46"/>
                  <a:pt x="41" y="43"/>
                  <a:pt x="38" y="42"/>
                </a:cubicBezTo>
                <a:close/>
                <a:moveTo>
                  <a:pt x="289" y="78"/>
                </a:moveTo>
                <a:cubicBezTo>
                  <a:pt x="261" y="78"/>
                  <a:pt x="261" y="78"/>
                  <a:pt x="261" y="78"/>
                </a:cubicBezTo>
                <a:cubicBezTo>
                  <a:pt x="259" y="78"/>
                  <a:pt x="257" y="80"/>
                  <a:pt x="257" y="83"/>
                </a:cubicBezTo>
                <a:cubicBezTo>
                  <a:pt x="257" y="85"/>
                  <a:pt x="259" y="88"/>
                  <a:pt x="261" y="88"/>
                </a:cubicBezTo>
                <a:cubicBezTo>
                  <a:pt x="289" y="88"/>
                  <a:pt x="289" y="88"/>
                  <a:pt x="289" y="88"/>
                </a:cubicBezTo>
                <a:cubicBezTo>
                  <a:pt x="292" y="88"/>
                  <a:pt x="294" y="85"/>
                  <a:pt x="294" y="83"/>
                </a:cubicBezTo>
                <a:cubicBezTo>
                  <a:pt x="294" y="80"/>
                  <a:pt x="292" y="78"/>
                  <a:pt x="289" y="78"/>
                </a:cubicBezTo>
                <a:close/>
                <a:moveTo>
                  <a:pt x="282" y="125"/>
                </a:moveTo>
                <a:cubicBezTo>
                  <a:pt x="259" y="115"/>
                  <a:pt x="259" y="115"/>
                  <a:pt x="259" y="115"/>
                </a:cubicBezTo>
                <a:cubicBezTo>
                  <a:pt x="256" y="115"/>
                  <a:pt x="254" y="116"/>
                  <a:pt x="253" y="118"/>
                </a:cubicBezTo>
                <a:cubicBezTo>
                  <a:pt x="252" y="120"/>
                  <a:pt x="253" y="123"/>
                  <a:pt x="255" y="124"/>
                </a:cubicBezTo>
                <a:cubicBezTo>
                  <a:pt x="278" y="133"/>
                  <a:pt x="278" y="133"/>
                  <a:pt x="278" y="133"/>
                </a:cubicBezTo>
                <a:cubicBezTo>
                  <a:pt x="279" y="133"/>
                  <a:pt x="280" y="134"/>
                  <a:pt x="280" y="134"/>
                </a:cubicBezTo>
                <a:cubicBezTo>
                  <a:pt x="282" y="134"/>
                  <a:pt x="284" y="132"/>
                  <a:pt x="284" y="131"/>
                </a:cubicBezTo>
                <a:cubicBezTo>
                  <a:pt x="285" y="128"/>
                  <a:pt x="284" y="126"/>
                  <a:pt x="282" y="125"/>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3" name="Light bulb icon">
            <a:extLst>
              <a:ext uri="{FF2B5EF4-FFF2-40B4-BE49-F238E27FC236}">
                <a16:creationId xmlns:a16="http://schemas.microsoft.com/office/drawing/2014/main" id="{0DD5A768-A4D6-3BF3-6E3A-427534DBC900}"/>
              </a:ext>
            </a:extLst>
          </p:cNvPr>
          <p:cNvSpPr>
            <a:spLocks noEditPoints="1"/>
          </p:cNvSpPr>
          <p:nvPr/>
        </p:nvSpPr>
        <p:spPr bwMode="auto">
          <a:xfrm>
            <a:off x="7490782" y="3543605"/>
            <a:ext cx="445063" cy="574240"/>
          </a:xfrm>
          <a:custGeom>
            <a:avLst/>
            <a:gdLst>
              <a:gd name="T0" fmla="*/ 0 w 227"/>
              <a:gd name="T1" fmla="*/ 113 h 294"/>
              <a:gd name="T2" fmla="*/ 44 w 227"/>
              <a:gd name="T3" fmla="*/ 234 h 294"/>
              <a:gd name="T4" fmla="*/ 63 w 227"/>
              <a:gd name="T5" fmla="*/ 262 h 294"/>
              <a:gd name="T6" fmla="*/ 63 w 227"/>
              <a:gd name="T7" fmla="*/ 271 h 294"/>
              <a:gd name="T8" fmla="*/ 159 w 227"/>
              <a:gd name="T9" fmla="*/ 294 h 294"/>
              <a:gd name="T10" fmla="*/ 182 w 227"/>
              <a:gd name="T11" fmla="*/ 271 h 294"/>
              <a:gd name="T12" fmla="*/ 164 w 227"/>
              <a:gd name="T13" fmla="*/ 244 h 294"/>
              <a:gd name="T14" fmla="*/ 164 w 227"/>
              <a:gd name="T15" fmla="*/ 234 h 294"/>
              <a:gd name="T16" fmla="*/ 154 w 227"/>
              <a:gd name="T17" fmla="*/ 285 h 294"/>
              <a:gd name="T18" fmla="*/ 154 w 227"/>
              <a:gd name="T19" fmla="*/ 271 h 294"/>
              <a:gd name="T20" fmla="*/ 72 w 227"/>
              <a:gd name="T21" fmla="*/ 262 h 294"/>
              <a:gd name="T22" fmla="*/ 154 w 227"/>
              <a:gd name="T23" fmla="*/ 262 h 294"/>
              <a:gd name="T24" fmla="*/ 36 w 227"/>
              <a:gd name="T25" fmla="*/ 119 h 294"/>
              <a:gd name="T26" fmla="*/ 63 w 227"/>
              <a:gd name="T27" fmla="*/ 89 h 294"/>
              <a:gd name="T28" fmla="*/ 88 w 227"/>
              <a:gd name="T29" fmla="*/ 64 h 294"/>
              <a:gd name="T30" fmla="*/ 118 w 227"/>
              <a:gd name="T31" fmla="*/ 37 h 294"/>
              <a:gd name="T32" fmla="*/ 164 w 227"/>
              <a:gd name="T33" fmla="*/ 56 h 294"/>
              <a:gd name="T34" fmla="*/ 166 w 227"/>
              <a:gd name="T35" fmla="*/ 96 h 294"/>
              <a:gd name="T36" fmla="*/ 166 w 227"/>
              <a:gd name="T37" fmla="*/ 132 h 294"/>
              <a:gd name="T38" fmla="*/ 164 w 227"/>
              <a:gd name="T39" fmla="*/ 172 h 294"/>
              <a:gd name="T40" fmla="*/ 118 w 227"/>
              <a:gd name="T41" fmla="*/ 191 h 294"/>
              <a:gd name="T42" fmla="*/ 88 w 227"/>
              <a:gd name="T43" fmla="*/ 164 h 294"/>
              <a:gd name="T44" fmla="*/ 63 w 227"/>
              <a:gd name="T45" fmla="*/ 139 h 294"/>
              <a:gd name="T46" fmla="*/ 90 w 227"/>
              <a:gd name="T47" fmla="*/ 234 h 294"/>
              <a:gd name="T48" fmla="*/ 93 w 227"/>
              <a:gd name="T49" fmla="*/ 176 h 294"/>
              <a:gd name="T50" fmla="*/ 122 w 227"/>
              <a:gd name="T51" fmla="*/ 200 h 294"/>
              <a:gd name="T52" fmla="*/ 134 w 227"/>
              <a:gd name="T53" fmla="*/ 175 h 294"/>
              <a:gd name="T54" fmla="*/ 154 w 227"/>
              <a:gd name="T55" fmla="*/ 212 h 294"/>
              <a:gd name="T56" fmla="*/ 145 w 227"/>
              <a:gd name="T57" fmla="*/ 172 h 294"/>
              <a:gd name="T58" fmla="*/ 181 w 227"/>
              <a:gd name="T59" fmla="*/ 168 h 294"/>
              <a:gd name="T60" fmla="*/ 171 w 227"/>
              <a:gd name="T61" fmla="*/ 143 h 294"/>
              <a:gd name="T62" fmla="*/ 175 w 227"/>
              <a:gd name="T63" fmla="*/ 134 h 294"/>
              <a:gd name="T64" fmla="*/ 199 w 227"/>
              <a:gd name="T65" fmla="*/ 105 h 294"/>
              <a:gd name="T66" fmla="*/ 175 w 227"/>
              <a:gd name="T67" fmla="*/ 93 h 294"/>
              <a:gd name="T68" fmla="*/ 181 w 227"/>
              <a:gd name="T69" fmla="*/ 66 h 294"/>
              <a:gd name="T70" fmla="*/ 168 w 227"/>
              <a:gd name="T71" fmla="*/ 46 h 294"/>
              <a:gd name="T72" fmla="*/ 142 w 227"/>
              <a:gd name="T73" fmla="*/ 55 h 294"/>
              <a:gd name="T74" fmla="*/ 127 w 227"/>
              <a:gd name="T75" fmla="*/ 32 h 294"/>
              <a:gd name="T76" fmla="*/ 99 w 227"/>
              <a:gd name="T77" fmla="*/ 32 h 294"/>
              <a:gd name="T78" fmla="*/ 84 w 227"/>
              <a:gd name="T79" fmla="*/ 55 h 294"/>
              <a:gd name="T80" fmla="*/ 59 w 227"/>
              <a:gd name="T81" fmla="*/ 46 h 294"/>
              <a:gd name="T82" fmla="*/ 46 w 227"/>
              <a:gd name="T83" fmla="*/ 66 h 294"/>
              <a:gd name="T84" fmla="*/ 51 w 227"/>
              <a:gd name="T85" fmla="*/ 93 h 294"/>
              <a:gd name="T86" fmla="*/ 27 w 227"/>
              <a:gd name="T87" fmla="*/ 105 h 294"/>
              <a:gd name="T88" fmla="*/ 51 w 227"/>
              <a:gd name="T89" fmla="*/ 134 h 294"/>
              <a:gd name="T90" fmla="*/ 55 w 227"/>
              <a:gd name="T91" fmla="*/ 143 h 294"/>
              <a:gd name="T92" fmla="*/ 46 w 227"/>
              <a:gd name="T93" fmla="*/ 168 h 294"/>
              <a:gd name="T94" fmla="*/ 62 w 227"/>
              <a:gd name="T95" fmla="*/ 183 h 294"/>
              <a:gd name="T96" fmla="*/ 81 w 227"/>
              <a:gd name="T97" fmla="*/ 234 h 294"/>
              <a:gd name="T98" fmla="*/ 69 w 227"/>
              <a:gd name="T99" fmla="*/ 208 h 294"/>
              <a:gd name="T100" fmla="*/ 217 w 227"/>
              <a:gd name="T101" fmla="*/ 113 h 294"/>
              <a:gd name="T102" fmla="*/ 140 w 227"/>
              <a:gd name="T103" fmla="*/ 114 h 294"/>
              <a:gd name="T104" fmla="*/ 113 w 227"/>
              <a:gd name="T105" fmla="*/ 141 h 294"/>
              <a:gd name="T106" fmla="*/ 113 w 227"/>
              <a:gd name="T107" fmla="*/ 13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 h="294">
                <a:moveTo>
                  <a:pt x="227" y="113"/>
                </a:moveTo>
                <a:cubicBezTo>
                  <a:pt x="227" y="51"/>
                  <a:pt x="176" y="0"/>
                  <a:pt x="113" y="0"/>
                </a:cubicBezTo>
                <a:cubicBezTo>
                  <a:pt x="51" y="0"/>
                  <a:pt x="0" y="51"/>
                  <a:pt x="0" y="113"/>
                </a:cubicBezTo>
                <a:cubicBezTo>
                  <a:pt x="0" y="156"/>
                  <a:pt x="24" y="195"/>
                  <a:pt x="63" y="215"/>
                </a:cubicBezTo>
                <a:cubicBezTo>
                  <a:pt x="63" y="234"/>
                  <a:pt x="63" y="234"/>
                  <a:pt x="63" y="234"/>
                </a:cubicBezTo>
                <a:cubicBezTo>
                  <a:pt x="44" y="234"/>
                  <a:pt x="44" y="234"/>
                  <a:pt x="44" y="234"/>
                </a:cubicBezTo>
                <a:cubicBezTo>
                  <a:pt x="44" y="244"/>
                  <a:pt x="44" y="244"/>
                  <a:pt x="44" y="244"/>
                </a:cubicBezTo>
                <a:cubicBezTo>
                  <a:pt x="63" y="244"/>
                  <a:pt x="63" y="244"/>
                  <a:pt x="63" y="244"/>
                </a:cubicBezTo>
                <a:cubicBezTo>
                  <a:pt x="63" y="262"/>
                  <a:pt x="63" y="262"/>
                  <a:pt x="63" y="262"/>
                </a:cubicBezTo>
                <a:cubicBezTo>
                  <a:pt x="44" y="262"/>
                  <a:pt x="44" y="262"/>
                  <a:pt x="44" y="262"/>
                </a:cubicBezTo>
                <a:cubicBezTo>
                  <a:pt x="44" y="271"/>
                  <a:pt x="44" y="271"/>
                  <a:pt x="44" y="271"/>
                </a:cubicBezTo>
                <a:cubicBezTo>
                  <a:pt x="63" y="271"/>
                  <a:pt x="63" y="271"/>
                  <a:pt x="63" y="271"/>
                </a:cubicBezTo>
                <a:cubicBezTo>
                  <a:pt x="63" y="290"/>
                  <a:pt x="63" y="290"/>
                  <a:pt x="63" y="290"/>
                </a:cubicBezTo>
                <a:cubicBezTo>
                  <a:pt x="63" y="292"/>
                  <a:pt x="65" y="294"/>
                  <a:pt x="67" y="294"/>
                </a:cubicBezTo>
                <a:cubicBezTo>
                  <a:pt x="159" y="294"/>
                  <a:pt x="159" y="294"/>
                  <a:pt x="159" y="294"/>
                </a:cubicBezTo>
                <a:cubicBezTo>
                  <a:pt x="162" y="294"/>
                  <a:pt x="164" y="292"/>
                  <a:pt x="164" y="290"/>
                </a:cubicBezTo>
                <a:cubicBezTo>
                  <a:pt x="164" y="271"/>
                  <a:pt x="164" y="271"/>
                  <a:pt x="164" y="271"/>
                </a:cubicBezTo>
                <a:cubicBezTo>
                  <a:pt x="182" y="271"/>
                  <a:pt x="182" y="271"/>
                  <a:pt x="182" y="271"/>
                </a:cubicBezTo>
                <a:cubicBezTo>
                  <a:pt x="182" y="262"/>
                  <a:pt x="182" y="262"/>
                  <a:pt x="182" y="262"/>
                </a:cubicBezTo>
                <a:cubicBezTo>
                  <a:pt x="164" y="262"/>
                  <a:pt x="164" y="262"/>
                  <a:pt x="164" y="262"/>
                </a:cubicBezTo>
                <a:cubicBezTo>
                  <a:pt x="164" y="244"/>
                  <a:pt x="164" y="244"/>
                  <a:pt x="164" y="244"/>
                </a:cubicBezTo>
                <a:cubicBezTo>
                  <a:pt x="182" y="244"/>
                  <a:pt x="182" y="244"/>
                  <a:pt x="182" y="244"/>
                </a:cubicBezTo>
                <a:cubicBezTo>
                  <a:pt x="182" y="234"/>
                  <a:pt x="182" y="234"/>
                  <a:pt x="182" y="234"/>
                </a:cubicBezTo>
                <a:cubicBezTo>
                  <a:pt x="164" y="234"/>
                  <a:pt x="164" y="234"/>
                  <a:pt x="164" y="234"/>
                </a:cubicBezTo>
                <a:cubicBezTo>
                  <a:pt x="164" y="215"/>
                  <a:pt x="164" y="215"/>
                  <a:pt x="164" y="215"/>
                </a:cubicBezTo>
                <a:cubicBezTo>
                  <a:pt x="203" y="196"/>
                  <a:pt x="227" y="157"/>
                  <a:pt x="227" y="113"/>
                </a:cubicBezTo>
                <a:close/>
                <a:moveTo>
                  <a:pt x="154" y="285"/>
                </a:moveTo>
                <a:cubicBezTo>
                  <a:pt x="72" y="285"/>
                  <a:pt x="72" y="285"/>
                  <a:pt x="72" y="285"/>
                </a:cubicBezTo>
                <a:cubicBezTo>
                  <a:pt x="72" y="271"/>
                  <a:pt x="72" y="271"/>
                  <a:pt x="72" y="271"/>
                </a:cubicBezTo>
                <a:cubicBezTo>
                  <a:pt x="154" y="271"/>
                  <a:pt x="154" y="271"/>
                  <a:pt x="154" y="271"/>
                </a:cubicBezTo>
                <a:lnTo>
                  <a:pt x="154" y="285"/>
                </a:lnTo>
                <a:close/>
                <a:moveTo>
                  <a:pt x="154" y="262"/>
                </a:moveTo>
                <a:cubicBezTo>
                  <a:pt x="72" y="262"/>
                  <a:pt x="72" y="262"/>
                  <a:pt x="72" y="262"/>
                </a:cubicBezTo>
                <a:cubicBezTo>
                  <a:pt x="72" y="244"/>
                  <a:pt x="72" y="244"/>
                  <a:pt x="72" y="244"/>
                </a:cubicBezTo>
                <a:cubicBezTo>
                  <a:pt x="154" y="244"/>
                  <a:pt x="154" y="244"/>
                  <a:pt x="154" y="244"/>
                </a:cubicBezTo>
                <a:lnTo>
                  <a:pt x="154" y="262"/>
                </a:lnTo>
                <a:close/>
                <a:moveTo>
                  <a:pt x="63" y="139"/>
                </a:moveTo>
                <a:cubicBezTo>
                  <a:pt x="60" y="132"/>
                  <a:pt x="60" y="132"/>
                  <a:pt x="60" y="132"/>
                </a:cubicBezTo>
                <a:cubicBezTo>
                  <a:pt x="57" y="122"/>
                  <a:pt x="44" y="119"/>
                  <a:pt x="36" y="119"/>
                </a:cubicBezTo>
                <a:cubicBezTo>
                  <a:pt x="36" y="109"/>
                  <a:pt x="36" y="109"/>
                  <a:pt x="36" y="109"/>
                </a:cubicBezTo>
                <a:cubicBezTo>
                  <a:pt x="44" y="108"/>
                  <a:pt x="57" y="106"/>
                  <a:pt x="60" y="96"/>
                </a:cubicBezTo>
                <a:cubicBezTo>
                  <a:pt x="63" y="89"/>
                  <a:pt x="63" y="89"/>
                  <a:pt x="63" y="89"/>
                </a:cubicBezTo>
                <a:cubicBezTo>
                  <a:pt x="68" y="80"/>
                  <a:pt x="60" y="68"/>
                  <a:pt x="55" y="63"/>
                </a:cubicBezTo>
                <a:cubicBezTo>
                  <a:pt x="62" y="56"/>
                  <a:pt x="62" y="56"/>
                  <a:pt x="62" y="56"/>
                </a:cubicBezTo>
                <a:cubicBezTo>
                  <a:pt x="68" y="61"/>
                  <a:pt x="79" y="69"/>
                  <a:pt x="88" y="64"/>
                </a:cubicBezTo>
                <a:cubicBezTo>
                  <a:pt x="95" y="61"/>
                  <a:pt x="95" y="61"/>
                  <a:pt x="95" y="61"/>
                </a:cubicBezTo>
                <a:cubicBezTo>
                  <a:pt x="105" y="58"/>
                  <a:pt x="108" y="44"/>
                  <a:pt x="108" y="37"/>
                </a:cubicBezTo>
                <a:cubicBezTo>
                  <a:pt x="118" y="37"/>
                  <a:pt x="118" y="37"/>
                  <a:pt x="118" y="37"/>
                </a:cubicBezTo>
                <a:cubicBezTo>
                  <a:pt x="119" y="44"/>
                  <a:pt x="121" y="58"/>
                  <a:pt x="131" y="61"/>
                </a:cubicBezTo>
                <a:cubicBezTo>
                  <a:pt x="138" y="64"/>
                  <a:pt x="138" y="64"/>
                  <a:pt x="138" y="64"/>
                </a:cubicBezTo>
                <a:cubicBezTo>
                  <a:pt x="147" y="69"/>
                  <a:pt x="158" y="61"/>
                  <a:pt x="164" y="56"/>
                </a:cubicBezTo>
                <a:cubicBezTo>
                  <a:pt x="171" y="63"/>
                  <a:pt x="171" y="63"/>
                  <a:pt x="171" y="63"/>
                </a:cubicBezTo>
                <a:cubicBezTo>
                  <a:pt x="166" y="68"/>
                  <a:pt x="158" y="80"/>
                  <a:pt x="163" y="89"/>
                </a:cubicBezTo>
                <a:cubicBezTo>
                  <a:pt x="166" y="96"/>
                  <a:pt x="166" y="96"/>
                  <a:pt x="166" y="96"/>
                </a:cubicBezTo>
                <a:cubicBezTo>
                  <a:pt x="169" y="106"/>
                  <a:pt x="183" y="108"/>
                  <a:pt x="190" y="109"/>
                </a:cubicBezTo>
                <a:cubicBezTo>
                  <a:pt x="190" y="119"/>
                  <a:pt x="190" y="119"/>
                  <a:pt x="190" y="119"/>
                </a:cubicBezTo>
                <a:cubicBezTo>
                  <a:pt x="183" y="119"/>
                  <a:pt x="169" y="122"/>
                  <a:pt x="166" y="132"/>
                </a:cubicBezTo>
                <a:cubicBezTo>
                  <a:pt x="163" y="139"/>
                  <a:pt x="163" y="139"/>
                  <a:pt x="163" y="139"/>
                </a:cubicBezTo>
                <a:cubicBezTo>
                  <a:pt x="158" y="148"/>
                  <a:pt x="166" y="159"/>
                  <a:pt x="171" y="165"/>
                </a:cubicBezTo>
                <a:cubicBezTo>
                  <a:pt x="164" y="172"/>
                  <a:pt x="164" y="172"/>
                  <a:pt x="164" y="172"/>
                </a:cubicBezTo>
                <a:cubicBezTo>
                  <a:pt x="158" y="167"/>
                  <a:pt x="147" y="159"/>
                  <a:pt x="138" y="164"/>
                </a:cubicBezTo>
                <a:cubicBezTo>
                  <a:pt x="131" y="167"/>
                  <a:pt x="131" y="167"/>
                  <a:pt x="131" y="167"/>
                </a:cubicBezTo>
                <a:cubicBezTo>
                  <a:pt x="121" y="170"/>
                  <a:pt x="119" y="183"/>
                  <a:pt x="118" y="191"/>
                </a:cubicBezTo>
                <a:cubicBezTo>
                  <a:pt x="108" y="191"/>
                  <a:pt x="108" y="191"/>
                  <a:pt x="108" y="191"/>
                </a:cubicBezTo>
                <a:cubicBezTo>
                  <a:pt x="108" y="183"/>
                  <a:pt x="105" y="170"/>
                  <a:pt x="95" y="167"/>
                </a:cubicBezTo>
                <a:cubicBezTo>
                  <a:pt x="88" y="164"/>
                  <a:pt x="88" y="164"/>
                  <a:pt x="88" y="164"/>
                </a:cubicBezTo>
                <a:cubicBezTo>
                  <a:pt x="79" y="159"/>
                  <a:pt x="68" y="167"/>
                  <a:pt x="62" y="172"/>
                </a:cubicBezTo>
                <a:cubicBezTo>
                  <a:pt x="55" y="165"/>
                  <a:pt x="55" y="165"/>
                  <a:pt x="55" y="165"/>
                </a:cubicBezTo>
                <a:cubicBezTo>
                  <a:pt x="60" y="159"/>
                  <a:pt x="68" y="148"/>
                  <a:pt x="63" y="139"/>
                </a:cubicBezTo>
                <a:close/>
                <a:moveTo>
                  <a:pt x="136" y="175"/>
                </a:moveTo>
                <a:cubicBezTo>
                  <a:pt x="136" y="234"/>
                  <a:pt x="136" y="234"/>
                  <a:pt x="136" y="234"/>
                </a:cubicBezTo>
                <a:cubicBezTo>
                  <a:pt x="90" y="234"/>
                  <a:pt x="90" y="234"/>
                  <a:pt x="90" y="234"/>
                </a:cubicBezTo>
                <a:cubicBezTo>
                  <a:pt x="90" y="175"/>
                  <a:pt x="90" y="175"/>
                  <a:pt x="90" y="175"/>
                </a:cubicBezTo>
                <a:cubicBezTo>
                  <a:pt x="92" y="175"/>
                  <a:pt x="92" y="175"/>
                  <a:pt x="92" y="175"/>
                </a:cubicBezTo>
                <a:cubicBezTo>
                  <a:pt x="92" y="175"/>
                  <a:pt x="92" y="176"/>
                  <a:pt x="93" y="176"/>
                </a:cubicBezTo>
                <a:cubicBezTo>
                  <a:pt x="97" y="177"/>
                  <a:pt x="99" y="187"/>
                  <a:pt x="99" y="195"/>
                </a:cubicBezTo>
                <a:cubicBezTo>
                  <a:pt x="99" y="198"/>
                  <a:pt x="101" y="200"/>
                  <a:pt x="104" y="200"/>
                </a:cubicBezTo>
                <a:cubicBezTo>
                  <a:pt x="122" y="200"/>
                  <a:pt x="122" y="200"/>
                  <a:pt x="122" y="200"/>
                </a:cubicBezTo>
                <a:cubicBezTo>
                  <a:pt x="125" y="200"/>
                  <a:pt x="127" y="198"/>
                  <a:pt x="127" y="195"/>
                </a:cubicBezTo>
                <a:cubicBezTo>
                  <a:pt x="127" y="187"/>
                  <a:pt x="130" y="177"/>
                  <a:pt x="134" y="176"/>
                </a:cubicBezTo>
                <a:cubicBezTo>
                  <a:pt x="134" y="176"/>
                  <a:pt x="134" y="175"/>
                  <a:pt x="134" y="175"/>
                </a:cubicBezTo>
                <a:lnTo>
                  <a:pt x="136" y="175"/>
                </a:lnTo>
                <a:close/>
                <a:moveTo>
                  <a:pt x="157" y="208"/>
                </a:moveTo>
                <a:cubicBezTo>
                  <a:pt x="156" y="209"/>
                  <a:pt x="154" y="210"/>
                  <a:pt x="154" y="212"/>
                </a:cubicBezTo>
                <a:cubicBezTo>
                  <a:pt x="154" y="234"/>
                  <a:pt x="154" y="234"/>
                  <a:pt x="154" y="234"/>
                </a:cubicBezTo>
                <a:cubicBezTo>
                  <a:pt x="145" y="234"/>
                  <a:pt x="145" y="234"/>
                  <a:pt x="145" y="234"/>
                </a:cubicBezTo>
                <a:cubicBezTo>
                  <a:pt x="145" y="172"/>
                  <a:pt x="145" y="172"/>
                  <a:pt x="145" y="172"/>
                </a:cubicBezTo>
                <a:cubicBezTo>
                  <a:pt x="150" y="172"/>
                  <a:pt x="156" y="176"/>
                  <a:pt x="161" y="181"/>
                </a:cubicBezTo>
                <a:cubicBezTo>
                  <a:pt x="163" y="183"/>
                  <a:pt x="166" y="183"/>
                  <a:pt x="168" y="181"/>
                </a:cubicBezTo>
                <a:cubicBezTo>
                  <a:pt x="181" y="168"/>
                  <a:pt x="181" y="168"/>
                  <a:pt x="181" y="168"/>
                </a:cubicBezTo>
                <a:cubicBezTo>
                  <a:pt x="181" y="167"/>
                  <a:pt x="182" y="166"/>
                  <a:pt x="182" y="165"/>
                </a:cubicBezTo>
                <a:cubicBezTo>
                  <a:pt x="182" y="164"/>
                  <a:pt x="181" y="162"/>
                  <a:pt x="181" y="162"/>
                </a:cubicBezTo>
                <a:cubicBezTo>
                  <a:pt x="175" y="156"/>
                  <a:pt x="169" y="147"/>
                  <a:pt x="171" y="143"/>
                </a:cubicBezTo>
                <a:cubicBezTo>
                  <a:pt x="171" y="143"/>
                  <a:pt x="171" y="143"/>
                  <a:pt x="172" y="142"/>
                </a:cubicBezTo>
                <a:cubicBezTo>
                  <a:pt x="175" y="135"/>
                  <a:pt x="175" y="135"/>
                  <a:pt x="175" y="135"/>
                </a:cubicBezTo>
                <a:cubicBezTo>
                  <a:pt x="175" y="135"/>
                  <a:pt x="175" y="134"/>
                  <a:pt x="175" y="134"/>
                </a:cubicBezTo>
                <a:cubicBezTo>
                  <a:pt x="176" y="130"/>
                  <a:pt x="186" y="128"/>
                  <a:pt x="195" y="128"/>
                </a:cubicBezTo>
                <a:cubicBezTo>
                  <a:pt x="197" y="128"/>
                  <a:pt x="199" y="126"/>
                  <a:pt x="199" y="123"/>
                </a:cubicBezTo>
                <a:cubicBezTo>
                  <a:pt x="199" y="105"/>
                  <a:pt x="199" y="105"/>
                  <a:pt x="199" y="105"/>
                </a:cubicBezTo>
                <a:cubicBezTo>
                  <a:pt x="199" y="102"/>
                  <a:pt x="197" y="100"/>
                  <a:pt x="195" y="100"/>
                </a:cubicBezTo>
                <a:cubicBezTo>
                  <a:pt x="186" y="100"/>
                  <a:pt x="176" y="97"/>
                  <a:pt x="175" y="93"/>
                </a:cubicBezTo>
                <a:cubicBezTo>
                  <a:pt x="175" y="93"/>
                  <a:pt x="175" y="93"/>
                  <a:pt x="175" y="93"/>
                </a:cubicBezTo>
                <a:cubicBezTo>
                  <a:pt x="172" y="85"/>
                  <a:pt x="172" y="85"/>
                  <a:pt x="172" y="85"/>
                </a:cubicBezTo>
                <a:cubicBezTo>
                  <a:pt x="171" y="85"/>
                  <a:pt x="171" y="85"/>
                  <a:pt x="171" y="84"/>
                </a:cubicBezTo>
                <a:cubicBezTo>
                  <a:pt x="169" y="81"/>
                  <a:pt x="175" y="72"/>
                  <a:pt x="181" y="66"/>
                </a:cubicBezTo>
                <a:cubicBezTo>
                  <a:pt x="181" y="65"/>
                  <a:pt x="182" y="64"/>
                  <a:pt x="182" y="63"/>
                </a:cubicBezTo>
                <a:cubicBezTo>
                  <a:pt x="182" y="61"/>
                  <a:pt x="181" y="60"/>
                  <a:pt x="181" y="59"/>
                </a:cubicBezTo>
                <a:cubicBezTo>
                  <a:pt x="168" y="46"/>
                  <a:pt x="168" y="46"/>
                  <a:pt x="168" y="46"/>
                </a:cubicBezTo>
                <a:cubicBezTo>
                  <a:pt x="166" y="44"/>
                  <a:pt x="163" y="44"/>
                  <a:pt x="161" y="46"/>
                </a:cubicBezTo>
                <a:cubicBezTo>
                  <a:pt x="155" y="52"/>
                  <a:pt x="146" y="58"/>
                  <a:pt x="142" y="56"/>
                </a:cubicBezTo>
                <a:cubicBezTo>
                  <a:pt x="142" y="55"/>
                  <a:pt x="142" y="55"/>
                  <a:pt x="142" y="55"/>
                </a:cubicBezTo>
                <a:cubicBezTo>
                  <a:pt x="134" y="52"/>
                  <a:pt x="134" y="52"/>
                  <a:pt x="134" y="52"/>
                </a:cubicBezTo>
                <a:cubicBezTo>
                  <a:pt x="134" y="52"/>
                  <a:pt x="134" y="52"/>
                  <a:pt x="134" y="52"/>
                </a:cubicBezTo>
                <a:cubicBezTo>
                  <a:pt x="130" y="51"/>
                  <a:pt x="127" y="41"/>
                  <a:pt x="127" y="32"/>
                </a:cubicBezTo>
                <a:cubicBezTo>
                  <a:pt x="127" y="30"/>
                  <a:pt x="125" y="28"/>
                  <a:pt x="122" y="28"/>
                </a:cubicBezTo>
                <a:cubicBezTo>
                  <a:pt x="104" y="28"/>
                  <a:pt x="104" y="28"/>
                  <a:pt x="104" y="28"/>
                </a:cubicBezTo>
                <a:cubicBezTo>
                  <a:pt x="101" y="28"/>
                  <a:pt x="99" y="30"/>
                  <a:pt x="99" y="32"/>
                </a:cubicBezTo>
                <a:cubicBezTo>
                  <a:pt x="99" y="41"/>
                  <a:pt x="97" y="51"/>
                  <a:pt x="93" y="52"/>
                </a:cubicBezTo>
                <a:cubicBezTo>
                  <a:pt x="92" y="52"/>
                  <a:pt x="92" y="52"/>
                  <a:pt x="92" y="52"/>
                </a:cubicBezTo>
                <a:cubicBezTo>
                  <a:pt x="84" y="55"/>
                  <a:pt x="84" y="55"/>
                  <a:pt x="84" y="55"/>
                </a:cubicBezTo>
                <a:cubicBezTo>
                  <a:pt x="84" y="55"/>
                  <a:pt x="84" y="55"/>
                  <a:pt x="84" y="56"/>
                </a:cubicBezTo>
                <a:cubicBezTo>
                  <a:pt x="80" y="58"/>
                  <a:pt x="71" y="52"/>
                  <a:pt x="65" y="46"/>
                </a:cubicBezTo>
                <a:cubicBezTo>
                  <a:pt x="63" y="45"/>
                  <a:pt x="60" y="45"/>
                  <a:pt x="59" y="46"/>
                </a:cubicBezTo>
                <a:cubicBezTo>
                  <a:pt x="46" y="59"/>
                  <a:pt x="46" y="59"/>
                  <a:pt x="46" y="59"/>
                </a:cubicBezTo>
                <a:cubicBezTo>
                  <a:pt x="45" y="60"/>
                  <a:pt x="44" y="61"/>
                  <a:pt x="44" y="63"/>
                </a:cubicBezTo>
                <a:cubicBezTo>
                  <a:pt x="44" y="64"/>
                  <a:pt x="45" y="65"/>
                  <a:pt x="46" y="66"/>
                </a:cubicBezTo>
                <a:cubicBezTo>
                  <a:pt x="52" y="72"/>
                  <a:pt x="57" y="81"/>
                  <a:pt x="55" y="84"/>
                </a:cubicBezTo>
                <a:cubicBezTo>
                  <a:pt x="55" y="85"/>
                  <a:pt x="55" y="85"/>
                  <a:pt x="55" y="85"/>
                </a:cubicBezTo>
                <a:cubicBezTo>
                  <a:pt x="51" y="93"/>
                  <a:pt x="51" y="93"/>
                  <a:pt x="51" y="93"/>
                </a:cubicBezTo>
                <a:cubicBezTo>
                  <a:pt x="51" y="93"/>
                  <a:pt x="51" y="93"/>
                  <a:pt x="51" y="93"/>
                </a:cubicBezTo>
                <a:cubicBezTo>
                  <a:pt x="50" y="97"/>
                  <a:pt x="40" y="100"/>
                  <a:pt x="32" y="100"/>
                </a:cubicBezTo>
                <a:cubicBezTo>
                  <a:pt x="29" y="100"/>
                  <a:pt x="27" y="102"/>
                  <a:pt x="27" y="105"/>
                </a:cubicBezTo>
                <a:cubicBezTo>
                  <a:pt x="27" y="123"/>
                  <a:pt x="27" y="123"/>
                  <a:pt x="27" y="123"/>
                </a:cubicBezTo>
                <a:cubicBezTo>
                  <a:pt x="27" y="126"/>
                  <a:pt x="29" y="128"/>
                  <a:pt x="32" y="128"/>
                </a:cubicBezTo>
                <a:cubicBezTo>
                  <a:pt x="40" y="128"/>
                  <a:pt x="50" y="130"/>
                  <a:pt x="51" y="134"/>
                </a:cubicBezTo>
                <a:cubicBezTo>
                  <a:pt x="51" y="134"/>
                  <a:pt x="51" y="135"/>
                  <a:pt x="51" y="135"/>
                </a:cubicBezTo>
                <a:cubicBezTo>
                  <a:pt x="55" y="142"/>
                  <a:pt x="55" y="142"/>
                  <a:pt x="55" y="142"/>
                </a:cubicBezTo>
                <a:cubicBezTo>
                  <a:pt x="55" y="143"/>
                  <a:pt x="55" y="143"/>
                  <a:pt x="55" y="143"/>
                </a:cubicBezTo>
                <a:cubicBezTo>
                  <a:pt x="57" y="147"/>
                  <a:pt x="52" y="156"/>
                  <a:pt x="46" y="162"/>
                </a:cubicBezTo>
                <a:cubicBezTo>
                  <a:pt x="45" y="162"/>
                  <a:pt x="44" y="164"/>
                  <a:pt x="44" y="165"/>
                </a:cubicBezTo>
                <a:cubicBezTo>
                  <a:pt x="44" y="166"/>
                  <a:pt x="45" y="167"/>
                  <a:pt x="46" y="168"/>
                </a:cubicBezTo>
                <a:cubicBezTo>
                  <a:pt x="59" y="181"/>
                  <a:pt x="59" y="181"/>
                  <a:pt x="59" y="181"/>
                </a:cubicBezTo>
                <a:cubicBezTo>
                  <a:pt x="60" y="182"/>
                  <a:pt x="61" y="183"/>
                  <a:pt x="62" y="183"/>
                </a:cubicBezTo>
                <a:cubicBezTo>
                  <a:pt x="62" y="183"/>
                  <a:pt x="62" y="183"/>
                  <a:pt x="62" y="183"/>
                </a:cubicBezTo>
                <a:cubicBezTo>
                  <a:pt x="63" y="183"/>
                  <a:pt x="64" y="182"/>
                  <a:pt x="65" y="181"/>
                </a:cubicBezTo>
                <a:cubicBezTo>
                  <a:pt x="70" y="176"/>
                  <a:pt x="77" y="172"/>
                  <a:pt x="81" y="172"/>
                </a:cubicBezTo>
                <a:cubicBezTo>
                  <a:pt x="81" y="234"/>
                  <a:pt x="81" y="234"/>
                  <a:pt x="81" y="234"/>
                </a:cubicBezTo>
                <a:cubicBezTo>
                  <a:pt x="72" y="234"/>
                  <a:pt x="72" y="234"/>
                  <a:pt x="72" y="234"/>
                </a:cubicBezTo>
                <a:cubicBezTo>
                  <a:pt x="72" y="212"/>
                  <a:pt x="72" y="212"/>
                  <a:pt x="72" y="212"/>
                </a:cubicBezTo>
                <a:cubicBezTo>
                  <a:pt x="72" y="210"/>
                  <a:pt x="71" y="209"/>
                  <a:pt x="69" y="208"/>
                </a:cubicBezTo>
                <a:cubicBezTo>
                  <a:pt x="32" y="190"/>
                  <a:pt x="9" y="153"/>
                  <a:pt x="9" y="113"/>
                </a:cubicBezTo>
                <a:cubicBezTo>
                  <a:pt x="9" y="56"/>
                  <a:pt x="56" y="9"/>
                  <a:pt x="113" y="9"/>
                </a:cubicBezTo>
                <a:cubicBezTo>
                  <a:pt x="171" y="9"/>
                  <a:pt x="217" y="56"/>
                  <a:pt x="217" y="113"/>
                </a:cubicBezTo>
                <a:cubicBezTo>
                  <a:pt x="217" y="154"/>
                  <a:pt x="194" y="190"/>
                  <a:pt x="157" y="208"/>
                </a:cubicBezTo>
                <a:close/>
                <a:moveTo>
                  <a:pt x="113" y="141"/>
                </a:moveTo>
                <a:cubicBezTo>
                  <a:pt x="128" y="141"/>
                  <a:pt x="140" y="129"/>
                  <a:pt x="140" y="114"/>
                </a:cubicBezTo>
                <a:cubicBezTo>
                  <a:pt x="140" y="99"/>
                  <a:pt x="128" y="87"/>
                  <a:pt x="113" y="87"/>
                </a:cubicBezTo>
                <a:cubicBezTo>
                  <a:pt x="98" y="87"/>
                  <a:pt x="86" y="99"/>
                  <a:pt x="86" y="114"/>
                </a:cubicBezTo>
                <a:cubicBezTo>
                  <a:pt x="86" y="129"/>
                  <a:pt x="98" y="141"/>
                  <a:pt x="113" y="141"/>
                </a:cubicBezTo>
                <a:close/>
                <a:moveTo>
                  <a:pt x="113" y="97"/>
                </a:moveTo>
                <a:cubicBezTo>
                  <a:pt x="123" y="97"/>
                  <a:pt x="131" y="105"/>
                  <a:pt x="131" y="114"/>
                </a:cubicBezTo>
                <a:cubicBezTo>
                  <a:pt x="131" y="124"/>
                  <a:pt x="123" y="132"/>
                  <a:pt x="113" y="132"/>
                </a:cubicBezTo>
                <a:cubicBezTo>
                  <a:pt x="103" y="132"/>
                  <a:pt x="95" y="124"/>
                  <a:pt x="95" y="114"/>
                </a:cubicBezTo>
                <a:cubicBezTo>
                  <a:pt x="95" y="105"/>
                  <a:pt x="103" y="97"/>
                  <a:pt x="113" y="97"/>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4" name="Compass icon">
            <a:extLst>
              <a:ext uri="{FF2B5EF4-FFF2-40B4-BE49-F238E27FC236}">
                <a16:creationId xmlns:a16="http://schemas.microsoft.com/office/drawing/2014/main" id="{BB6A3A47-7070-AD1C-DB8C-C4BC94194BF6}"/>
              </a:ext>
            </a:extLst>
          </p:cNvPr>
          <p:cNvSpPr>
            <a:spLocks noEditPoints="1"/>
          </p:cNvSpPr>
          <p:nvPr/>
        </p:nvSpPr>
        <p:spPr bwMode="auto">
          <a:xfrm>
            <a:off x="6800316" y="5047088"/>
            <a:ext cx="584009" cy="582924"/>
          </a:xfrm>
          <a:custGeom>
            <a:avLst/>
            <a:gdLst>
              <a:gd name="T0" fmla="*/ 144 w 298"/>
              <a:gd name="T1" fmla="*/ 233 h 299"/>
              <a:gd name="T2" fmla="*/ 149 w 298"/>
              <a:gd name="T3" fmla="*/ 252 h 299"/>
              <a:gd name="T4" fmla="*/ 153 w 298"/>
              <a:gd name="T5" fmla="*/ 233 h 299"/>
              <a:gd name="T6" fmla="*/ 65 w 298"/>
              <a:gd name="T7" fmla="*/ 145 h 299"/>
              <a:gd name="T8" fmla="*/ 46 w 298"/>
              <a:gd name="T9" fmla="*/ 150 h 299"/>
              <a:gd name="T10" fmla="*/ 65 w 298"/>
              <a:gd name="T11" fmla="*/ 154 h 299"/>
              <a:gd name="T12" fmla="*/ 65 w 298"/>
              <a:gd name="T13" fmla="*/ 145 h 299"/>
              <a:gd name="T14" fmla="*/ 153 w 298"/>
              <a:gd name="T15" fmla="*/ 66 h 299"/>
              <a:gd name="T16" fmla="*/ 149 w 298"/>
              <a:gd name="T17" fmla="*/ 47 h 299"/>
              <a:gd name="T18" fmla="*/ 144 w 298"/>
              <a:gd name="T19" fmla="*/ 66 h 299"/>
              <a:gd name="T20" fmla="*/ 247 w 298"/>
              <a:gd name="T21" fmla="*/ 145 h 299"/>
              <a:gd name="T22" fmla="*/ 228 w 298"/>
              <a:gd name="T23" fmla="*/ 150 h 299"/>
              <a:gd name="T24" fmla="*/ 247 w 298"/>
              <a:gd name="T25" fmla="*/ 154 h 299"/>
              <a:gd name="T26" fmla="*/ 247 w 298"/>
              <a:gd name="T27" fmla="*/ 145 h 299"/>
              <a:gd name="T28" fmla="*/ 170 w 298"/>
              <a:gd name="T29" fmla="*/ 130 h 299"/>
              <a:gd name="T30" fmla="*/ 169 w 298"/>
              <a:gd name="T31" fmla="*/ 129 h 299"/>
              <a:gd name="T32" fmla="*/ 169 w 298"/>
              <a:gd name="T33" fmla="*/ 128 h 299"/>
              <a:gd name="T34" fmla="*/ 91 w 298"/>
              <a:gd name="T35" fmla="*/ 86 h 299"/>
              <a:gd name="T36" fmla="*/ 85 w 298"/>
              <a:gd name="T37" fmla="*/ 92 h 299"/>
              <a:gd name="T38" fmla="*/ 128 w 298"/>
              <a:gd name="T39" fmla="*/ 169 h 299"/>
              <a:gd name="T40" fmla="*/ 128 w 298"/>
              <a:gd name="T41" fmla="*/ 170 h 299"/>
              <a:gd name="T42" fmla="*/ 129 w 298"/>
              <a:gd name="T43" fmla="*/ 171 h 299"/>
              <a:gd name="T44" fmla="*/ 206 w 298"/>
              <a:gd name="T45" fmla="*/ 214 h 299"/>
              <a:gd name="T46" fmla="*/ 212 w 298"/>
              <a:gd name="T47" fmla="*/ 213 h 299"/>
              <a:gd name="T48" fmla="*/ 170 w 298"/>
              <a:gd name="T49" fmla="*/ 130 h 299"/>
              <a:gd name="T50" fmla="*/ 101 w 298"/>
              <a:gd name="T51" fmla="*/ 102 h 299"/>
              <a:gd name="T52" fmla="*/ 136 w 298"/>
              <a:gd name="T53" fmla="*/ 156 h 299"/>
              <a:gd name="T54" fmla="*/ 139 w 298"/>
              <a:gd name="T55" fmla="*/ 166 h 299"/>
              <a:gd name="T56" fmla="*/ 197 w 298"/>
              <a:gd name="T57" fmla="*/ 198 h 299"/>
              <a:gd name="T58" fmla="*/ 149 w 298"/>
              <a:gd name="T59" fmla="*/ 24 h 299"/>
              <a:gd name="T60" fmla="*/ 149 w 298"/>
              <a:gd name="T61" fmla="*/ 275 h 299"/>
              <a:gd name="T62" fmla="*/ 149 w 298"/>
              <a:gd name="T63" fmla="*/ 24 h 299"/>
              <a:gd name="T64" fmla="*/ 33 w 298"/>
              <a:gd name="T65" fmla="*/ 150 h 299"/>
              <a:gd name="T66" fmla="*/ 265 w 298"/>
              <a:gd name="T67" fmla="*/ 150 h 299"/>
              <a:gd name="T68" fmla="*/ 298 w 298"/>
              <a:gd name="T69" fmla="*/ 257 h 299"/>
              <a:gd name="T70" fmla="*/ 293 w 298"/>
              <a:gd name="T71" fmla="*/ 243 h 299"/>
              <a:gd name="T72" fmla="*/ 256 w 298"/>
              <a:gd name="T73" fmla="*/ 247 h 299"/>
              <a:gd name="T74" fmla="*/ 260 w 298"/>
              <a:gd name="T75" fmla="*/ 275 h 299"/>
              <a:gd name="T76" fmla="*/ 288 w 298"/>
              <a:gd name="T77" fmla="*/ 289 h 299"/>
              <a:gd name="T78" fmla="*/ 265 w 298"/>
              <a:gd name="T79" fmla="*/ 282 h 299"/>
              <a:gd name="T80" fmla="*/ 256 w 298"/>
              <a:gd name="T81" fmla="*/ 294 h 299"/>
              <a:gd name="T82" fmla="*/ 293 w 298"/>
              <a:gd name="T83" fmla="*/ 299 h 299"/>
              <a:gd name="T84" fmla="*/ 298 w 298"/>
              <a:gd name="T85" fmla="*/ 271 h 299"/>
              <a:gd name="T86" fmla="*/ 265 w 298"/>
              <a:gd name="T87" fmla="*/ 266 h 299"/>
              <a:gd name="T88" fmla="*/ 288 w 298"/>
              <a:gd name="T89" fmla="*/ 252 h 299"/>
              <a:gd name="T90" fmla="*/ 298 w 298"/>
              <a:gd name="T91" fmla="*/ 257 h 299"/>
              <a:gd name="T92" fmla="*/ 38 w 298"/>
              <a:gd name="T93" fmla="*/ 61 h 299"/>
              <a:gd name="T94" fmla="*/ 42 w 298"/>
              <a:gd name="T95" fmla="*/ 1 h 299"/>
              <a:gd name="T96" fmla="*/ 33 w 298"/>
              <a:gd name="T97" fmla="*/ 41 h 299"/>
              <a:gd name="T98" fmla="*/ 3 w 298"/>
              <a:gd name="T99" fmla="*/ 1 h 299"/>
              <a:gd name="T100" fmla="*/ 0 w 298"/>
              <a:gd name="T101" fmla="*/ 61 h 299"/>
              <a:gd name="T102" fmla="*/ 9 w 298"/>
              <a:gd name="T103" fmla="*/ 21 h 299"/>
              <a:gd name="T104" fmla="*/ 37 w 298"/>
              <a:gd name="T105" fmla="*/ 6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8" h="299">
                <a:moveTo>
                  <a:pt x="149" y="229"/>
                </a:moveTo>
                <a:cubicBezTo>
                  <a:pt x="146" y="229"/>
                  <a:pt x="144" y="231"/>
                  <a:pt x="144" y="233"/>
                </a:cubicBezTo>
                <a:cubicBezTo>
                  <a:pt x="144" y="247"/>
                  <a:pt x="144" y="247"/>
                  <a:pt x="144" y="247"/>
                </a:cubicBezTo>
                <a:cubicBezTo>
                  <a:pt x="144" y="250"/>
                  <a:pt x="146" y="252"/>
                  <a:pt x="149" y="252"/>
                </a:cubicBezTo>
                <a:cubicBezTo>
                  <a:pt x="151" y="252"/>
                  <a:pt x="153" y="250"/>
                  <a:pt x="153" y="247"/>
                </a:cubicBezTo>
                <a:cubicBezTo>
                  <a:pt x="153" y="233"/>
                  <a:pt x="153" y="233"/>
                  <a:pt x="153" y="233"/>
                </a:cubicBezTo>
                <a:cubicBezTo>
                  <a:pt x="153" y="231"/>
                  <a:pt x="151" y="229"/>
                  <a:pt x="149" y="229"/>
                </a:cubicBezTo>
                <a:close/>
                <a:moveTo>
                  <a:pt x="65" y="145"/>
                </a:moveTo>
                <a:cubicBezTo>
                  <a:pt x="51" y="145"/>
                  <a:pt x="51" y="145"/>
                  <a:pt x="51" y="145"/>
                </a:cubicBezTo>
                <a:cubicBezTo>
                  <a:pt x="49" y="145"/>
                  <a:pt x="46" y="147"/>
                  <a:pt x="46" y="150"/>
                </a:cubicBezTo>
                <a:cubicBezTo>
                  <a:pt x="46" y="152"/>
                  <a:pt x="49" y="154"/>
                  <a:pt x="51" y="154"/>
                </a:cubicBezTo>
                <a:cubicBezTo>
                  <a:pt x="65" y="154"/>
                  <a:pt x="65" y="154"/>
                  <a:pt x="65" y="154"/>
                </a:cubicBezTo>
                <a:cubicBezTo>
                  <a:pt x="68" y="154"/>
                  <a:pt x="70" y="152"/>
                  <a:pt x="70" y="150"/>
                </a:cubicBezTo>
                <a:cubicBezTo>
                  <a:pt x="70" y="147"/>
                  <a:pt x="68" y="145"/>
                  <a:pt x="65" y="145"/>
                </a:cubicBezTo>
                <a:close/>
                <a:moveTo>
                  <a:pt x="149" y="71"/>
                </a:moveTo>
                <a:cubicBezTo>
                  <a:pt x="151" y="71"/>
                  <a:pt x="153" y="68"/>
                  <a:pt x="153" y="66"/>
                </a:cubicBezTo>
                <a:cubicBezTo>
                  <a:pt x="153" y="52"/>
                  <a:pt x="153" y="52"/>
                  <a:pt x="153" y="52"/>
                </a:cubicBezTo>
                <a:cubicBezTo>
                  <a:pt x="153" y="49"/>
                  <a:pt x="151" y="47"/>
                  <a:pt x="149" y="47"/>
                </a:cubicBezTo>
                <a:cubicBezTo>
                  <a:pt x="146" y="47"/>
                  <a:pt x="144" y="49"/>
                  <a:pt x="144" y="52"/>
                </a:cubicBezTo>
                <a:cubicBezTo>
                  <a:pt x="144" y="66"/>
                  <a:pt x="144" y="66"/>
                  <a:pt x="144" y="66"/>
                </a:cubicBezTo>
                <a:cubicBezTo>
                  <a:pt x="144" y="68"/>
                  <a:pt x="146" y="71"/>
                  <a:pt x="149" y="71"/>
                </a:cubicBezTo>
                <a:close/>
                <a:moveTo>
                  <a:pt x="247" y="145"/>
                </a:moveTo>
                <a:cubicBezTo>
                  <a:pt x="233" y="145"/>
                  <a:pt x="233" y="145"/>
                  <a:pt x="233" y="145"/>
                </a:cubicBezTo>
                <a:cubicBezTo>
                  <a:pt x="230" y="145"/>
                  <a:pt x="228" y="147"/>
                  <a:pt x="228" y="150"/>
                </a:cubicBezTo>
                <a:cubicBezTo>
                  <a:pt x="228" y="152"/>
                  <a:pt x="230" y="154"/>
                  <a:pt x="233" y="154"/>
                </a:cubicBezTo>
                <a:cubicBezTo>
                  <a:pt x="247" y="154"/>
                  <a:pt x="247" y="154"/>
                  <a:pt x="247" y="154"/>
                </a:cubicBezTo>
                <a:cubicBezTo>
                  <a:pt x="249" y="154"/>
                  <a:pt x="251" y="152"/>
                  <a:pt x="251" y="150"/>
                </a:cubicBezTo>
                <a:cubicBezTo>
                  <a:pt x="251" y="147"/>
                  <a:pt x="249" y="145"/>
                  <a:pt x="247" y="145"/>
                </a:cubicBezTo>
                <a:close/>
                <a:moveTo>
                  <a:pt x="170" y="130"/>
                </a:moveTo>
                <a:cubicBezTo>
                  <a:pt x="170" y="130"/>
                  <a:pt x="170" y="130"/>
                  <a:pt x="170" y="130"/>
                </a:cubicBezTo>
                <a:cubicBezTo>
                  <a:pt x="170" y="130"/>
                  <a:pt x="170" y="130"/>
                  <a:pt x="170" y="129"/>
                </a:cubicBezTo>
                <a:cubicBezTo>
                  <a:pt x="170" y="129"/>
                  <a:pt x="169" y="129"/>
                  <a:pt x="169" y="129"/>
                </a:cubicBezTo>
                <a:cubicBezTo>
                  <a:pt x="169" y="129"/>
                  <a:pt x="169" y="129"/>
                  <a:pt x="169" y="129"/>
                </a:cubicBezTo>
                <a:cubicBezTo>
                  <a:pt x="169" y="129"/>
                  <a:pt x="169" y="129"/>
                  <a:pt x="169" y="128"/>
                </a:cubicBezTo>
                <a:cubicBezTo>
                  <a:pt x="168" y="128"/>
                  <a:pt x="168" y="128"/>
                  <a:pt x="168" y="128"/>
                </a:cubicBezTo>
                <a:cubicBezTo>
                  <a:pt x="91" y="86"/>
                  <a:pt x="91" y="86"/>
                  <a:pt x="91" y="86"/>
                </a:cubicBezTo>
                <a:cubicBezTo>
                  <a:pt x="89" y="85"/>
                  <a:pt x="87" y="85"/>
                  <a:pt x="86" y="86"/>
                </a:cubicBezTo>
                <a:cubicBezTo>
                  <a:pt x="84" y="88"/>
                  <a:pt x="84" y="90"/>
                  <a:pt x="85" y="92"/>
                </a:cubicBezTo>
                <a:cubicBezTo>
                  <a:pt x="127" y="169"/>
                  <a:pt x="127" y="169"/>
                  <a:pt x="127" y="169"/>
                </a:cubicBezTo>
                <a:cubicBezTo>
                  <a:pt x="127" y="169"/>
                  <a:pt x="128" y="169"/>
                  <a:pt x="128" y="169"/>
                </a:cubicBezTo>
                <a:cubicBezTo>
                  <a:pt x="128" y="169"/>
                  <a:pt x="128" y="170"/>
                  <a:pt x="128" y="170"/>
                </a:cubicBezTo>
                <a:cubicBezTo>
                  <a:pt x="128" y="170"/>
                  <a:pt x="128" y="170"/>
                  <a:pt x="128" y="170"/>
                </a:cubicBezTo>
                <a:cubicBezTo>
                  <a:pt x="128" y="170"/>
                  <a:pt x="129" y="170"/>
                  <a:pt x="129" y="171"/>
                </a:cubicBezTo>
                <a:cubicBezTo>
                  <a:pt x="129" y="171"/>
                  <a:pt x="129" y="171"/>
                  <a:pt x="129" y="171"/>
                </a:cubicBezTo>
                <a:cubicBezTo>
                  <a:pt x="129" y="171"/>
                  <a:pt x="129" y="171"/>
                  <a:pt x="129" y="171"/>
                </a:cubicBezTo>
                <a:cubicBezTo>
                  <a:pt x="206" y="214"/>
                  <a:pt x="206" y="214"/>
                  <a:pt x="206" y="214"/>
                </a:cubicBezTo>
                <a:cubicBezTo>
                  <a:pt x="207" y="214"/>
                  <a:pt x="208" y="214"/>
                  <a:pt x="209" y="214"/>
                </a:cubicBezTo>
                <a:cubicBezTo>
                  <a:pt x="210" y="214"/>
                  <a:pt x="211" y="214"/>
                  <a:pt x="212" y="213"/>
                </a:cubicBezTo>
                <a:cubicBezTo>
                  <a:pt x="213" y="211"/>
                  <a:pt x="214" y="209"/>
                  <a:pt x="213" y="207"/>
                </a:cubicBezTo>
                <a:lnTo>
                  <a:pt x="170" y="130"/>
                </a:lnTo>
                <a:close/>
                <a:moveTo>
                  <a:pt x="133" y="159"/>
                </a:moveTo>
                <a:cubicBezTo>
                  <a:pt x="101" y="102"/>
                  <a:pt x="101" y="102"/>
                  <a:pt x="101" y="102"/>
                </a:cubicBezTo>
                <a:cubicBezTo>
                  <a:pt x="158" y="133"/>
                  <a:pt x="158" y="133"/>
                  <a:pt x="158" y="133"/>
                </a:cubicBezTo>
                <a:cubicBezTo>
                  <a:pt x="136" y="156"/>
                  <a:pt x="136" y="156"/>
                  <a:pt x="136" y="156"/>
                </a:cubicBezTo>
                <a:lnTo>
                  <a:pt x="133" y="159"/>
                </a:lnTo>
                <a:close/>
                <a:moveTo>
                  <a:pt x="139" y="166"/>
                </a:moveTo>
                <a:cubicBezTo>
                  <a:pt x="165" y="140"/>
                  <a:pt x="165" y="140"/>
                  <a:pt x="165" y="140"/>
                </a:cubicBezTo>
                <a:cubicBezTo>
                  <a:pt x="197" y="198"/>
                  <a:pt x="197" y="198"/>
                  <a:pt x="197" y="198"/>
                </a:cubicBezTo>
                <a:lnTo>
                  <a:pt x="139" y="166"/>
                </a:lnTo>
                <a:close/>
                <a:moveTo>
                  <a:pt x="149" y="24"/>
                </a:moveTo>
                <a:cubicBezTo>
                  <a:pt x="80" y="24"/>
                  <a:pt x="23" y="80"/>
                  <a:pt x="23" y="150"/>
                </a:cubicBezTo>
                <a:cubicBezTo>
                  <a:pt x="23" y="219"/>
                  <a:pt x="80" y="275"/>
                  <a:pt x="149" y="275"/>
                </a:cubicBezTo>
                <a:cubicBezTo>
                  <a:pt x="218" y="275"/>
                  <a:pt x="274" y="219"/>
                  <a:pt x="274" y="150"/>
                </a:cubicBezTo>
                <a:cubicBezTo>
                  <a:pt x="274" y="80"/>
                  <a:pt x="218" y="24"/>
                  <a:pt x="149" y="24"/>
                </a:cubicBezTo>
                <a:close/>
                <a:moveTo>
                  <a:pt x="149" y="266"/>
                </a:moveTo>
                <a:cubicBezTo>
                  <a:pt x="85" y="266"/>
                  <a:pt x="33" y="214"/>
                  <a:pt x="33" y="150"/>
                </a:cubicBezTo>
                <a:cubicBezTo>
                  <a:pt x="33" y="85"/>
                  <a:pt x="85" y="33"/>
                  <a:pt x="149" y="33"/>
                </a:cubicBezTo>
                <a:cubicBezTo>
                  <a:pt x="213" y="33"/>
                  <a:pt x="265" y="85"/>
                  <a:pt x="265" y="150"/>
                </a:cubicBezTo>
                <a:cubicBezTo>
                  <a:pt x="265" y="214"/>
                  <a:pt x="213" y="266"/>
                  <a:pt x="149" y="266"/>
                </a:cubicBezTo>
                <a:close/>
                <a:moveTo>
                  <a:pt x="298" y="257"/>
                </a:moveTo>
                <a:cubicBezTo>
                  <a:pt x="298" y="247"/>
                  <a:pt x="298" y="247"/>
                  <a:pt x="298" y="247"/>
                </a:cubicBezTo>
                <a:cubicBezTo>
                  <a:pt x="298" y="245"/>
                  <a:pt x="296" y="243"/>
                  <a:pt x="293" y="243"/>
                </a:cubicBezTo>
                <a:cubicBezTo>
                  <a:pt x="260" y="243"/>
                  <a:pt x="260" y="243"/>
                  <a:pt x="260" y="243"/>
                </a:cubicBezTo>
                <a:cubicBezTo>
                  <a:pt x="258" y="243"/>
                  <a:pt x="256" y="245"/>
                  <a:pt x="256" y="247"/>
                </a:cubicBezTo>
                <a:cubicBezTo>
                  <a:pt x="256" y="271"/>
                  <a:pt x="256" y="271"/>
                  <a:pt x="256" y="271"/>
                </a:cubicBezTo>
                <a:cubicBezTo>
                  <a:pt x="256" y="273"/>
                  <a:pt x="258" y="275"/>
                  <a:pt x="260" y="275"/>
                </a:cubicBezTo>
                <a:cubicBezTo>
                  <a:pt x="288" y="275"/>
                  <a:pt x="288" y="275"/>
                  <a:pt x="288" y="275"/>
                </a:cubicBezTo>
                <a:cubicBezTo>
                  <a:pt x="288" y="289"/>
                  <a:pt x="288" y="289"/>
                  <a:pt x="288" y="289"/>
                </a:cubicBezTo>
                <a:cubicBezTo>
                  <a:pt x="265" y="289"/>
                  <a:pt x="265" y="289"/>
                  <a:pt x="265" y="289"/>
                </a:cubicBezTo>
                <a:cubicBezTo>
                  <a:pt x="265" y="282"/>
                  <a:pt x="265" y="282"/>
                  <a:pt x="265" y="282"/>
                </a:cubicBezTo>
                <a:cubicBezTo>
                  <a:pt x="256" y="282"/>
                  <a:pt x="256" y="282"/>
                  <a:pt x="256" y="282"/>
                </a:cubicBezTo>
                <a:cubicBezTo>
                  <a:pt x="256" y="294"/>
                  <a:pt x="256" y="294"/>
                  <a:pt x="256" y="294"/>
                </a:cubicBezTo>
                <a:cubicBezTo>
                  <a:pt x="256" y="296"/>
                  <a:pt x="258" y="299"/>
                  <a:pt x="260" y="299"/>
                </a:cubicBezTo>
                <a:cubicBezTo>
                  <a:pt x="293" y="299"/>
                  <a:pt x="293" y="299"/>
                  <a:pt x="293" y="299"/>
                </a:cubicBezTo>
                <a:cubicBezTo>
                  <a:pt x="296" y="299"/>
                  <a:pt x="298" y="296"/>
                  <a:pt x="298" y="294"/>
                </a:cubicBezTo>
                <a:cubicBezTo>
                  <a:pt x="298" y="271"/>
                  <a:pt x="298" y="271"/>
                  <a:pt x="298" y="271"/>
                </a:cubicBezTo>
                <a:cubicBezTo>
                  <a:pt x="298" y="268"/>
                  <a:pt x="296" y="266"/>
                  <a:pt x="293" y="266"/>
                </a:cubicBezTo>
                <a:cubicBezTo>
                  <a:pt x="265" y="266"/>
                  <a:pt x="265" y="266"/>
                  <a:pt x="265" y="266"/>
                </a:cubicBezTo>
                <a:cubicBezTo>
                  <a:pt x="265" y="252"/>
                  <a:pt x="265" y="252"/>
                  <a:pt x="265" y="252"/>
                </a:cubicBezTo>
                <a:cubicBezTo>
                  <a:pt x="288" y="252"/>
                  <a:pt x="288" y="252"/>
                  <a:pt x="288" y="252"/>
                </a:cubicBezTo>
                <a:cubicBezTo>
                  <a:pt x="288" y="257"/>
                  <a:pt x="288" y="257"/>
                  <a:pt x="288" y="257"/>
                </a:cubicBezTo>
                <a:lnTo>
                  <a:pt x="298" y="257"/>
                </a:lnTo>
                <a:close/>
                <a:moveTo>
                  <a:pt x="37" y="61"/>
                </a:moveTo>
                <a:cubicBezTo>
                  <a:pt x="38" y="61"/>
                  <a:pt x="38" y="61"/>
                  <a:pt x="38" y="61"/>
                </a:cubicBezTo>
                <a:cubicBezTo>
                  <a:pt x="40" y="60"/>
                  <a:pt x="42" y="59"/>
                  <a:pt x="42" y="57"/>
                </a:cubicBezTo>
                <a:cubicBezTo>
                  <a:pt x="42" y="1"/>
                  <a:pt x="42" y="1"/>
                  <a:pt x="42" y="1"/>
                </a:cubicBezTo>
                <a:cubicBezTo>
                  <a:pt x="33" y="1"/>
                  <a:pt x="33" y="1"/>
                  <a:pt x="33" y="1"/>
                </a:cubicBezTo>
                <a:cubicBezTo>
                  <a:pt x="33" y="41"/>
                  <a:pt x="33" y="41"/>
                  <a:pt x="33" y="41"/>
                </a:cubicBezTo>
                <a:cubicBezTo>
                  <a:pt x="9" y="3"/>
                  <a:pt x="9" y="3"/>
                  <a:pt x="9" y="3"/>
                </a:cubicBezTo>
                <a:cubicBezTo>
                  <a:pt x="7" y="1"/>
                  <a:pt x="5" y="0"/>
                  <a:pt x="3" y="1"/>
                </a:cubicBezTo>
                <a:cubicBezTo>
                  <a:pt x="1" y="2"/>
                  <a:pt x="0" y="3"/>
                  <a:pt x="0" y="5"/>
                </a:cubicBezTo>
                <a:cubicBezTo>
                  <a:pt x="0" y="61"/>
                  <a:pt x="0" y="61"/>
                  <a:pt x="0" y="61"/>
                </a:cubicBezTo>
                <a:cubicBezTo>
                  <a:pt x="9" y="61"/>
                  <a:pt x="9" y="61"/>
                  <a:pt x="9" y="61"/>
                </a:cubicBezTo>
                <a:cubicBezTo>
                  <a:pt x="9" y="21"/>
                  <a:pt x="9" y="21"/>
                  <a:pt x="9" y="21"/>
                </a:cubicBezTo>
                <a:cubicBezTo>
                  <a:pt x="33" y="59"/>
                  <a:pt x="33" y="59"/>
                  <a:pt x="33" y="59"/>
                </a:cubicBezTo>
                <a:cubicBezTo>
                  <a:pt x="34" y="60"/>
                  <a:pt x="36" y="61"/>
                  <a:pt x="37" y="61"/>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5" name="CuadroTexto 64">
            <a:extLst>
              <a:ext uri="{FF2B5EF4-FFF2-40B4-BE49-F238E27FC236}">
                <a16:creationId xmlns:a16="http://schemas.microsoft.com/office/drawing/2014/main" id="{031A1B0F-3850-B74C-61A3-4F1769AA3866}"/>
              </a:ext>
            </a:extLst>
          </p:cNvPr>
          <p:cNvSpPr txBox="1"/>
          <p:nvPr/>
        </p:nvSpPr>
        <p:spPr>
          <a:xfrm>
            <a:off x="7608994" y="1259627"/>
            <a:ext cx="3939546" cy="615553"/>
          </a:xfrm>
          <a:prstGeom prst="rect">
            <a:avLst/>
          </a:prstGeom>
          <a:noFill/>
        </p:spPr>
        <p:txBody>
          <a:bodyPr wrap="square" lIns="0" tIns="0" rIns="0" bIns="0"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Medición y análisis (indicadores, OMS, auditorias)</a:t>
            </a:r>
            <a:endPar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endParaRPr>
          </a:p>
        </p:txBody>
      </p:sp>
      <p:sp>
        <p:nvSpPr>
          <p:cNvPr id="66" name="CuadroTexto 65">
            <a:extLst>
              <a:ext uri="{FF2B5EF4-FFF2-40B4-BE49-F238E27FC236}">
                <a16:creationId xmlns:a16="http://schemas.microsoft.com/office/drawing/2014/main" id="{DD3D4D9B-4890-BF69-8A2F-394DB4964FB4}"/>
              </a:ext>
            </a:extLst>
          </p:cNvPr>
          <p:cNvSpPr txBox="1"/>
          <p:nvPr/>
        </p:nvSpPr>
        <p:spPr>
          <a:xfrm>
            <a:off x="1198620" y="5475187"/>
            <a:ext cx="2159409" cy="307777"/>
          </a:xfrm>
          <a:prstGeom prst="rect">
            <a:avLst/>
          </a:prstGeom>
          <a:noFill/>
        </p:spPr>
        <p:txBody>
          <a:bodyPr wrap="square" lIns="0" tIns="0" rIns="0" bIns="0" rtlCol="0">
            <a:spAutoFit/>
          </a:bodyPr>
          <a:lstStyle/>
          <a:p>
            <a:pPr marL="0" marR="0" lvl="0" indent="0" algn="r"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Planificación</a:t>
            </a:r>
          </a:p>
        </p:txBody>
      </p:sp>
      <p:sp>
        <p:nvSpPr>
          <p:cNvPr id="67" name="CuadroTexto 66">
            <a:extLst>
              <a:ext uri="{FF2B5EF4-FFF2-40B4-BE49-F238E27FC236}">
                <a16:creationId xmlns:a16="http://schemas.microsoft.com/office/drawing/2014/main" id="{C45DA6AE-047E-8531-B0E5-F8E703E6572C}"/>
              </a:ext>
            </a:extLst>
          </p:cNvPr>
          <p:cNvSpPr txBox="1"/>
          <p:nvPr/>
        </p:nvSpPr>
        <p:spPr>
          <a:xfrm>
            <a:off x="959404" y="3199380"/>
            <a:ext cx="2159409" cy="307777"/>
          </a:xfrm>
          <a:prstGeom prst="rect">
            <a:avLst/>
          </a:prstGeom>
          <a:noFill/>
        </p:spPr>
        <p:txBody>
          <a:bodyPr wrap="square" lIns="0" tIns="0" rIns="0" bIns="0" rtlCol="0">
            <a:spAutoFit/>
          </a:bodyPr>
          <a:lstStyle/>
          <a:p>
            <a:pPr marL="0" marR="0" lvl="0" indent="0" algn="r"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Documentación</a:t>
            </a:r>
          </a:p>
        </p:txBody>
      </p:sp>
      <p:sp>
        <p:nvSpPr>
          <p:cNvPr id="68" name="CuadroTexto 67">
            <a:extLst>
              <a:ext uri="{FF2B5EF4-FFF2-40B4-BE49-F238E27FC236}">
                <a16:creationId xmlns:a16="http://schemas.microsoft.com/office/drawing/2014/main" id="{0CA542EB-E7B9-801F-7283-7F2D775DC322}"/>
              </a:ext>
            </a:extLst>
          </p:cNvPr>
          <p:cNvSpPr txBox="1"/>
          <p:nvPr/>
        </p:nvSpPr>
        <p:spPr>
          <a:xfrm>
            <a:off x="8684575" y="2987470"/>
            <a:ext cx="2356631" cy="615553"/>
          </a:xfrm>
          <a:prstGeom prst="rect">
            <a:avLst/>
          </a:prstGeom>
          <a:noFill/>
        </p:spPr>
        <p:txBody>
          <a:bodyPr wrap="square" lIns="0" tIns="0" rIns="0" bIns="0"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Revisión por</a:t>
            </a:r>
          </a:p>
          <a:p>
            <a:pPr marL="0" marR="0" lvl="0" indent="0" algn="l"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las Directivas</a:t>
            </a:r>
          </a:p>
        </p:txBody>
      </p:sp>
      <p:sp>
        <p:nvSpPr>
          <p:cNvPr id="69" name="CuadroTexto 68">
            <a:extLst>
              <a:ext uri="{FF2B5EF4-FFF2-40B4-BE49-F238E27FC236}">
                <a16:creationId xmlns:a16="http://schemas.microsoft.com/office/drawing/2014/main" id="{12D804B0-D306-56C7-DF08-DE7EA611FB8D}"/>
              </a:ext>
            </a:extLst>
          </p:cNvPr>
          <p:cNvSpPr txBox="1"/>
          <p:nvPr/>
        </p:nvSpPr>
        <p:spPr>
          <a:xfrm>
            <a:off x="7996107" y="5374833"/>
            <a:ext cx="2270254" cy="615553"/>
          </a:xfrm>
          <a:prstGeom prst="rect">
            <a:avLst/>
          </a:prstGeom>
          <a:noFill/>
        </p:spPr>
        <p:txBody>
          <a:bodyPr wrap="square" lIns="0" tIns="0" rIns="0" bIns="0"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Planes de mejoramiento</a:t>
            </a:r>
          </a:p>
        </p:txBody>
      </p:sp>
      <p:sp>
        <p:nvSpPr>
          <p:cNvPr id="70" name="Rectángulo 69">
            <a:extLst>
              <a:ext uri="{FF2B5EF4-FFF2-40B4-BE49-F238E27FC236}">
                <a16:creationId xmlns:a16="http://schemas.microsoft.com/office/drawing/2014/main" id="{6EA88BFF-1FC5-D286-2028-0D6F785B9E7E}"/>
              </a:ext>
            </a:extLst>
          </p:cNvPr>
          <p:cNvSpPr/>
          <p:nvPr/>
        </p:nvSpPr>
        <p:spPr>
          <a:xfrm>
            <a:off x="4447194" y="3786109"/>
            <a:ext cx="281721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solidFill>
                  <a:srgbClr val="1D9A78">
                    <a:lumMod val="75000"/>
                  </a:srgbClr>
                </a:solidFill>
                <a:effectLst/>
                <a:uLnTx/>
                <a:uFillTx/>
                <a:latin typeface="Arial" panose="020B0604020202020204" pitchFamily="34" charset="0"/>
                <a:ea typeface="+mn-ea"/>
                <a:cs typeface="Arial" panose="020B0604020202020204" pitchFamily="34" charset="0"/>
              </a:rPr>
              <a:t>S</a:t>
            </a:r>
            <a:r>
              <a:rPr kumimoji="0" lang="es-ES" sz="4000" b="1" i="0" u="none" strike="noStrike" kern="1200" cap="none" spc="0" normalizeH="0" baseline="0" noProof="0" dirty="0">
                <a:ln/>
                <a:solidFill>
                  <a:srgbClr val="F19D19">
                    <a:lumMod val="75000"/>
                  </a:srgbClr>
                </a:solidFill>
                <a:effectLst/>
                <a:uLnTx/>
                <a:uFillTx/>
                <a:latin typeface="Arial" panose="020B0604020202020204" pitchFamily="34" charset="0"/>
                <a:ea typeface="+mn-ea"/>
                <a:cs typeface="Arial" panose="020B0604020202020204" pitchFamily="34" charset="0"/>
              </a:rPr>
              <a:t>I</a:t>
            </a:r>
            <a:r>
              <a:rPr kumimoji="0" lang="es-ES" sz="4000" b="1" i="0" u="none" strike="noStrike" kern="1200" cap="none" spc="0" normalizeH="0" baseline="0" noProof="0" dirty="0">
                <a:ln/>
                <a:solidFill>
                  <a:srgbClr val="8BC145">
                    <a:lumMod val="75000"/>
                  </a:srgbClr>
                </a:solidFill>
                <a:effectLst/>
                <a:uLnTx/>
                <a:uFillTx/>
                <a:latin typeface="Arial" panose="020B0604020202020204" pitchFamily="34" charset="0"/>
                <a:ea typeface="+mn-ea"/>
                <a:cs typeface="Arial" panose="020B0604020202020204" pitchFamily="34" charset="0"/>
              </a:rPr>
              <a:t>G</a:t>
            </a:r>
          </a:p>
        </p:txBody>
      </p:sp>
      <p:sp>
        <p:nvSpPr>
          <p:cNvPr id="71" name="Título 1">
            <a:extLst>
              <a:ext uri="{FF2B5EF4-FFF2-40B4-BE49-F238E27FC236}">
                <a16:creationId xmlns:a16="http://schemas.microsoft.com/office/drawing/2014/main" id="{2185CA25-8FAF-CE08-DD61-ADFA7D2843FA}"/>
              </a:ext>
            </a:extLst>
          </p:cNvPr>
          <p:cNvSpPr>
            <a:spLocks noGrp="1"/>
          </p:cNvSpPr>
          <p:nvPr>
            <p:ph type="title"/>
          </p:nvPr>
        </p:nvSpPr>
        <p:spPr>
          <a:xfrm>
            <a:off x="1151445" y="480841"/>
            <a:ext cx="10013633" cy="421013"/>
          </a:xfrm>
          <a:noFill/>
          <a:ln>
            <a:noFill/>
          </a:ln>
        </p:spPr>
        <p:txBody>
          <a:bodyPr spcFirstLastPara="1" vert="horz" wrap="square" lIns="0" tIns="0" rIns="0" bIns="0" rtlCol="0" anchor="ctr" anchorCtr="0">
            <a:spAutoFit/>
          </a:bodyPr>
          <a:lstStyle/>
          <a:p>
            <a:pPr algn="r" defTabSz="914400">
              <a:lnSpc>
                <a:spcPct val="114285"/>
              </a:lnSpc>
              <a:spcBef>
                <a:spcPts val="0"/>
              </a:spcBef>
              <a:buClr>
                <a:srgbClr val="000447"/>
              </a:buClr>
              <a:buSzPts val="2800"/>
              <a:buFont typeface="Helvetica Neue"/>
            </a:pPr>
            <a:r>
              <a:rPr lang="es-ES" sz="2400" b="1" dirty="0">
                <a:solidFill>
                  <a:srgbClr val="002060"/>
                </a:solidFill>
                <a:latin typeface="Arial" panose="020B0604020202020204" pitchFamily="34" charset="0"/>
                <a:cs typeface="Arial" panose="020B0604020202020204" pitchFamily="34" charset="0"/>
              </a:rPr>
              <a:t>Integración Sistema de Gestión</a:t>
            </a:r>
            <a:endParaRPr lang="es-CO" sz="2400" b="1" dirty="0">
              <a:solidFill>
                <a:srgbClr val="002060"/>
              </a:solidFill>
              <a:latin typeface="Arial" panose="020B0604020202020204" pitchFamily="34" charset="0"/>
              <a:cs typeface="Arial" panose="020B0604020202020204" pitchFamily="34" charset="0"/>
            </a:endParaRPr>
          </a:p>
        </p:txBody>
      </p:sp>
      <p:grpSp>
        <p:nvGrpSpPr>
          <p:cNvPr id="6" name="Circle 02">
            <a:extLst>
              <a:ext uri="{FF2B5EF4-FFF2-40B4-BE49-F238E27FC236}">
                <a16:creationId xmlns:a16="http://schemas.microsoft.com/office/drawing/2014/main" id="{1FE99E9B-D5BF-10AD-5843-9DBBFAF397A1}"/>
              </a:ext>
            </a:extLst>
          </p:cNvPr>
          <p:cNvGrpSpPr/>
          <p:nvPr/>
        </p:nvGrpSpPr>
        <p:grpSpPr>
          <a:xfrm>
            <a:off x="4510374" y="1531585"/>
            <a:ext cx="1603312" cy="1656501"/>
            <a:chOff x="2729588" y="2816452"/>
            <a:chExt cx="1173456" cy="1212385"/>
          </a:xfrm>
          <a:solidFill>
            <a:schemeClr val="accent3"/>
          </a:solidFill>
        </p:grpSpPr>
        <p:sp>
          <p:nvSpPr>
            <p:cNvPr id="7" name="Freeform 18">
              <a:extLst>
                <a:ext uri="{FF2B5EF4-FFF2-40B4-BE49-F238E27FC236}">
                  <a16:creationId xmlns:a16="http://schemas.microsoft.com/office/drawing/2014/main" id="{1AD04EF7-5C62-2106-AF4E-F7D0CDAC391D}"/>
                </a:ext>
              </a:extLst>
            </p:cNvPr>
            <p:cNvSpPr>
              <a:spLocks/>
            </p:cNvSpPr>
            <p:nvPr/>
          </p:nvSpPr>
          <p:spPr bwMode="auto">
            <a:xfrm>
              <a:off x="2729588" y="2816452"/>
              <a:ext cx="1153593" cy="1212385"/>
            </a:xfrm>
            <a:custGeom>
              <a:avLst/>
              <a:gdLst>
                <a:gd name="T0" fmla="*/ 573 w 804"/>
                <a:gd name="T1" fmla="*/ 521 h 849"/>
                <a:gd name="T2" fmla="*/ 804 w 804"/>
                <a:gd name="T3" fmla="*/ 275 h 849"/>
                <a:gd name="T4" fmla="*/ 648 w 804"/>
                <a:gd name="T5" fmla="*/ 109 h 849"/>
                <a:gd name="T6" fmla="*/ 109 w 804"/>
                <a:gd name="T7" fmla="*/ 253 h 849"/>
                <a:gd name="T8" fmla="*/ 253 w 804"/>
                <a:gd name="T9" fmla="*/ 792 h 849"/>
                <a:gd name="T10" fmla="*/ 475 w 804"/>
                <a:gd name="T11" fmla="*/ 844 h 849"/>
                <a:gd name="T12" fmla="*/ 573 w 804"/>
                <a:gd name="T13" fmla="*/ 521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573" y="521"/>
                  </a:moveTo>
                  <a:cubicBezTo>
                    <a:pt x="633" y="419"/>
                    <a:pt x="712" y="336"/>
                    <a:pt x="804" y="275"/>
                  </a:cubicBezTo>
                  <a:cubicBezTo>
                    <a:pt x="770" y="207"/>
                    <a:pt x="718" y="149"/>
                    <a:pt x="648" y="109"/>
                  </a:cubicBezTo>
                  <a:cubicBezTo>
                    <a:pt x="459" y="0"/>
                    <a:pt x="218" y="65"/>
                    <a:pt x="109" y="253"/>
                  </a:cubicBezTo>
                  <a:cubicBezTo>
                    <a:pt x="0" y="442"/>
                    <a:pt x="65" y="683"/>
                    <a:pt x="253" y="792"/>
                  </a:cubicBezTo>
                  <a:cubicBezTo>
                    <a:pt x="323" y="832"/>
                    <a:pt x="400" y="849"/>
                    <a:pt x="475" y="844"/>
                  </a:cubicBezTo>
                  <a:cubicBezTo>
                    <a:pt x="482" y="734"/>
                    <a:pt x="514" y="624"/>
                    <a:pt x="573" y="521"/>
                  </a:cubicBezTo>
                  <a:close/>
                </a:path>
              </a:pathLst>
            </a:custGeom>
            <a:grp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8" name="Freeform 20">
              <a:extLst>
                <a:ext uri="{FF2B5EF4-FFF2-40B4-BE49-F238E27FC236}">
                  <a16:creationId xmlns:a16="http://schemas.microsoft.com/office/drawing/2014/main" id="{3197A5FE-E27E-F126-D326-23CF914CA961}"/>
                </a:ext>
              </a:extLst>
            </p:cNvPr>
            <p:cNvSpPr>
              <a:spLocks/>
            </p:cNvSpPr>
            <p:nvPr/>
          </p:nvSpPr>
          <p:spPr bwMode="auto">
            <a:xfrm>
              <a:off x="2784408" y="3110411"/>
              <a:ext cx="90571" cy="94544"/>
            </a:xfrm>
            <a:custGeom>
              <a:avLst/>
              <a:gdLst>
                <a:gd name="T0" fmla="*/ 0 w 114"/>
                <a:gd name="T1" fmla="*/ 13 h 119"/>
                <a:gd name="T2" fmla="*/ 47 w 114"/>
                <a:gd name="T3" fmla="*/ 119 h 119"/>
                <a:gd name="T4" fmla="*/ 114 w 114"/>
                <a:gd name="T5" fmla="*/ 0 h 119"/>
                <a:gd name="T6" fmla="*/ 0 w 114"/>
                <a:gd name="T7" fmla="*/ 13 h 119"/>
              </a:gdLst>
              <a:ahLst/>
              <a:cxnLst>
                <a:cxn ang="0">
                  <a:pos x="T0" y="T1"/>
                </a:cxn>
                <a:cxn ang="0">
                  <a:pos x="T2" y="T3"/>
                </a:cxn>
                <a:cxn ang="0">
                  <a:pos x="T4" y="T5"/>
                </a:cxn>
                <a:cxn ang="0">
                  <a:pos x="T6" y="T7"/>
                </a:cxn>
              </a:cxnLst>
              <a:rect l="0" t="0" r="r" b="b"/>
              <a:pathLst>
                <a:path w="114" h="119">
                  <a:moveTo>
                    <a:pt x="0" y="13"/>
                  </a:moveTo>
                  <a:lnTo>
                    <a:pt x="47" y="119"/>
                  </a:lnTo>
                  <a:lnTo>
                    <a:pt x="114"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0" name="Freeform 21">
              <a:extLst>
                <a:ext uri="{FF2B5EF4-FFF2-40B4-BE49-F238E27FC236}">
                  <a16:creationId xmlns:a16="http://schemas.microsoft.com/office/drawing/2014/main" id="{E4558BA7-1E09-B645-941B-8C425CE19753}"/>
                </a:ext>
              </a:extLst>
            </p:cNvPr>
            <p:cNvSpPr>
              <a:spLocks/>
            </p:cNvSpPr>
            <p:nvPr/>
          </p:nvSpPr>
          <p:spPr bwMode="auto">
            <a:xfrm>
              <a:off x="3811678" y="3680852"/>
              <a:ext cx="91366" cy="92160"/>
            </a:xfrm>
            <a:custGeom>
              <a:avLst/>
              <a:gdLst>
                <a:gd name="T0" fmla="*/ 115 w 115"/>
                <a:gd name="T1" fmla="*/ 106 h 116"/>
                <a:gd name="T2" fmla="*/ 69 w 115"/>
                <a:gd name="T3" fmla="*/ 0 h 116"/>
                <a:gd name="T4" fmla="*/ 0 w 115"/>
                <a:gd name="T5" fmla="*/ 116 h 116"/>
                <a:gd name="T6" fmla="*/ 115 w 115"/>
                <a:gd name="T7" fmla="*/ 106 h 116"/>
              </a:gdLst>
              <a:ahLst/>
              <a:cxnLst>
                <a:cxn ang="0">
                  <a:pos x="T0" y="T1"/>
                </a:cxn>
                <a:cxn ang="0">
                  <a:pos x="T2" y="T3"/>
                </a:cxn>
                <a:cxn ang="0">
                  <a:pos x="T4" y="T5"/>
                </a:cxn>
                <a:cxn ang="0">
                  <a:pos x="T6" y="T7"/>
                </a:cxn>
              </a:cxnLst>
              <a:rect l="0" t="0" r="r" b="b"/>
              <a:pathLst>
                <a:path w="115" h="116">
                  <a:moveTo>
                    <a:pt x="115" y="106"/>
                  </a:moveTo>
                  <a:lnTo>
                    <a:pt x="69" y="0"/>
                  </a:lnTo>
                  <a:lnTo>
                    <a:pt x="0" y="116"/>
                  </a:ln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1" name="Oval 16">
              <a:extLst>
                <a:ext uri="{FF2B5EF4-FFF2-40B4-BE49-F238E27FC236}">
                  <a16:creationId xmlns:a16="http://schemas.microsoft.com/office/drawing/2014/main" id="{00794E6D-AC4B-FC8F-D2AB-820E1AB0503C}"/>
                </a:ext>
              </a:extLst>
            </p:cNvPr>
            <p:cNvSpPr>
              <a:spLocks noChangeArrowheads="1"/>
            </p:cNvSpPr>
            <p:nvPr/>
          </p:nvSpPr>
          <p:spPr bwMode="auto">
            <a:xfrm>
              <a:off x="2881774" y="2969518"/>
              <a:ext cx="981190" cy="975628"/>
            </a:xfrm>
            <a:prstGeom prst="ellipse">
              <a:avLst/>
            </a:prstGeom>
            <a:solidFill>
              <a:schemeClr val="bg2">
                <a:lumMod val="95000"/>
              </a:schemeClr>
            </a:soli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sp>
        <p:nvSpPr>
          <p:cNvPr id="12" name="CuadroTexto 11">
            <a:extLst>
              <a:ext uri="{FF2B5EF4-FFF2-40B4-BE49-F238E27FC236}">
                <a16:creationId xmlns:a16="http://schemas.microsoft.com/office/drawing/2014/main" id="{63AE7B16-1B6E-35C8-77DA-8D8CD06FBE47}"/>
              </a:ext>
            </a:extLst>
          </p:cNvPr>
          <p:cNvSpPr txBox="1"/>
          <p:nvPr/>
        </p:nvSpPr>
        <p:spPr>
          <a:xfrm>
            <a:off x="965131" y="1326309"/>
            <a:ext cx="3613596" cy="615553"/>
          </a:xfrm>
          <a:prstGeom prst="rect">
            <a:avLst/>
          </a:prstGeom>
          <a:noFill/>
        </p:spPr>
        <p:txBody>
          <a:bodyPr wrap="square" lIns="0" tIns="0" rIns="0" bIns="0" rtlCol="0">
            <a:spAutoFit/>
          </a:bodyPr>
          <a:lstStyle/>
          <a:p>
            <a:pPr marL="0" marR="0" lvl="0" indent="0" algn="r" defTabSz="395889"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Programa de formación y capacitación</a:t>
            </a:r>
            <a:endPar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endParaRPr>
          </a:p>
        </p:txBody>
      </p:sp>
      <p:sp>
        <p:nvSpPr>
          <p:cNvPr id="61" name="Magnifier icon">
            <a:extLst>
              <a:ext uri="{FF2B5EF4-FFF2-40B4-BE49-F238E27FC236}">
                <a16:creationId xmlns:a16="http://schemas.microsoft.com/office/drawing/2014/main" id="{48E46305-0003-6984-2E6C-0E1B40AEE0F3}"/>
              </a:ext>
            </a:extLst>
          </p:cNvPr>
          <p:cNvSpPr>
            <a:spLocks noEditPoints="1"/>
          </p:cNvSpPr>
          <p:nvPr/>
        </p:nvSpPr>
        <p:spPr bwMode="auto">
          <a:xfrm>
            <a:off x="5074532" y="2053926"/>
            <a:ext cx="576410" cy="573154"/>
          </a:xfrm>
          <a:custGeom>
            <a:avLst/>
            <a:gdLst>
              <a:gd name="T0" fmla="*/ 278 w 294"/>
              <a:gd name="T1" fmla="*/ 245 h 294"/>
              <a:gd name="T2" fmla="*/ 278 w 294"/>
              <a:gd name="T3" fmla="*/ 245 h 294"/>
              <a:gd name="T4" fmla="*/ 217 w 294"/>
              <a:gd name="T5" fmla="*/ 190 h 294"/>
              <a:gd name="T6" fmla="*/ 187 w 294"/>
              <a:gd name="T7" fmla="*/ 181 h 294"/>
              <a:gd name="T8" fmla="*/ 108 w 294"/>
              <a:gd name="T9" fmla="*/ 0 h 294"/>
              <a:gd name="T10" fmla="*/ 31 w 294"/>
              <a:gd name="T11" fmla="*/ 31 h 294"/>
              <a:gd name="T12" fmla="*/ 31 w 294"/>
              <a:gd name="T13" fmla="*/ 184 h 294"/>
              <a:gd name="T14" fmla="*/ 108 w 294"/>
              <a:gd name="T15" fmla="*/ 216 h 294"/>
              <a:gd name="T16" fmla="*/ 149 w 294"/>
              <a:gd name="T17" fmla="*/ 208 h 294"/>
              <a:gd name="T18" fmla="*/ 200 w 294"/>
              <a:gd name="T19" fmla="*/ 206 h 294"/>
              <a:gd name="T20" fmla="*/ 190 w 294"/>
              <a:gd name="T21" fmla="*/ 223 h 294"/>
              <a:gd name="T22" fmla="*/ 265 w 294"/>
              <a:gd name="T23" fmla="*/ 294 h 294"/>
              <a:gd name="T24" fmla="*/ 292 w 294"/>
              <a:gd name="T25" fmla="*/ 270 h 294"/>
              <a:gd name="T26" fmla="*/ 108 w 294"/>
              <a:gd name="T27" fmla="*/ 207 h 294"/>
              <a:gd name="T28" fmla="*/ 73 w 294"/>
              <a:gd name="T29" fmla="*/ 136 h 294"/>
              <a:gd name="T30" fmla="*/ 64 w 294"/>
              <a:gd name="T31" fmla="*/ 136 h 294"/>
              <a:gd name="T32" fmla="*/ 46 w 294"/>
              <a:gd name="T33" fmla="*/ 185 h 294"/>
              <a:gd name="T34" fmla="*/ 46 w 294"/>
              <a:gd name="T35" fmla="*/ 141 h 294"/>
              <a:gd name="T36" fmla="*/ 136 w 294"/>
              <a:gd name="T37" fmla="*/ 106 h 294"/>
              <a:gd name="T38" fmla="*/ 170 w 294"/>
              <a:gd name="T39" fmla="*/ 184 h 294"/>
              <a:gd name="T40" fmla="*/ 151 w 294"/>
              <a:gd name="T41" fmla="*/ 196 h 294"/>
              <a:gd name="T42" fmla="*/ 147 w 294"/>
              <a:gd name="T43" fmla="*/ 132 h 294"/>
              <a:gd name="T44" fmla="*/ 142 w 294"/>
              <a:gd name="T45" fmla="*/ 200 h 294"/>
              <a:gd name="T46" fmla="*/ 87 w 294"/>
              <a:gd name="T47" fmla="*/ 76 h 294"/>
              <a:gd name="T48" fmla="*/ 128 w 294"/>
              <a:gd name="T49" fmla="*/ 76 h 294"/>
              <a:gd name="T50" fmla="*/ 87 w 294"/>
              <a:gd name="T51" fmla="*/ 76 h 294"/>
              <a:gd name="T52" fmla="*/ 179 w 294"/>
              <a:gd name="T53" fmla="*/ 141 h 294"/>
              <a:gd name="T54" fmla="*/ 129 w 294"/>
              <a:gd name="T55" fmla="*/ 96 h 294"/>
              <a:gd name="T56" fmla="*/ 108 w 294"/>
              <a:gd name="T57" fmla="*/ 46 h 294"/>
              <a:gd name="T58" fmla="*/ 86 w 294"/>
              <a:gd name="T59" fmla="*/ 96 h 294"/>
              <a:gd name="T60" fmla="*/ 37 w 294"/>
              <a:gd name="T61" fmla="*/ 141 h 294"/>
              <a:gd name="T62" fmla="*/ 9 w 294"/>
              <a:gd name="T63" fmla="*/ 108 h 294"/>
              <a:gd name="T64" fmla="*/ 108 w 294"/>
              <a:gd name="T65" fmla="*/ 9 h 294"/>
              <a:gd name="T66" fmla="*/ 207 w 294"/>
              <a:gd name="T67" fmla="*/ 108 h 294"/>
              <a:gd name="T68" fmla="*/ 199 w 294"/>
              <a:gd name="T69" fmla="*/ 220 h 294"/>
              <a:gd name="T70" fmla="*/ 268 w 294"/>
              <a:gd name="T71" fmla="*/ 248 h 294"/>
              <a:gd name="T72" fmla="*/ 199 w 294"/>
              <a:gd name="T73" fmla="*/ 220 h 294"/>
              <a:gd name="T74" fmla="*/ 277 w 294"/>
              <a:gd name="T75" fmla="*/ 277 h 294"/>
              <a:gd name="T76" fmla="*/ 254 w 294"/>
              <a:gd name="T77" fmla="*/ 275 h 294"/>
              <a:gd name="T78" fmla="*/ 284 w 294"/>
              <a:gd name="T79" fmla="*/ 26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294">
                <a:moveTo>
                  <a:pt x="291" y="257"/>
                </a:moveTo>
                <a:cubicBezTo>
                  <a:pt x="278" y="245"/>
                  <a:pt x="278" y="245"/>
                  <a:pt x="278" y="245"/>
                </a:cubicBezTo>
                <a:cubicBezTo>
                  <a:pt x="278" y="245"/>
                  <a:pt x="278" y="245"/>
                  <a:pt x="278" y="245"/>
                </a:cubicBezTo>
                <a:cubicBezTo>
                  <a:pt x="278" y="245"/>
                  <a:pt x="278" y="245"/>
                  <a:pt x="278" y="245"/>
                </a:cubicBezTo>
                <a:cubicBezTo>
                  <a:pt x="223" y="190"/>
                  <a:pt x="223" y="190"/>
                  <a:pt x="223" y="190"/>
                </a:cubicBezTo>
                <a:cubicBezTo>
                  <a:pt x="221" y="188"/>
                  <a:pt x="219" y="188"/>
                  <a:pt x="217" y="190"/>
                </a:cubicBezTo>
                <a:cubicBezTo>
                  <a:pt x="206" y="200"/>
                  <a:pt x="206" y="200"/>
                  <a:pt x="206" y="200"/>
                </a:cubicBezTo>
                <a:cubicBezTo>
                  <a:pt x="187" y="181"/>
                  <a:pt x="187" y="181"/>
                  <a:pt x="187" y="181"/>
                </a:cubicBezTo>
                <a:cubicBezTo>
                  <a:pt x="205" y="162"/>
                  <a:pt x="216" y="136"/>
                  <a:pt x="216" y="108"/>
                </a:cubicBezTo>
                <a:cubicBezTo>
                  <a:pt x="216" y="48"/>
                  <a:pt x="167" y="0"/>
                  <a:pt x="108" y="0"/>
                </a:cubicBezTo>
                <a:cubicBezTo>
                  <a:pt x="108" y="0"/>
                  <a:pt x="108" y="0"/>
                  <a:pt x="108" y="0"/>
                </a:cubicBezTo>
                <a:cubicBezTo>
                  <a:pt x="79" y="0"/>
                  <a:pt x="52" y="11"/>
                  <a:pt x="31" y="31"/>
                </a:cubicBezTo>
                <a:cubicBezTo>
                  <a:pt x="11" y="52"/>
                  <a:pt x="0" y="79"/>
                  <a:pt x="0" y="108"/>
                </a:cubicBezTo>
                <a:cubicBezTo>
                  <a:pt x="0" y="137"/>
                  <a:pt x="11" y="164"/>
                  <a:pt x="31" y="184"/>
                </a:cubicBezTo>
                <a:cubicBezTo>
                  <a:pt x="52" y="205"/>
                  <a:pt x="79" y="216"/>
                  <a:pt x="108" y="216"/>
                </a:cubicBezTo>
                <a:cubicBezTo>
                  <a:pt x="108" y="216"/>
                  <a:pt x="108" y="216"/>
                  <a:pt x="108" y="216"/>
                </a:cubicBezTo>
                <a:cubicBezTo>
                  <a:pt x="122" y="216"/>
                  <a:pt x="136" y="213"/>
                  <a:pt x="148" y="208"/>
                </a:cubicBezTo>
                <a:cubicBezTo>
                  <a:pt x="149" y="208"/>
                  <a:pt x="149" y="208"/>
                  <a:pt x="149" y="208"/>
                </a:cubicBezTo>
                <a:cubicBezTo>
                  <a:pt x="161" y="203"/>
                  <a:pt x="171" y="196"/>
                  <a:pt x="181" y="187"/>
                </a:cubicBezTo>
                <a:cubicBezTo>
                  <a:pt x="200" y="206"/>
                  <a:pt x="200" y="206"/>
                  <a:pt x="200" y="206"/>
                </a:cubicBezTo>
                <a:cubicBezTo>
                  <a:pt x="190" y="217"/>
                  <a:pt x="190" y="217"/>
                  <a:pt x="190" y="217"/>
                </a:cubicBezTo>
                <a:cubicBezTo>
                  <a:pt x="188" y="219"/>
                  <a:pt x="188" y="221"/>
                  <a:pt x="190" y="223"/>
                </a:cubicBezTo>
                <a:cubicBezTo>
                  <a:pt x="257" y="291"/>
                  <a:pt x="257" y="291"/>
                  <a:pt x="257" y="291"/>
                </a:cubicBezTo>
                <a:cubicBezTo>
                  <a:pt x="259" y="293"/>
                  <a:pt x="262" y="294"/>
                  <a:pt x="265" y="294"/>
                </a:cubicBezTo>
                <a:cubicBezTo>
                  <a:pt x="270" y="294"/>
                  <a:pt x="277" y="290"/>
                  <a:pt x="284" y="284"/>
                </a:cubicBezTo>
                <a:cubicBezTo>
                  <a:pt x="288" y="280"/>
                  <a:pt x="291" y="275"/>
                  <a:pt x="292" y="270"/>
                </a:cubicBezTo>
                <a:cubicBezTo>
                  <a:pt x="294" y="265"/>
                  <a:pt x="294" y="260"/>
                  <a:pt x="291" y="257"/>
                </a:cubicBezTo>
                <a:close/>
                <a:moveTo>
                  <a:pt x="108" y="207"/>
                </a:moveTo>
                <a:cubicBezTo>
                  <a:pt x="96" y="207"/>
                  <a:pt x="84" y="204"/>
                  <a:pt x="73" y="200"/>
                </a:cubicBezTo>
                <a:cubicBezTo>
                  <a:pt x="73" y="136"/>
                  <a:pt x="73" y="136"/>
                  <a:pt x="73" y="136"/>
                </a:cubicBezTo>
                <a:cubicBezTo>
                  <a:pt x="73" y="134"/>
                  <a:pt x="71" y="132"/>
                  <a:pt x="69" y="132"/>
                </a:cubicBezTo>
                <a:cubicBezTo>
                  <a:pt x="66" y="132"/>
                  <a:pt x="64" y="134"/>
                  <a:pt x="64" y="136"/>
                </a:cubicBezTo>
                <a:cubicBezTo>
                  <a:pt x="64" y="196"/>
                  <a:pt x="64" y="196"/>
                  <a:pt x="64" y="196"/>
                </a:cubicBezTo>
                <a:cubicBezTo>
                  <a:pt x="58" y="193"/>
                  <a:pt x="51" y="189"/>
                  <a:pt x="46" y="185"/>
                </a:cubicBezTo>
                <a:cubicBezTo>
                  <a:pt x="46" y="184"/>
                  <a:pt x="46" y="184"/>
                  <a:pt x="46" y="184"/>
                </a:cubicBezTo>
                <a:cubicBezTo>
                  <a:pt x="46" y="141"/>
                  <a:pt x="46" y="141"/>
                  <a:pt x="46" y="141"/>
                </a:cubicBezTo>
                <a:cubicBezTo>
                  <a:pt x="46" y="118"/>
                  <a:pt x="58" y="106"/>
                  <a:pt x="79" y="106"/>
                </a:cubicBezTo>
                <a:cubicBezTo>
                  <a:pt x="136" y="106"/>
                  <a:pt x="136" y="106"/>
                  <a:pt x="136" y="106"/>
                </a:cubicBezTo>
                <a:cubicBezTo>
                  <a:pt x="158" y="106"/>
                  <a:pt x="170" y="118"/>
                  <a:pt x="170" y="141"/>
                </a:cubicBezTo>
                <a:cubicBezTo>
                  <a:pt x="170" y="184"/>
                  <a:pt x="170" y="184"/>
                  <a:pt x="170" y="184"/>
                </a:cubicBezTo>
                <a:cubicBezTo>
                  <a:pt x="170" y="184"/>
                  <a:pt x="170" y="184"/>
                  <a:pt x="170" y="184"/>
                </a:cubicBezTo>
                <a:cubicBezTo>
                  <a:pt x="164" y="189"/>
                  <a:pt x="158" y="193"/>
                  <a:pt x="151" y="196"/>
                </a:cubicBezTo>
                <a:cubicBezTo>
                  <a:pt x="151" y="136"/>
                  <a:pt x="151" y="136"/>
                  <a:pt x="151" y="136"/>
                </a:cubicBezTo>
                <a:cubicBezTo>
                  <a:pt x="151" y="134"/>
                  <a:pt x="149" y="132"/>
                  <a:pt x="147" y="132"/>
                </a:cubicBezTo>
                <a:cubicBezTo>
                  <a:pt x="144" y="132"/>
                  <a:pt x="142" y="134"/>
                  <a:pt x="142" y="136"/>
                </a:cubicBezTo>
                <a:cubicBezTo>
                  <a:pt x="142" y="200"/>
                  <a:pt x="142" y="200"/>
                  <a:pt x="142" y="200"/>
                </a:cubicBezTo>
                <a:cubicBezTo>
                  <a:pt x="132" y="204"/>
                  <a:pt x="120" y="207"/>
                  <a:pt x="108" y="207"/>
                </a:cubicBezTo>
                <a:close/>
                <a:moveTo>
                  <a:pt x="87" y="76"/>
                </a:moveTo>
                <a:cubicBezTo>
                  <a:pt x="87" y="64"/>
                  <a:pt x="96" y="55"/>
                  <a:pt x="108" y="55"/>
                </a:cubicBezTo>
                <a:cubicBezTo>
                  <a:pt x="119" y="55"/>
                  <a:pt x="128" y="64"/>
                  <a:pt x="128" y="76"/>
                </a:cubicBezTo>
                <a:cubicBezTo>
                  <a:pt x="128" y="87"/>
                  <a:pt x="119" y="96"/>
                  <a:pt x="108" y="96"/>
                </a:cubicBezTo>
                <a:cubicBezTo>
                  <a:pt x="96" y="96"/>
                  <a:pt x="87" y="87"/>
                  <a:pt x="87" y="76"/>
                </a:cubicBezTo>
                <a:close/>
                <a:moveTo>
                  <a:pt x="179" y="176"/>
                </a:moveTo>
                <a:cubicBezTo>
                  <a:pt x="179" y="141"/>
                  <a:pt x="179" y="141"/>
                  <a:pt x="179" y="141"/>
                </a:cubicBezTo>
                <a:cubicBezTo>
                  <a:pt x="179" y="113"/>
                  <a:pt x="163" y="96"/>
                  <a:pt x="136" y="96"/>
                </a:cubicBezTo>
                <a:cubicBezTo>
                  <a:pt x="129" y="96"/>
                  <a:pt x="129" y="96"/>
                  <a:pt x="129" y="96"/>
                </a:cubicBezTo>
                <a:cubicBezTo>
                  <a:pt x="134" y="91"/>
                  <a:pt x="138" y="84"/>
                  <a:pt x="138" y="76"/>
                </a:cubicBezTo>
                <a:cubicBezTo>
                  <a:pt x="138" y="59"/>
                  <a:pt x="124" y="46"/>
                  <a:pt x="108" y="46"/>
                </a:cubicBezTo>
                <a:cubicBezTo>
                  <a:pt x="91" y="46"/>
                  <a:pt x="78" y="59"/>
                  <a:pt x="78" y="76"/>
                </a:cubicBezTo>
                <a:cubicBezTo>
                  <a:pt x="78" y="84"/>
                  <a:pt x="81" y="91"/>
                  <a:pt x="86" y="96"/>
                </a:cubicBezTo>
                <a:cubicBezTo>
                  <a:pt x="79" y="96"/>
                  <a:pt x="79" y="96"/>
                  <a:pt x="79" y="96"/>
                </a:cubicBezTo>
                <a:cubicBezTo>
                  <a:pt x="53" y="96"/>
                  <a:pt x="37" y="113"/>
                  <a:pt x="37" y="141"/>
                </a:cubicBezTo>
                <a:cubicBezTo>
                  <a:pt x="37" y="176"/>
                  <a:pt x="37" y="176"/>
                  <a:pt x="37" y="176"/>
                </a:cubicBezTo>
                <a:cubicBezTo>
                  <a:pt x="19" y="158"/>
                  <a:pt x="9" y="134"/>
                  <a:pt x="9" y="108"/>
                </a:cubicBezTo>
                <a:cubicBezTo>
                  <a:pt x="9" y="81"/>
                  <a:pt x="19" y="57"/>
                  <a:pt x="38" y="38"/>
                </a:cubicBezTo>
                <a:cubicBezTo>
                  <a:pt x="57" y="19"/>
                  <a:pt x="81" y="9"/>
                  <a:pt x="108" y="9"/>
                </a:cubicBezTo>
                <a:cubicBezTo>
                  <a:pt x="108" y="9"/>
                  <a:pt x="108" y="9"/>
                  <a:pt x="108" y="9"/>
                </a:cubicBezTo>
                <a:cubicBezTo>
                  <a:pt x="162" y="9"/>
                  <a:pt x="207" y="53"/>
                  <a:pt x="207" y="108"/>
                </a:cubicBezTo>
                <a:cubicBezTo>
                  <a:pt x="207" y="134"/>
                  <a:pt x="196" y="158"/>
                  <a:pt x="179" y="176"/>
                </a:cubicBezTo>
                <a:close/>
                <a:moveTo>
                  <a:pt x="199" y="220"/>
                </a:moveTo>
                <a:cubicBezTo>
                  <a:pt x="220" y="199"/>
                  <a:pt x="220" y="199"/>
                  <a:pt x="220" y="199"/>
                </a:cubicBezTo>
                <a:cubicBezTo>
                  <a:pt x="268" y="248"/>
                  <a:pt x="268" y="248"/>
                  <a:pt x="268" y="248"/>
                </a:cubicBezTo>
                <a:cubicBezTo>
                  <a:pt x="248" y="268"/>
                  <a:pt x="248" y="268"/>
                  <a:pt x="248" y="268"/>
                </a:cubicBezTo>
                <a:lnTo>
                  <a:pt x="199" y="220"/>
                </a:lnTo>
                <a:close/>
                <a:moveTo>
                  <a:pt x="284" y="268"/>
                </a:moveTo>
                <a:cubicBezTo>
                  <a:pt x="283" y="271"/>
                  <a:pt x="280" y="274"/>
                  <a:pt x="277" y="277"/>
                </a:cubicBezTo>
                <a:cubicBezTo>
                  <a:pt x="271" y="284"/>
                  <a:pt x="264" y="285"/>
                  <a:pt x="263" y="284"/>
                </a:cubicBezTo>
                <a:cubicBezTo>
                  <a:pt x="254" y="275"/>
                  <a:pt x="254" y="275"/>
                  <a:pt x="254" y="275"/>
                </a:cubicBezTo>
                <a:cubicBezTo>
                  <a:pt x="275" y="254"/>
                  <a:pt x="275" y="254"/>
                  <a:pt x="275" y="254"/>
                </a:cubicBezTo>
                <a:cubicBezTo>
                  <a:pt x="284" y="264"/>
                  <a:pt x="284" y="264"/>
                  <a:pt x="284" y="264"/>
                </a:cubicBezTo>
                <a:cubicBezTo>
                  <a:pt x="284" y="264"/>
                  <a:pt x="285" y="265"/>
                  <a:pt x="284" y="268"/>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pic>
        <p:nvPicPr>
          <p:cNvPr id="16" name="Imagen 15">
            <a:extLst>
              <a:ext uri="{FF2B5EF4-FFF2-40B4-BE49-F238E27FC236}">
                <a16:creationId xmlns:a16="http://schemas.microsoft.com/office/drawing/2014/main" id="{B6ADDE0F-AC73-EB0A-A8A0-8F1FA8690E5A}"/>
              </a:ext>
            </a:extLst>
          </p:cNvPr>
          <p:cNvPicPr>
            <a:picLocks noChangeAspect="1"/>
          </p:cNvPicPr>
          <p:nvPr/>
        </p:nvPicPr>
        <p:blipFill rotWithShape="1">
          <a:blip r:embed="rId2"/>
          <a:srcRect b="9368"/>
          <a:stretch/>
        </p:blipFill>
        <p:spPr>
          <a:xfrm rot="401828">
            <a:off x="3951568" y="3285452"/>
            <a:ext cx="654562" cy="628617"/>
          </a:xfrm>
          <a:prstGeom prst="rect">
            <a:avLst/>
          </a:prstGeom>
        </p:spPr>
      </p:pic>
    </p:spTree>
    <p:extLst>
      <p:ext uri="{BB962C8B-B14F-4D97-AF65-F5344CB8AC3E}">
        <p14:creationId xmlns:p14="http://schemas.microsoft.com/office/powerpoint/2010/main" val="3106803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A5DF7BDB-AAA0-46CD-8D46-8B11918BCAF8}"/>
              </a:ext>
            </a:extLst>
          </p:cNvPr>
          <p:cNvSpPr txBox="1">
            <a:spLocks/>
          </p:cNvSpPr>
          <p:nvPr/>
        </p:nvSpPr>
        <p:spPr>
          <a:xfrm>
            <a:off x="2752166" y="621666"/>
            <a:ext cx="8909124" cy="664797"/>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Objetivos de Desarrollo Sostenible impactados por el </a:t>
            </a:r>
            <a:r>
              <a:rPr kumimoji="0" lang="es-ES" sz="24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j-ea"/>
                <a:cs typeface="Arial" panose="020B0604020202020204" pitchFamily="34" charset="0"/>
              </a:rPr>
              <a:t>SGOE</a:t>
            </a:r>
            <a:endPar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3295531346"/>
              </p:ext>
            </p:extLst>
          </p:nvPr>
        </p:nvGraphicFramePr>
        <p:xfrm>
          <a:off x="623945" y="281168"/>
          <a:ext cx="10628554" cy="6008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2106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8"/>
          <p:cNvSpPr txBox="1">
            <a:spLocks noGrp="1"/>
          </p:cNvSpPr>
          <p:nvPr>
            <p:ph type="title" idx="4294967295"/>
          </p:nvPr>
        </p:nvSpPr>
        <p:spPr>
          <a:xfrm>
            <a:off x="1231627" y="319651"/>
            <a:ext cx="9728745" cy="631583"/>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sz="3600" b="1" dirty="0">
                <a:latin typeface="Arial" panose="020B0604020202020204" pitchFamily="34" charset="0"/>
                <a:cs typeface="Arial" panose="020B0604020202020204" pitchFamily="34" charset="0"/>
              </a:rPr>
              <a:t>Recuerda…</a:t>
            </a:r>
            <a:endParaRPr sz="3600" b="1" dirty="0">
              <a:latin typeface="Arial" panose="020B0604020202020204" pitchFamily="34" charset="0"/>
              <a:cs typeface="Arial" panose="020B0604020202020204" pitchFamily="34" charset="0"/>
            </a:endParaRPr>
          </a:p>
        </p:txBody>
      </p:sp>
      <p:sp>
        <p:nvSpPr>
          <p:cNvPr id="22" name="Shape">
            <a:extLst>
              <a:ext uri="{FF2B5EF4-FFF2-40B4-BE49-F238E27FC236}">
                <a16:creationId xmlns:a16="http://schemas.microsoft.com/office/drawing/2014/main" id="{70E7FB02-5743-1F48-B22A-C620126C20D4}"/>
              </a:ext>
            </a:extLst>
          </p:cNvPr>
          <p:cNvSpPr/>
          <p:nvPr/>
        </p:nvSpPr>
        <p:spPr>
          <a:xfrm>
            <a:off x="2579693" y="814616"/>
            <a:ext cx="6659702" cy="2564111"/>
          </a:xfrm>
          <a:custGeom>
            <a:avLst/>
            <a:gdLst/>
            <a:ahLst/>
            <a:cxnLst>
              <a:cxn ang="0">
                <a:pos x="wd2" y="hd2"/>
              </a:cxn>
              <a:cxn ang="5400000">
                <a:pos x="wd2" y="hd2"/>
              </a:cxn>
              <a:cxn ang="10800000">
                <a:pos x="wd2" y="hd2"/>
              </a:cxn>
              <a:cxn ang="16200000">
                <a:pos x="wd2" y="hd2"/>
              </a:cxn>
            </a:cxnLst>
            <a:rect l="0" t="0" r="r" b="b"/>
            <a:pathLst>
              <a:path w="21257" h="20731" extrusionOk="0">
                <a:moveTo>
                  <a:pt x="21152" y="12007"/>
                </a:moveTo>
                <a:cubicBezTo>
                  <a:pt x="21029" y="10996"/>
                  <a:pt x="20796" y="9994"/>
                  <a:pt x="20427" y="9060"/>
                </a:cubicBezTo>
                <a:cubicBezTo>
                  <a:pt x="20427" y="9060"/>
                  <a:pt x="20427" y="9060"/>
                  <a:pt x="20427" y="9061"/>
                </a:cubicBezTo>
                <a:cubicBezTo>
                  <a:pt x="20156" y="8374"/>
                  <a:pt x="19985" y="7637"/>
                  <a:pt x="19895" y="6895"/>
                </a:cubicBezTo>
                <a:cubicBezTo>
                  <a:pt x="19689" y="5193"/>
                  <a:pt x="19912" y="3460"/>
                  <a:pt x="20354" y="2225"/>
                </a:cubicBezTo>
                <a:lnTo>
                  <a:pt x="20399" y="1957"/>
                </a:lnTo>
                <a:lnTo>
                  <a:pt x="20302" y="1712"/>
                </a:lnTo>
                <a:cubicBezTo>
                  <a:pt x="19767" y="3068"/>
                  <a:pt x="19485" y="5065"/>
                  <a:pt x="19723" y="7021"/>
                </a:cubicBezTo>
                <a:cubicBezTo>
                  <a:pt x="19821" y="7829"/>
                  <a:pt x="20008" y="8631"/>
                  <a:pt x="20302" y="9378"/>
                </a:cubicBezTo>
                <a:cubicBezTo>
                  <a:pt x="20302" y="9377"/>
                  <a:pt x="20302" y="9377"/>
                  <a:pt x="20303" y="9377"/>
                </a:cubicBezTo>
                <a:cubicBezTo>
                  <a:pt x="20646" y="10247"/>
                  <a:pt x="20864" y="11182"/>
                  <a:pt x="20978" y="12124"/>
                </a:cubicBezTo>
                <a:cubicBezTo>
                  <a:pt x="21255" y="14404"/>
                  <a:pt x="20926" y="16730"/>
                  <a:pt x="20303" y="18310"/>
                </a:cubicBezTo>
                <a:cubicBezTo>
                  <a:pt x="19679" y="19891"/>
                  <a:pt x="18762" y="20726"/>
                  <a:pt x="17863" y="20023"/>
                </a:cubicBezTo>
                <a:cubicBezTo>
                  <a:pt x="17491" y="19733"/>
                  <a:pt x="17123" y="19181"/>
                  <a:pt x="16779" y="18310"/>
                </a:cubicBezTo>
                <a:cubicBezTo>
                  <a:pt x="16436" y="17440"/>
                  <a:pt x="16218" y="16506"/>
                  <a:pt x="16104" y="15564"/>
                </a:cubicBezTo>
                <a:cubicBezTo>
                  <a:pt x="15827" y="13283"/>
                  <a:pt x="16156" y="10957"/>
                  <a:pt x="16779" y="9377"/>
                </a:cubicBezTo>
                <a:lnTo>
                  <a:pt x="16778" y="9374"/>
                </a:lnTo>
                <a:cubicBezTo>
                  <a:pt x="17313" y="8018"/>
                  <a:pt x="17596" y="6021"/>
                  <a:pt x="17358" y="4064"/>
                </a:cubicBezTo>
                <a:cubicBezTo>
                  <a:pt x="17260" y="3256"/>
                  <a:pt x="17073" y="2455"/>
                  <a:pt x="16778" y="1708"/>
                </a:cubicBezTo>
                <a:lnTo>
                  <a:pt x="16778" y="1708"/>
                </a:lnTo>
                <a:cubicBezTo>
                  <a:pt x="16484" y="961"/>
                  <a:pt x="16167" y="486"/>
                  <a:pt x="15849" y="238"/>
                </a:cubicBezTo>
                <a:cubicBezTo>
                  <a:pt x="15077" y="-364"/>
                  <a:pt x="14290" y="351"/>
                  <a:pt x="13755" y="1707"/>
                </a:cubicBezTo>
                <a:lnTo>
                  <a:pt x="13755" y="1705"/>
                </a:lnTo>
                <a:cubicBezTo>
                  <a:pt x="13220" y="3062"/>
                  <a:pt x="12937" y="5058"/>
                  <a:pt x="13175" y="7015"/>
                </a:cubicBezTo>
                <a:cubicBezTo>
                  <a:pt x="13273" y="7823"/>
                  <a:pt x="13460" y="8625"/>
                  <a:pt x="13755" y="9371"/>
                </a:cubicBezTo>
                <a:cubicBezTo>
                  <a:pt x="13755" y="9371"/>
                  <a:pt x="13755" y="9371"/>
                  <a:pt x="13755" y="9370"/>
                </a:cubicBezTo>
                <a:cubicBezTo>
                  <a:pt x="14098" y="10241"/>
                  <a:pt x="14316" y="11175"/>
                  <a:pt x="14431" y="12117"/>
                </a:cubicBezTo>
                <a:cubicBezTo>
                  <a:pt x="14708" y="14398"/>
                  <a:pt x="14378" y="16724"/>
                  <a:pt x="13755" y="18304"/>
                </a:cubicBezTo>
                <a:cubicBezTo>
                  <a:pt x="13132" y="19884"/>
                  <a:pt x="12214" y="20719"/>
                  <a:pt x="11315" y="20017"/>
                </a:cubicBezTo>
                <a:cubicBezTo>
                  <a:pt x="10944" y="19727"/>
                  <a:pt x="10575" y="19174"/>
                  <a:pt x="10232" y="18304"/>
                </a:cubicBezTo>
                <a:cubicBezTo>
                  <a:pt x="9889" y="17434"/>
                  <a:pt x="9671" y="16499"/>
                  <a:pt x="9556" y="15557"/>
                </a:cubicBezTo>
                <a:cubicBezTo>
                  <a:pt x="9279" y="13277"/>
                  <a:pt x="9609" y="10951"/>
                  <a:pt x="10232" y="9370"/>
                </a:cubicBezTo>
                <a:lnTo>
                  <a:pt x="10231" y="9367"/>
                </a:lnTo>
                <a:cubicBezTo>
                  <a:pt x="10766" y="8011"/>
                  <a:pt x="11048" y="6015"/>
                  <a:pt x="10810" y="4058"/>
                </a:cubicBezTo>
                <a:cubicBezTo>
                  <a:pt x="10712" y="3250"/>
                  <a:pt x="10525" y="2448"/>
                  <a:pt x="10231" y="1701"/>
                </a:cubicBezTo>
                <a:lnTo>
                  <a:pt x="10231" y="1701"/>
                </a:lnTo>
                <a:cubicBezTo>
                  <a:pt x="9936" y="954"/>
                  <a:pt x="9620" y="480"/>
                  <a:pt x="9301" y="231"/>
                </a:cubicBezTo>
                <a:cubicBezTo>
                  <a:pt x="8532" y="-370"/>
                  <a:pt x="7747" y="341"/>
                  <a:pt x="7212" y="1690"/>
                </a:cubicBezTo>
                <a:lnTo>
                  <a:pt x="7212" y="1690"/>
                </a:lnTo>
                <a:cubicBezTo>
                  <a:pt x="7211" y="1692"/>
                  <a:pt x="7211" y="1694"/>
                  <a:pt x="7210" y="1696"/>
                </a:cubicBezTo>
                <a:cubicBezTo>
                  <a:pt x="7209" y="1698"/>
                  <a:pt x="7208" y="1699"/>
                  <a:pt x="7207" y="1702"/>
                </a:cubicBezTo>
                <a:lnTo>
                  <a:pt x="7207" y="1702"/>
                </a:lnTo>
                <a:cubicBezTo>
                  <a:pt x="6675" y="3058"/>
                  <a:pt x="6395" y="5048"/>
                  <a:pt x="6632" y="6999"/>
                </a:cubicBezTo>
                <a:cubicBezTo>
                  <a:pt x="6730" y="7807"/>
                  <a:pt x="6917" y="8609"/>
                  <a:pt x="7212" y="9356"/>
                </a:cubicBezTo>
                <a:cubicBezTo>
                  <a:pt x="7212" y="9355"/>
                  <a:pt x="7212" y="9355"/>
                  <a:pt x="7212" y="9355"/>
                </a:cubicBezTo>
                <a:cubicBezTo>
                  <a:pt x="7555" y="10225"/>
                  <a:pt x="7773" y="11160"/>
                  <a:pt x="7888" y="12101"/>
                </a:cubicBezTo>
                <a:cubicBezTo>
                  <a:pt x="8165" y="14382"/>
                  <a:pt x="7836" y="16708"/>
                  <a:pt x="7212" y="18288"/>
                </a:cubicBezTo>
                <a:cubicBezTo>
                  <a:pt x="6589" y="19869"/>
                  <a:pt x="5671" y="20704"/>
                  <a:pt x="4772" y="20001"/>
                </a:cubicBezTo>
                <a:cubicBezTo>
                  <a:pt x="4401" y="19711"/>
                  <a:pt x="4032" y="19159"/>
                  <a:pt x="3689" y="18288"/>
                </a:cubicBezTo>
                <a:cubicBezTo>
                  <a:pt x="3346" y="17418"/>
                  <a:pt x="3128" y="16484"/>
                  <a:pt x="3013" y="15542"/>
                </a:cubicBezTo>
                <a:cubicBezTo>
                  <a:pt x="2736" y="13261"/>
                  <a:pt x="3066" y="10935"/>
                  <a:pt x="3689" y="9355"/>
                </a:cubicBezTo>
                <a:lnTo>
                  <a:pt x="3688" y="9352"/>
                </a:lnTo>
                <a:cubicBezTo>
                  <a:pt x="4223" y="7996"/>
                  <a:pt x="4505" y="5999"/>
                  <a:pt x="4267" y="4042"/>
                </a:cubicBezTo>
                <a:cubicBezTo>
                  <a:pt x="4169" y="3234"/>
                  <a:pt x="3982" y="2433"/>
                  <a:pt x="3688" y="1686"/>
                </a:cubicBezTo>
                <a:lnTo>
                  <a:pt x="3688" y="1686"/>
                </a:lnTo>
                <a:cubicBezTo>
                  <a:pt x="3393" y="939"/>
                  <a:pt x="3077" y="464"/>
                  <a:pt x="2758" y="216"/>
                </a:cubicBezTo>
                <a:cubicBezTo>
                  <a:pt x="1987" y="-387"/>
                  <a:pt x="1199" y="330"/>
                  <a:pt x="664" y="1686"/>
                </a:cubicBezTo>
                <a:cubicBezTo>
                  <a:pt x="130" y="3042"/>
                  <a:pt x="-153" y="5038"/>
                  <a:pt x="85" y="6995"/>
                </a:cubicBezTo>
                <a:cubicBezTo>
                  <a:pt x="183" y="7803"/>
                  <a:pt x="370" y="8605"/>
                  <a:pt x="664" y="9352"/>
                </a:cubicBezTo>
                <a:lnTo>
                  <a:pt x="663" y="9355"/>
                </a:lnTo>
                <a:cubicBezTo>
                  <a:pt x="1286" y="10935"/>
                  <a:pt x="1616" y="13262"/>
                  <a:pt x="1339" y="15542"/>
                </a:cubicBezTo>
                <a:cubicBezTo>
                  <a:pt x="1224" y="16484"/>
                  <a:pt x="1006" y="17418"/>
                  <a:pt x="663" y="18288"/>
                </a:cubicBezTo>
                <a:cubicBezTo>
                  <a:pt x="705" y="18394"/>
                  <a:pt x="746" y="18499"/>
                  <a:pt x="788" y="18605"/>
                </a:cubicBezTo>
                <a:cubicBezTo>
                  <a:pt x="1157" y="17671"/>
                  <a:pt x="1390" y="16669"/>
                  <a:pt x="1512" y="15658"/>
                </a:cubicBezTo>
                <a:cubicBezTo>
                  <a:pt x="1808" y="13218"/>
                  <a:pt x="1455" y="10729"/>
                  <a:pt x="788" y="9038"/>
                </a:cubicBezTo>
                <a:lnTo>
                  <a:pt x="789" y="9035"/>
                </a:lnTo>
                <a:cubicBezTo>
                  <a:pt x="519" y="8348"/>
                  <a:pt x="347" y="7612"/>
                  <a:pt x="257" y="6869"/>
                </a:cubicBezTo>
                <a:cubicBezTo>
                  <a:pt x="40" y="5075"/>
                  <a:pt x="299" y="3246"/>
                  <a:pt x="789" y="2003"/>
                </a:cubicBezTo>
                <a:cubicBezTo>
                  <a:pt x="1280" y="759"/>
                  <a:pt x="2001" y="103"/>
                  <a:pt x="2709" y="653"/>
                </a:cubicBezTo>
                <a:cubicBezTo>
                  <a:pt x="3001" y="881"/>
                  <a:pt x="3292" y="1316"/>
                  <a:pt x="3563" y="2003"/>
                </a:cubicBezTo>
                <a:cubicBezTo>
                  <a:pt x="3834" y="2689"/>
                  <a:pt x="4005" y="3426"/>
                  <a:pt x="4095" y="4169"/>
                </a:cubicBezTo>
                <a:cubicBezTo>
                  <a:pt x="4312" y="5963"/>
                  <a:pt x="4053" y="7792"/>
                  <a:pt x="3563" y="9035"/>
                </a:cubicBezTo>
                <a:lnTo>
                  <a:pt x="3564" y="9038"/>
                </a:lnTo>
                <a:cubicBezTo>
                  <a:pt x="2897" y="10730"/>
                  <a:pt x="2545" y="13218"/>
                  <a:pt x="2840" y="15658"/>
                </a:cubicBezTo>
                <a:cubicBezTo>
                  <a:pt x="2962" y="16669"/>
                  <a:pt x="3196" y="17671"/>
                  <a:pt x="3564" y="18605"/>
                </a:cubicBezTo>
                <a:lnTo>
                  <a:pt x="3564" y="18605"/>
                </a:lnTo>
                <a:cubicBezTo>
                  <a:pt x="3933" y="19539"/>
                  <a:pt x="4328" y="20132"/>
                  <a:pt x="4726" y="20442"/>
                </a:cubicBezTo>
                <a:cubicBezTo>
                  <a:pt x="5689" y="21191"/>
                  <a:pt x="6670" y="20297"/>
                  <a:pt x="7337" y="18605"/>
                </a:cubicBezTo>
                <a:cubicBezTo>
                  <a:pt x="8004" y="16914"/>
                  <a:pt x="8357" y="14426"/>
                  <a:pt x="8062" y="11985"/>
                </a:cubicBezTo>
                <a:cubicBezTo>
                  <a:pt x="7939" y="10975"/>
                  <a:pt x="7706" y="9972"/>
                  <a:pt x="7337" y="9038"/>
                </a:cubicBezTo>
                <a:cubicBezTo>
                  <a:pt x="7337" y="9039"/>
                  <a:pt x="7337" y="9039"/>
                  <a:pt x="7337" y="9039"/>
                </a:cubicBezTo>
                <a:cubicBezTo>
                  <a:pt x="7066" y="8352"/>
                  <a:pt x="6895" y="7616"/>
                  <a:pt x="6805" y="6873"/>
                </a:cubicBezTo>
                <a:cubicBezTo>
                  <a:pt x="6588" y="5082"/>
                  <a:pt x="6846" y="3256"/>
                  <a:pt x="7335" y="2013"/>
                </a:cubicBezTo>
                <a:cubicBezTo>
                  <a:pt x="7825" y="773"/>
                  <a:pt x="8545" y="119"/>
                  <a:pt x="9251" y="669"/>
                </a:cubicBezTo>
                <a:cubicBezTo>
                  <a:pt x="9545" y="897"/>
                  <a:pt x="9835" y="1332"/>
                  <a:pt x="10106" y="2018"/>
                </a:cubicBezTo>
                <a:cubicBezTo>
                  <a:pt x="10377" y="2705"/>
                  <a:pt x="10548" y="3442"/>
                  <a:pt x="10638" y="4185"/>
                </a:cubicBezTo>
                <a:cubicBezTo>
                  <a:pt x="10855" y="5978"/>
                  <a:pt x="10596" y="7807"/>
                  <a:pt x="10106" y="9051"/>
                </a:cubicBezTo>
                <a:lnTo>
                  <a:pt x="10107" y="9054"/>
                </a:lnTo>
                <a:cubicBezTo>
                  <a:pt x="9440" y="10745"/>
                  <a:pt x="9088" y="13234"/>
                  <a:pt x="9383" y="15674"/>
                </a:cubicBezTo>
                <a:cubicBezTo>
                  <a:pt x="9505" y="16685"/>
                  <a:pt x="9739" y="17687"/>
                  <a:pt x="10107" y="18621"/>
                </a:cubicBezTo>
                <a:lnTo>
                  <a:pt x="10107" y="18621"/>
                </a:lnTo>
                <a:cubicBezTo>
                  <a:pt x="10475" y="19555"/>
                  <a:pt x="10871" y="20147"/>
                  <a:pt x="11269" y="20457"/>
                </a:cubicBezTo>
                <a:cubicBezTo>
                  <a:pt x="12232" y="21206"/>
                  <a:pt x="13213" y="20312"/>
                  <a:pt x="13880" y="18621"/>
                </a:cubicBezTo>
                <a:cubicBezTo>
                  <a:pt x="14547" y="16930"/>
                  <a:pt x="14900" y="14441"/>
                  <a:pt x="14604" y="12001"/>
                </a:cubicBezTo>
                <a:cubicBezTo>
                  <a:pt x="14482" y="10990"/>
                  <a:pt x="14249" y="9988"/>
                  <a:pt x="13880" y="9054"/>
                </a:cubicBezTo>
                <a:cubicBezTo>
                  <a:pt x="13880" y="9054"/>
                  <a:pt x="13880" y="9054"/>
                  <a:pt x="13880" y="9055"/>
                </a:cubicBezTo>
                <a:cubicBezTo>
                  <a:pt x="13609" y="8368"/>
                  <a:pt x="13437" y="7631"/>
                  <a:pt x="13348" y="6889"/>
                </a:cubicBezTo>
                <a:cubicBezTo>
                  <a:pt x="13130" y="5095"/>
                  <a:pt x="13390" y="3267"/>
                  <a:pt x="13879" y="2024"/>
                </a:cubicBezTo>
                <a:lnTo>
                  <a:pt x="13880" y="2025"/>
                </a:lnTo>
                <a:cubicBezTo>
                  <a:pt x="14370" y="782"/>
                  <a:pt x="15092" y="125"/>
                  <a:pt x="15799" y="676"/>
                </a:cubicBezTo>
                <a:cubicBezTo>
                  <a:pt x="16092" y="904"/>
                  <a:pt x="16383" y="1339"/>
                  <a:pt x="16653" y="2025"/>
                </a:cubicBezTo>
                <a:cubicBezTo>
                  <a:pt x="16924" y="2712"/>
                  <a:pt x="17096" y="3449"/>
                  <a:pt x="17186" y="4191"/>
                </a:cubicBezTo>
                <a:cubicBezTo>
                  <a:pt x="17403" y="5985"/>
                  <a:pt x="17144" y="7814"/>
                  <a:pt x="16653" y="9058"/>
                </a:cubicBezTo>
                <a:lnTo>
                  <a:pt x="16655" y="9061"/>
                </a:lnTo>
                <a:cubicBezTo>
                  <a:pt x="15988" y="10752"/>
                  <a:pt x="15635" y="13241"/>
                  <a:pt x="15930" y="15681"/>
                </a:cubicBezTo>
                <a:cubicBezTo>
                  <a:pt x="16053" y="16691"/>
                  <a:pt x="16286" y="17694"/>
                  <a:pt x="16655" y="18628"/>
                </a:cubicBezTo>
                <a:cubicBezTo>
                  <a:pt x="17023" y="19562"/>
                  <a:pt x="17418" y="20154"/>
                  <a:pt x="17817" y="20464"/>
                </a:cubicBezTo>
                <a:cubicBezTo>
                  <a:pt x="18779" y="21213"/>
                  <a:pt x="19761" y="20319"/>
                  <a:pt x="20428" y="18628"/>
                </a:cubicBezTo>
                <a:cubicBezTo>
                  <a:pt x="21094" y="16936"/>
                  <a:pt x="21447" y="14447"/>
                  <a:pt x="21152" y="12007"/>
                </a:cubicBezTo>
                <a:close/>
              </a:path>
            </a:pathLst>
          </a:custGeom>
          <a:solidFill>
            <a:schemeClr val="accent3">
              <a:lumMod val="40000"/>
              <a:lumOff val="60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3" name="Shape">
            <a:extLst>
              <a:ext uri="{FF2B5EF4-FFF2-40B4-BE49-F238E27FC236}">
                <a16:creationId xmlns:a16="http://schemas.microsoft.com/office/drawing/2014/main" id="{05926F1E-FF19-2542-898F-CC26C5C3B6C9}"/>
              </a:ext>
            </a:extLst>
          </p:cNvPr>
          <p:cNvSpPr/>
          <p:nvPr/>
        </p:nvSpPr>
        <p:spPr>
          <a:xfrm>
            <a:off x="2838314" y="2874626"/>
            <a:ext cx="267716" cy="267938"/>
          </a:xfrm>
          <a:custGeom>
            <a:avLst/>
            <a:gdLst/>
            <a:ahLst/>
            <a:cxnLst>
              <a:cxn ang="0">
                <a:pos x="wd2" y="hd2"/>
              </a:cxn>
              <a:cxn ang="5400000">
                <a:pos x="wd2" y="hd2"/>
              </a:cxn>
              <a:cxn ang="10800000">
                <a:pos x="wd2" y="hd2"/>
              </a:cxn>
              <a:cxn ang="16200000">
                <a:pos x="wd2" y="hd2"/>
              </a:cxn>
            </a:cxnLst>
            <a:rect l="0" t="0" r="r" b="b"/>
            <a:pathLst>
              <a:path w="21600" h="21600" extrusionOk="0">
                <a:moveTo>
                  <a:pt x="12632" y="21600"/>
                </a:moveTo>
                <a:lnTo>
                  <a:pt x="14452" y="19779"/>
                </a:lnTo>
                <a:lnTo>
                  <a:pt x="15174" y="19061"/>
                </a:lnTo>
                <a:lnTo>
                  <a:pt x="15988" y="18247"/>
                </a:lnTo>
                <a:lnTo>
                  <a:pt x="16711" y="17524"/>
                </a:lnTo>
                <a:lnTo>
                  <a:pt x="17521" y="16715"/>
                </a:lnTo>
                <a:lnTo>
                  <a:pt x="18243" y="15992"/>
                </a:lnTo>
                <a:lnTo>
                  <a:pt x="19057" y="15178"/>
                </a:lnTo>
                <a:lnTo>
                  <a:pt x="19780" y="14455"/>
                </a:lnTo>
                <a:lnTo>
                  <a:pt x="21600" y="12634"/>
                </a:lnTo>
                <a:lnTo>
                  <a:pt x="8964" y="0"/>
                </a:lnTo>
                <a:lnTo>
                  <a:pt x="7144" y="1821"/>
                </a:lnTo>
                <a:lnTo>
                  <a:pt x="6421" y="2539"/>
                </a:lnTo>
                <a:lnTo>
                  <a:pt x="5612" y="3353"/>
                </a:lnTo>
                <a:lnTo>
                  <a:pt x="4889" y="4076"/>
                </a:lnTo>
                <a:lnTo>
                  <a:pt x="4075" y="4890"/>
                </a:lnTo>
                <a:lnTo>
                  <a:pt x="3352" y="5608"/>
                </a:lnTo>
                <a:lnTo>
                  <a:pt x="2543" y="6422"/>
                </a:lnTo>
                <a:lnTo>
                  <a:pt x="1820" y="7145"/>
                </a:lnTo>
                <a:lnTo>
                  <a:pt x="0" y="8966"/>
                </a:lnTo>
                <a:close/>
              </a:path>
            </a:pathLst>
          </a:custGeom>
          <a:solidFill>
            <a:srgbClr val="BDBEB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4" name="Shape">
            <a:extLst>
              <a:ext uri="{FF2B5EF4-FFF2-40B4-BE49-F238E27FC236}">
                <a16:creationId xmlns:a16="http://schemas.microsoft.com/office/drawing/2014/main" id="{1AECBCEC-7760-634F-9907-2E6682FF4FAB}"/>
              </a:ext>
            </a:extLst>
          </p:cNvPr>
          <p:cNvSpPr/>
          <p:nvPr/>
        </p:nvSpPr>
        <p:spPr>
          <a:xfrm>
            <a:off x="2769241" y="2983621"/>
            <a:ext cx="226508" cy="226743"/>
          </a:xfrm>
          <a:custGeom>
            <a:avLst/>
            <a:gdLst/>
            <a:ahLst/>
            <a:cxnLst>
              <a:cxn ang="0">
                <a:pos x="wd2" y="hd2"/>
              </a:cxn>
              <a:cxn ang="5400000">
                <a:pos x="wd2" y="hd2"/>
              </a:cxn>
              <a:cxn ang="10800000">
                <a:pos x="wd2" y="hd2"/>
              </a:cxn>
              <a:cxn ang="16200000">
                <a:pos x="wd2" y="hd2"/>
              </a:cxn>
            </a:cxnLst>
            <a:rect l="0" t="0" r="r" b="b"/>
            <a:pathLst>
              <a:path w="21166" h="21166" extrusionOk="0">
                <a:moveTo>
                  <a:pt x="1303" y="11515"/>
                </a:moveTo>
                <a:lnTo>
                  <a:pt x="9651" y="19863"/>
                </a:lnTo>
                <a:cubicBezTo>
                  <a:pt x="11388" y="21600"/>
                  <a:pt x="14201" y="21600"/>
                  <a:pt x="15938" y="19863"/>
                </a:cubicBezTo>
                <a:lnTo>
                  <a:pt x="21166" y="14635"/>
                </a:lnTo>
                <a:lnTo>
                  <a:pt x="6531" y="0"/>
                </a:lnTo>
                <a:lnTo>
                  <a:pt x="1303" y="5228"/>
                </a:lnTo>
                <a:cubicBezTo>
                  <a:pt x="-434" y="6965"/>
                  <a:pt x="-434" y="9778"/>
                  <a:pt x="1303" y="11515"/>
                </a:cubicBezTo>
                <a:close/>
              </a:path>
            </a:pathLst>
          </a:custGeom>
          <a:solidFill>
            <a:schemeClr val="accent4">
              <a:lumMod val="50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5" name="Shape">
            <a:extLst>
              <a:ext uri="{FF2B5EF4-FFF2-40B4-BE49-F238E27FC236}">
                <a16:creationId xmlns:a16="http://schemas.microsoft.com/office/drawing/2014/main" id="{9DE6C5D8-CB3B-1645-B6C9-06C938FA7E26}"/>
              </a:ext>
            </a:extLst>
          </p:cNvPr>
          <p:cNvSpPr/>
          <p:nvPr/>
        </p:nvSpPr>
        <p:spPr>
          <a:xfrm>
            <a:off x="2864508" y="2950923"/>
            <a:ext cx="165537" cy="165708"/>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6" name="Shape">
            <a:extLst>
              <a:ext uri="{FF2B5EF4-FFF2-40B4-BE49-F238E27FC236}">
                <a16:creationId xmlns:a16="http://schemas.microsoft.com/office/drawing/2014/main" id="{C77E6AE6-280F-8D47-ABE6-C0476F86FFE0}"/>
              </a:ext>
            </a:extLst>
          </p:cNvPr>
          <p:cNvSpPr/>
          <p:nvPr/>
        </p:nvSpPr>
        <p:spPr>
          <a:xfrm>
            <a:off x="2880858" y="2934574"/>
            <a:ext cx="165537" cy="165708"/>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7" name="Shape">
            <a:extLst>
              <a:ext uri="{FF2B5EF4-FFF2-40B4-BE49-F238E27FC236}">
                <a16:creationId xmlns:a16="http://schemas.microsoft.com/office/drawing/2014/main" id="{B4AF8DE4-15D2-D840-BB77-5D6C2D039F59}"/>
              </a:ext>
            </a:extLst>
          </p:cNvPr>
          <p:cNvSpPr/>
          <p:nvPr/>
        </p:nvSpPr>
        <p:spPr>
          <a:xfrm>
            <a:off x="2897208" y="2912775"/>
            <a:ext cx="165534" cy="165706"/>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4"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8" name="Shape">
            <a:extLst>
              <a:ext uri="{FF2B5EF4-FFF2-40B4-BE49-F238E27FC236}">
                <a16:creationId xmlns:a16="http://schemas.microsoft.com/office/drawing/2014/main" id="{68CF0704-1A4E-3940-A57B-8E3F0B1A0D10}"/>
              </a:ext>
            </a:extLst>
          </p:cNvPr>
          <p:cNvSpPr/>
          <p:nvPr/>
        </p:nvSpPr>
        <p:spPr>
          <a:xfrm>
            <a:off x="2919006" y="2896425"/>
            <a:ext cx="165537" cy="165708"/>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9" name="Shape">
            <a:extLst>
              <a:ext uri="{FF2B5EF4-FFF2-40B4-BE49-F238E27FC236}">
                <a16:creationId xmlns:a16="http://schemas.microsoft.com/office/drawing/2014/main" id="{4DB9E277-3A46-F24B-B6F2-6C59B12755EE}"/>
              </a:ext>
            </a:extLst>
          </p:cNvPr>
          <p:cNvSpPr/>
          <p:nvPr/>
        </p:nvSpPr>
        <p:spPr>
          <a:xfrm>
            <a:off x="2525184" y="760118"/>
            <a:ext cx="6659900" cy="2564112"/>
          </a:xfrm>
          <a:custGeom>
            <a:avLst/>
            <a:gdLst/>
            <a:ahLst/>
            <a:cxnLst>
              <a:cxn ang="0">
                <a:pos x="wd2" y="hd2"/>
              </a:cxn>
              <a:cxn ang="5400000">
                <a:pos x="wd2" y="hd2"/>
              </a:cxn>
              <a:cxn ang="10800000">
                <a:pos x="wd2" y="hd2"/>
              </a:cxn>
              <a:cxn ang="16200000">
                <a:pos x="wd2" y="hd2"/>
              </a:cxn>
            </a:cxnLst>
            <a:rect l="0" t="0" r="r" b="b"/>
            <a:pathLst>
              <a:path w="21420" h="21129" extrusionOk="0">
                <a:moveTo>
                  <a:pt x="21320" y="12821"/>
                </a:moveTo>
                <a:cubicBezTo>
                  <a:pt x="21205" y="11861"/>
                  <a:pt x="20985" y="10909"/>
                  <a:pt x="20639" y="10022"/>
                </a:cubicBezTo>
                <a:cubicBezTo>
                  <a:pt x="20639" y="10022"/>
                  <a:pt x="20639" y="10022"/>
                  <a:pt x="20639" y="10023"/>
                </a:cubicBezTo>
                <a:cubicBezTo>
                  <a:pt x="20342" y="9261"/>
                  <a:pt x="20153" y="8444"/>
                  <a:pt x="20055" y="7620"/>
                </a:cubicBezTo>
                <a:cubicBezTo>
                  <a:pt x="19815" y="5626"/>
                  <a:pt x="20100" y="3591"/>
                  <a:pt x="20639" y="2209"/>
                </a:cubicBezTo>
                <a:lnTo>
                  <a:pt x="20513" y="1886"/>
                </a:lnTo>
                <a:cubicBezTo>
                  <a:pt x="20474" y="1986"/>
                  <a:pt x="20437" y="2088"/>
                  <a:pt x="20400" y="2193"/>
                </a:cubicBezTo>
                <a:cubicBezTo>
                  <a:pt x="20346" y="2351"/>
                  <a:pt x="20295" y="2516"/>
                  <a:pt x="20246" y="2686"/>
                </a:cubicBezTo>
                <a:cubicBezTo>
                  <a:pt x="20198" y="2856"/>
                  <a:pt x="20153" y="3032"/>
                  <a:pt x="20112" y="3213"/>
                </a:cubicBezTo>
                <a:cubicBezTo>
                  <a:pt x="20042" y="3515"/>
                  <a:pt x="19983" y="3831"/>
                  <a:pt x="19935" y="4158"/>
                </a:cubicBezTo>
                <a:cubicBezTo>
                  <a:pt x="19925" y="4223"/>
                  <a:pt x="19916" y="4289"/>
                  <a:pt x="19907" y="4355"/>
                </a:cubicBezTo>
                <a:cubicBezTo>
                  <a:pt x="19872" y="4620"/>
                  <a:pt x="19844" y="4891"/>
                  <a:pt x="19824" y="5165"/>
                </a:cubicBezTo>
                <a:cubicBezTo>
                  <a:pt x="19799" y="5510"/>
                  <a:pt x="19787" y="5861"/>
                  <a:pt x="19788" y="6216"/>
                </a:cubicBezTo>
                <a:cubicBezTo>
                  <a:pt x="19788" y="6358"/>
                  <a:pt x="19791" y="6500"/>
                  <a:pt x="19796" y="6643"/>
                </a:cubicBezTo>
                <a:cubicBezTo>
                  <a:pt x="19801" y="6786"/>
                  <a:pt x="19808" y="6929"/>
                  <a:pt x="19818" y="7073"/>
                </a:cubicBezTo>
                <a:cubicBezTo>
                  <a:pt x="19822" y="7144"/>
                  <a:pt x="19828" y="7216"/>
                  <a:pt x="19834" y="7288"/>
                </a:cubicBezTo>
                <a:cubicBezTo>
                  <a:pt x="19846" y="7431"/>
                  <a:pt x="19860" y="7575"/>
                  <a:pt x="19877" y="7718"/>
                </a:cubicBezTo>
                <a:cubicBezTo>
                  <a:pt x="19894" y="7862"/>
                  <a:pt x="19914" y="8005"/>
                  <a:pt x="19936" y="8148"/>
                </a:cubicBezTo>
                <a:cubicBezTo>
                  <a:pt x="20052" y="8902"/>
                  <a:pt x="20240" y="9645"/>
                  <a:pt x="20513" y="10345"/>
                </a:cubicBezTo>
                <a:cubicBezTo>
                  <a:pt x="20513" y="10344"/>
                  <a:pt x="20513" y="10344"/>
                  <a:pt x="20513" y="10344"/>
                </a:cubicBezTo>
                <a:cubicBezTo>
                  <a:pt x="20786" y="11043"/>
                  <a:pt x="20974" y="11787"/>
                  <a:pt x="21090" y="12541"/>
                </a:cubicBezTo>
                <a:cubicBezTo>
                  <a:pt x="21134" y="12827"/>
                  <a:pt x="21168" y="13114"/>
                  <a:pt x="21192" y="13401"/>
                </a:cubicBezTo>
                <a:cubicBezTo>
                  <a:pt x="21204" y="13544"/>
                  <a:pt x="21214" y="13688"/>
                  <a:pt x="21221" y="13831"/>
                </a:cubicBezTo>
                <a:cubicBezTo>
                  <a:pt x="21228" y="13974"/>
                  <a:pt x="21233" y="14117"/>
                  <a:pt x="21236" y="14260"/>
                </a:cubicBezTo>
                <a:cubicBezTo>
                  <a:pt x="21243" y="14616"/>
                  <a:pt x="21235" y="14969"/>
                  <a:pt x="21215" y="15316"/>
                </a:cubicBezTo>
                <a:cubicBezTo>
                  <a:pt x="21207" y="15455"/>
                  <a:pt x="21198" y="15592"/>
                  <a:pt x="21186" y="15729"/>
                </a:cubicBezTo>
                <a:cubicBezTo>
                  <a:pt x="21174" y="15865"/>
                  <a:pt x="21160" y="16001"/>
                  <a:pt x="21144" y="16134"/>
                </a:cubicBezTo>
                <a:cubicBezTo>
                  <a:pt x="21120" y="16335"/>
                  <a:pt x="21093" y="16532"/>
                  <a:pt x="21061" y="16725"/>
                </a:cubicBezTo>
                <a:cubicBezTo>
                  <a:pt x="21050" y="16790"/>
                  <a:pt x="21040" y="16854"/>
                  <a:pt x="21028" y="16917"/>
                </a:cubicBezTo>
                <a:cubicBezTo>
                  <a:pt x="21005" y="17044"/>
                  <a:pt x="20981" y="17169"/>
                  <a:pt x="20955" y="17292"/>
                </a:cubicBezTo>
                <a:cubicBezTo>
                  <a:pt x="20928" y="17415"/>
                  <a:pt x="20901" y="17536"/>
                  <a:pt x="20872" y="17654"/>
                </a:cubicBezTo>
                <a:cubicBezTo>
                  <a:pt x="20828" y="17832"/>
                  <a:pt x="20781" y="18005"/>
                  <a:pt x="20730" y="18171"/>
                </a:cubicBezTo>
                <a:cubicBezTo>
                  <a:pt x="20680" y="18337"/>
                  <a:pt x="20627" y="18498"/>
                  <a:pt x="20570" y="18652"/>
                </a:cubicBezTo>
                <a:cubicBezTo>
                  <a:pt x="20551" y="18703"/>
                  <a:pt x="20533" y="18753"/>
                  <a:pt x="20513" y="18803"/>
                </a:cubicBezTo>
                <a:cubicBezTo>
                  <a:pt x="20513" y="18803"/>
                  <a:pt x="20513" y="18803"/>
                  <a:pt x="20513" y="18803"/>
                </a:cubicBezTo>
                <a:cubicBezTo>
                  <a:pt x="20474" y="18903"/>
                  <a:pt x="20434" y="18999"/>
                  <a:pt x="20393" y="19092"/>
                </a:cubicBezTo>
                <a:cubicBezTo>
                  <a:pt x="20332" y="19231"/>
                  <a:pt x="20267" y="19363"/>
                  <a:pt x="20201" y="19487"/>
                </a:cubicBezTo>
                <a:cubicBezTo>
                  <a:pt x="20135" y="19610"/>
                  <a:pt x="20066" y="19726"/>
                  <a:pt x="19995" y="19832"/>
                </a:cubicBezTo>
                <a:cubicBezTo>
                  <a:pt x="19878" y="20009"/>
                  <a:pt x="19754" y="20162"/>
                  <a:pt x="19627" y="20286"/>
                </a:cubicBezTo>
                <a:cubicBezTo>
                  <a:pt x="19601" y="20311"/>
                  <a:pt x="19576" y="20335"/>
                  <a:pt x="19550" y="20357"/>
                </a:cubicBezTo>
                <a:cubicBezTo>
                  <a:pt x="19447" y="20448"/>
                  <a:pt x="19341" y="20519"/>
                  <a:pt x="19234" y="20570"/>
                </a:cubicBezTo>
                <a:cubicBezTo>
                  <a:pt x="19100" y="20634"/>
                  <a:pt x="18963" y="20666"/>
                  <a:pt x="18825" y="20663"/>
                </a:cubicBezTo>
                <a:cubicBezTo>
                  <a:pt x="18769" y="20662"/>
                  <a:pt x="18714" y="20655"/>
                  <a:pt x="18658" y="20642"/>
                </a:cubicBezTo>
                <a:cubicBezTo>
                  <a:pt x="18602" y="20629"/>
                  <a:pt x="18546" y="20611"/>
                  <a:pt x="18491" y="20586"/>
                </a:cubicBezTo>
                <a:cubicBezTo>
                  <a:pt x="18463" y="20574"/>
                  <a:pt x="18435" y="20560"/>
                  <a:pt x="18407" y="20544"/>
                </a:cubicBezTo>
                <a:cubicBezTo>
                  <a:pt x="18351" y="20514"/>
                  <a:pt x="18295" y="20477"/>
                  <a:pt x="18239" y="20433"/>
                </a:cubicBezTo>
                <a:cubicBezTo>
                  <a:pt x="18183" y="20390"/>
                  <a:pt x="18127" y="20340"/>
                  <a:pt x="18071" y="20284"/>
                </a:cubicBezTo>
                <a:cubicBezTo>
                  <a:pt x="17777" y="19986"/>
                  <a:pt x="17488" y="19503"/>
                  <a:pt x="17215" y="18803"/>
                </a:cubicBezTo>
                <a:cubicBezTo>
                  <a:pt x="16942" y="18104"/>
                  <a:pt x="16754" y="17360"/>
                  <a:pt x="16638" y="16606"/>
                </a:cubicBezTo>
                <a:cubicBezTo>
                  <a:pt x="16615" y="16463"/>
                  <a:pt x="16596" y="16320"/>
                  <a:pt x="16579" y="16177"/>
                </a:cubicBezTo>
                <a:cubicBezTo>
                  <a:pt x="16562" y="16034"/>
                  <a:pt x="16548" y="15890"/>
                  <a:pt x="16536" y="15746"/>
                </a:cubicBezTo>
                <a:cubicBezTo>
                  <a:pt x="16530" y="15675"/>
                  <a:pt x="16524" y="15603"/>
                  <a:pt x="16520" y="15531"/>
                </a:cubicBezTo>
                <a:cubicBezTo>
                  <a:pt x="16510" y="15388"/>
                  <a:pt x="16503" y="15244"/>
                  <a:pt x="16498" y="15101"/>
                </a:cubicBezTo>
                <a:cubicBezTo>
                  <a:pt x="16493" y="14958"/>
                  <a:pt x="16490" y="14816"/>
                  <a:pt x="16489" y="14674"/>
                </a:cubicBezTo>
                <a:cubicBezTo>
                  <a:pt x="16488" y="14319"/>
                  <a:pt x="16501" y="13968"/>
                  <a:pt x="16526" y="13624"/>
                </a:cubicBezTo>
                <a:cubicBezTo>
                  <a:pt x="16546" y="13348"/>
                  <a:pt x="16574" y="13078"/>
                  <a:pt x="16609" y="12814"/>
                </a:cubicBezTo>
                <a:cubicBezTo>
                  <a:pt x="16617" y="12748"/>
                  <a:pt x="16627" y="12682"/>
                  <a:pt x="16636" y="12616"/>
                </a:cubicBezTo>
                <a:cubicBezTo>
                  <a:pt x="16685" y="12290"/>
                  <a:pt x="16744" y="11974"/>
                  <a:pt x="16813" y="11672"/>
                </a:cubicBezTo>
                <a:cubicBezTo>
                  <a:pt x="16855" y="11491"/>
                  <a:pt x="16900" y="11315"/>
                  <a:pt x="16948" y="11144"/>
                </a:cubicBezTo>
                <a:cubicBezTo>
                  <a:pt x="16996" y="10974"/>
                  <a:pt x="17048" y="10810"/>
                  <a:pt x="17102" y="10652"/>
                </a:cubicBezTo>
                <a:cubicBezTo>
                  <a:pt x="17139" y="10546"/>
                  <a:pt x="17176" y="10443"/>
                  <a:pt x="17215" y="10344"/>
                </a:cubicBezTo>
                <a:lnTo>
                  <a:pt x="17213" y="10341"/>
                </a:lnTo>
                <a:cubicBezTo>
                  <a:pt x="17233" y="10291"/>
                  <a:pt x="17252" y="10241"/>
                  <a:pt x="17271" y="10190"/>
                </a:cubicBezTo>
                <a:cubicBezTo>
                  <a:pt x="17327" y="10036"/>
                  <a:pt x="17380" y="9875"/>
                  <a:pt x="17431" y="9709"/>
                </a:cubicBezTo>
                <a:cubicBezTo>
                  <a:pt x="17481" y="9542"/>
                  <a:pt x="17528" y="9370"/>
                  <a:pt x="17572" y="9192"/>
                </a:cubicBezTo>
                <a:cubicBezTo>
                  <a:pt x="17601" y="9074"/>
                  <a:pt x="17629" y="8953"/>
                  <a:pt x="17655" y="8830"/>
                </a:cubicBezTo>
                <a:cubicBezTo>
                  <a:pt x="17681" y="8707"/>
                  <a:pt x="17705" y="8582"/>
                  <a:pt x="17728" y="8455"/>
                </a:cubicBezTo>
                <a:cubicBezTo>
                  <a:pt x="17740" y="8391"/>
                  <a:pt x="17751" y="8327"/>
                  <a:pt x="17761" y="8263"/>
                </a:cubicBezTo>
                <a:cubicBezTo>
                  <a:pt x="17793" y="8070"/>
                  <a:pt x="17821" y="7873"/>
                  <a:pt x="17844" y="7672"/>
                </a:cubicBezTo>
                <a:cubicBezTo>
                  <a:pt x="17860" y="7538"/>
                  <a:pt x="17874" y="7403"/>
                  <a:pt x="17886" y="7267"/>
                </a:cubicBezTo>
                <a:cubicBezTo>
                  <a:pt x="17898" y="7130"/>
                  <a:pt x="17908" y="6993"/>
                  <a:pt x="17916" y="6854"/>
                </a:cubicBezTo>
                <a:cubicBezTo>
                  <a:pt x="17936" y="6507"/>
                  <a:pt x="17943" y="6154"/>
                  <a:pt x="17936" y="5798"/>
                </a:cubicBezTo>
                <a:cubicBezTo>
                  <a:pt x="17934" y="5655"/>
                  <a:pt x="17929" y="5512"/>
                  <a:pt x="17921" y="5369"/>
                </a:cubicBezTo>
                <a:cubicBezTo>
                  <a:pt x="17914" y="5226"/>
                  <a:pt x="17904" y="5082"/>
                  <a:pt x="17893" y="4939"/>
                </a:cubicBezTo>
                <a:cubicBezTo>
                  <a:pt x="17868" y="4652"/>
                  <a:pt x="17835" y="4365"/>
                  <a:pt x="17791" y="4079"/>
                </a:cubicBezTo>
                <a:cubicBezTo>
                  <a:pt x="17675" y="3325"/>
                  <a:pt x="17486" y="2582"/>
                  <a:pt x="17214" y="1882"/>
                </a:cubicBezTo>
                <a:lnTo>
                  <a:pt x="17214" y="1882"/>
                </a:lnTo>
                <a:cubicBezTo>
                  <a:pt x="16941" y="1182"/>
                  <a:pt x="16651" y="699"/>
                  <a:pt x="16357" y="401"/>
                </a:cubicBezTo>
                <a:cubicBezTo>
                  <a:pt x="16246" y="289"/>
                  <a:pt x="16134" y="202"/>
                  <a:pt x="16022" y="140"/>
                </a:cubicBezTo>
                <a:cubicBezTo>
                  <a:pt x="15966" y="110"/>
                  <a:pt x="15910" y="85"/>
                  <a:pt x="15854" y="67"/>
                </a:cubicBezTo>
                <a:cubicBezTo>
                  <a:pt x="15798" y="48"/>
                  <a:pt x="15742" y="35"/>
                  <a:pt x="15687" y="28"/>
                </a:cubicBezTo>
                <a:cubicBezTo>
                  <a:pt x="15548" y="11"/>
                  <a:pt x="15410" y="30"/>
                  <a:pt x="15275" y="81"/>
                </a:cubicBezTo>
                <a:cubicBezTo>
                  <a:pt x="15221" y="101"/>
                  <a:pt x="15167" y="126"/>
                  <a:pt x="15114" y="157"/>
                </a:cubicBezTo>
                <a:cubicBezTo>
                  <a:pt x="15061" y="188"/>
                  <a:pt x="15008" y="224"/>
                  <a:pt x="14956" y="264"/>
                </a:cubicBezTo>
                <a:cubicBezTo>
                  <a:pt x="14878" y="324"/>
                  <a:pt x="14801" y="396"/>
                  <a:pt x="14725" y="477"/>
                </a:cubicBezTo>
                <a:cubicBezTo>
                  <a:pt x="14700" y="504"/>
                  <a:pt x="14675" y="532"/>
                  <a:pt x="14651" y="561"/>
                </a:cubicBezTo>
                <a:cubicBezTo>
                  <a:pt x="14601" y="620"/>
                  <a:pt x="14552" y="682"/>
                  <a:pt x="14505" y="750"/>
                </a:cubicBezTo>
                <a:cubicBezTo>
                  <a:pt x="14457" y="817"/>
                  <a:pt x="14410" y="888"/>
                  <a:pt x="14363" y="962"/>
                </a:cubicBezTo>
                <a:cubicBezTo>
                  <a:pt x="14294" y="1075"/>
                  <a:pt x="14227" y="1196"/>
                  <a:pt x="14162" y="1325"/>
                </a:cubicBezTo>
                <a:cubicBezTo>
                  <a:pt x="14097" y="1454"/>
                  <a:pt x="14034" y="1591"/>
                  <a:pt x="13974" y="1735"/>
                </a:cubicBezTo>
                <a:cubicBezTo>
                  <a:pt x="13955" y="1783"/>
                  <a:pt x="13935" y="1832"/>
                  <a:pt x="13916" y="1881"/>
                </a:cubicBezTo>
                <a:lnTo>
                  <a:pt x="13915" y="1879"/>
                </a:lnTo>
                <a:cubicBezTo>
                  <a:pt x="13915" y="1879"/>
                  <a:pt x="13915" y="1879"/>
                  <a:pt x="13915" y="1879"/>
                </a:cubicBezTo>
                <a:cubicBezTo>
                  <a:pt x="13877" y="1979"/>
                  <a:pt x="13839" y="2081"/>
                  <a:pt x="13803" y="2187"/>
                </a:cubicBezTo>
                <a:cubicBezTo>
                  <a:pt x="13749" y="2345"/>
                  <a:pt x="13697" y="2509"/>
                  <a:pt x="13649" y="2679"/>
                </a:cubicBezTo>
                <a:cubicBezTo>
                  <a:pt x="13601" y="2850"/>
                  <a:pt x="13556" y="3026"/>
                  <a:pt x="13514" y="3207"/>
                </a:cubicBezTo>
                <a:cubicBezTo>
                  <a:pt x="13445" y="3509"/>
                  <a:pt x="13386" y="3825"/>
                  <a:pt x="13337" y="4151"/>
                </a:cubicBezTo>
                <a:cubicBezTo>
                  <a:pt x="13327" y="4217"/>
                  <a:pt x="13318" y="4282"/>
                  <a:pt x="13309" y="4349"/>
                </a:cubicBezTo>
                <a:cubicBezTo>
                  <a:pt x="13274" y="4613"/>
                  <a:pt x="13246" y="4884"/>
                  <a:pt x="13226" y="5159"/>
                </a:cubicBezTo>
                <a:cubicBezTo>
                  <a:pt x="13201" y="5503"/>
                  <a:pt x="13189" y="5854"/>
                  <a:pt x="13190" y="6209"/>
                </a:cubicBezTo>
                <a:cubicBezTo>
                  <a:pt x="13191" y="6351"/>
                  <a:pt x="13193" y="6493"/>
                  <a:pt x="13198" y="6636"/>
                </a:cubicBezTo>
                <a:cubicBezTo>
                  <a:pt x="13203" y="6780"/>
                  <a:pt x="13211" y="6923"/>
                  <a:pt x="13220" y="7066"/>
                </a:cubicBezTo>
                <a:cubicBezTo>
                  <a:pt x="13225" y="7138"/>
                  <a:pt x="13230" y="7210"/>
                  <a:pt x="13236" y="7281"/>
                </a:cubicBezTo>
                <a:cubicBezTo>
                  <a:pt x="13248" y="7425"/>
                  <a:pt x="13263" y="7568"/>
                  <a:pt x="13280" y="7712"/>
                </a:cubicBezTo>
                <a:cubicBezTo>
                  <a:pt x="13297" y="7855"/>
                  <a:pt x="13316" y="7999"/>
                  <a:pt x="13338" y="8141"/>
                </a:cubicBezTo>
                <a:cubicBezTo>
                  <a:pt x="13454" y="8895"/>
                  <a:pt x="13643" y="9638"/>
                  <a:pt x="13915" y="10338"/>
                </a:cubicBezTo>
                <a:cubicBezTo>
                  <a:pt x="13916" y="10338"/>
                  <a:pt x="13916" y="10338"/>
                  <a:pt x="13916" y="10337"/>
                </a:cubicBezTo>
                <a:cubicBezTo>
                  <a:pt x="14188" y="11037"/>
                  <a:pt x="14377" y="11780"/>
                  <a:pt x="14493" y="12534"/>
                </a:cubicBezTo>
                <a:cubicBezTo>
                  <a:pt x="14537" y="12820"/>
                  <a:pt x="14571" y="13107"/>
                  <a:pt x="14595" y="13394"/>
                </a:cubicBezTo>
                <a:cubicBezTo>
                  <a:pt x="14607" y="13538"/>
                  <a:pt x="14616" y="13681"/>
                  <a:pt x="14623" y="13824"/>
                </a:cubicBezTo>
                <a:cubicBezTo>
                  <a:pt x="14631" y="13968"/>
                  <a:pt x="14636" y="14111"/>
                  <a:pt x="14638" y="14253"/>
                </a:cubicBezTo>
                <a:cubicBezTo>
                  <a:pt x="14645" y="14610"/>
                  <a:pt x="14638" y="14963"/>
                  <a:pt x="14618" y="15309"/>
                </a:cubicBezTo>
                <a:cubicBezTo>
                  <a:pt x="14610" y="15448"/>
                  <a:pt x="14600" y="15586"/>
                  <a:pt x="14588" y="15722"/>
                </a:cubicBezTo>
                <a:cubicBezTo>
                  <a:pt x="14576" y="15859"/>
                  <a:pt x="14562" y="15994"/>
                  <a:pt x="14546" y="16128"/>
                </a:cubicBezTo>
                <a:cubicBezTo>
                  <a:pt x="14523" y="16328"/>
                  <a:pt x="14495" y="16526"/>
                  <a:pt x="14464" y="16719"/>
                </a:cubicBezTo>
                <a:cubicBezTo>
                  <a:pt x="14453" y="16783"/>
                  <a:pt x="14442" y="16847"/>
                  <a:pt x="14431" y="16910"/>
                </a:cubicBezTo>
                <a:cubicBezTo>
                  <a:pt x="14408" y="17038"/>
                  <a:pt x="14383" y="17162"/>
                  <a:pt x="14357" y="17285"/>
                </a:cubicBezTo>
                <a:cubicBezTo>
                  <a:pt x="14331" y="17408"/>
                  <a:pt x="14303" y="17529"/>
                  <a:pt x="14274" y="17648"/>
                </a:cubicBezTo>
                <a:cubicBezTo>
                  <a:pt x="14230" y="17825"/>
                  <a:pt x="14183" y="17998"/>
                  <a:pt x="14133" y="18164"/>
                </a:cubicBezTo>
                <a:cubicBezTo>
                  <a:pt x="14083" y="18331"/>
                  <a:pt x="14029" y="18491"/>
                  <a:pt x="13973" y="18645"/>
                </a:cubicBezTo>
                <a:cubicBezTo>
                  <a:pt x="13954" y="18697"/>
                  <a:pt x="13935" y="18747"/>
                  <a:pt x="13916" y="18797"/>
                </a:cubicBezTo>
                <a:cubicBezTo>
                  <a:pt x="13877" y="18896"/>
                  <a:pt x="13837" y="18992"/>
                  <a:pt x="13796" y="19085"/>
                </a:cubicBezTo>
                <a:cubicBezTo>
                  <a:pt x="13734" y="19224"/>
                  <a:pt x="13670" y="19356"/>
                  <a:pt x="13604" y="19480"/>
                </a:cubicBezTo>
                <a:cubicBezTo>
                  <a:pt x="13537" y="19604"/>
                  <a:pt x="13469" y="19719"/>
                  <a:pt x="13398" y="19826"/>
                </a:cubicBezTo>
                <a:cubicBezTo>
                  <a:pt x="13280" y="20003"/>
                  <a:pt x="13157" y="20155"/>
                  <a:pt x="13030" y="20280"/>
                </a:cubicBezTo>
                <a:cubicBezTo>
                  <a:pt x="13004" y="20305"/>
                  <a:pt x="12979" y="20328"/>
                  <a:pt x="12953" y="20351"/>
                </a:cubicBezTo>
                <a:cubicBezTo>
                  <a:pt x="12850" y="20441"/>
                  <a:pt x="12744" y="20513"/>
                  <a:pt x="12637" y="20564"/>
                </a:cubicBezTo>
                <a:cubicBezTo>
                  <a:pt x="12503" y="20628"/>
                  <a:pt x="12366" y="20659"/>
                  <a:pt x="12227" y="20657"/>
                </a:cubicBezTo>
                <a:cubicBezTo>
                  <a:pt x="12172" y="20655"/>
                  <a:pt x="12117" y="20649"/>
                  <a:pt x="12061" y="20636"/>
                </a:cubicBezTo>
                <a:cubicBezTo>
                  <a:pt x="12005" y="20623"/>
                  <a:pt x="11949" y="20604"/>
                  <a:pt x="11893" y="20579"/>
                </a:cubicBezTo>
                <a:cubicBezTo>
                  <a:pt x="11865" y="20567"/>
                  <a:pt x="11837" y="20553"/>
                  <a:pt x="11809" y="20538"/>
                </a:cubicBezTo>
                <a:cubicBezTo>
                  <a:pt x="11753" y="20507"/>
                  <a:pt x="11697" y="20470"/>
                  <a:pt x="11641" y="20427"/>
                </a:cubicBezTo>
                <a:cubicBezTo>
                  <a:pt x="11585" y="20383"/>
                  <a:pt x="11530" y="20334"/>
                  <a:pt x="11474" y="20277"/>
                </a:cubicBezTo>
                <a:cubicBezTo>
                  <a:pt x="11180" y="19979"/>
                  <a:pt x="10890" y="19496"/>
                  <a:pt x="10617" y="18797"/>
                </a:cubicBezTo>
                <a:cubicBezTo>
                  <a:pt x="10345" y="18097"/>
                  <a:pt x="10156" y="17354"/>
                  <a:pt x="10040" y="16600"/>
                </a:cubicBezTo>
                <a:cubicBezTo>
                  <a:pt x="10018" y="16457"/>
                  <a:pt x="9999" y="16313"/>
                  <a:pt x="9982" y="16170"/>
                </a:cubicBezTo>
                <a:cubicBezTo>
                  <a:pt x="9965" y="16027"/>
                  <a:pt x="9951" y="15883"/>
                  <a:pt x="9939" y="15740"/>
                </a:cubicBezTo>
                <a:cubicBezTo>
                  <a:pt x="9932" y="15668"/>
                  <a:pt x="9927" y="15596"/>
                  <a:pt x="9922" y="15525"/>
                </a:cubicBezTo>
                <a:cubicBezTo>
                  <a:pt x="9913" y="15381"/>
                  <a:pt x="9905" y="15238"/>
                  <a:pt x="9900" y="15095"/>
                </a:cubicBezTo>
                <a:cubicBezTo>
                  <a:pt x="9895" y="14952"/>
                  <a:pt x="9893" y="14809"/>
                  <a:pt x="9892" y="14668"/>
                </a:cubicBezTo>
                <a:cubicBezTo>
                  <a:pt x="9891" y="14313"/>
                  <a:pt x="9903" y="13961"/>
                  <a:pt x="9928" y="13617"/>
                </a:cubicBezTo>
                <a:cubicBezTo>
                  <a:pt x="9948" y="13342"/>
                  <a:pt x="9976" y="13071"/>
                  <a:pt x="10011" y="12807"/>
                </a:cubicBezTo>
                <a:cubicBezTo>
                  <a:pt x="10020" y="12741"/>
                  <a:pt x="10029" y="12675"/>
                  <a:pt x="10039" y="12610"/>
                </a:cubicBezTo>
                <a:cubicBezTo>
                  <a:pt x="10087" y="12283"/>
                  <a:pt x="10147" y="11967"/>
                  <a:pt x="10216" y="11665"/>
                </a:cubicBezTo>
                <a:cubicBezTo>
                  <a:pt x="10258" y="11484"/>
                  <a:pt x="10303" y="11308"/>
                  <a:pt x="10351" y="11138"/>
                </a:cubicBezTo>
                <a:cubicBezTo>
                  <a:pt x="10399" y="10968"/>
                  <a:pt x="10451" y="10803"/>
                  <a:pt x="10505" y="10645"/>
                </a:cubicBezTo>
                <a:cubicBezTo>
                  <a:pt x="10541" y="10540"/>
                  <a:pt x="10579" y="10437"/>
                  <a:pt x="10617" y="10338"/>
                </a:cubicBezTo>
                <a:cubicBezTo>
                  <a:pt x="10617" y="10338"/>
                  <a:pt x="10617" y="10338"/>
                  <a:pt x="10617" y="10338"/>
                </a:cubicBezTo>
                <a:lnTo>
                  <a:pt x="10616" y="10335"/>
                </a:lnTo>
                <a:cubicBezTo>
                  <a:pt x="10635" y="10285"/>
                  <a:pt x="10655" y="10234"/>
                  <a:pt x="10673" y="10183"/>
                </a:cubicBezTo>
                <a:cubicBezTo>
                  <a:pt x="10730" y="10029"/>
                  <a:pt x="10783" y="9869"/>
                  <a:pt x="10833" y="9702"/>
                </a:cubicBezTo>
                <a:cubicBezTo>
                  <a:pt x="10884" y="9536"/>
                  <a:pt x="10931" y="9363"/>
                  <a:pt x="10975" y="9186"/>
                </a:cubicBezTo>
                <a:cubicBezTo>
                  <a:pt x="11004" y="9067"/>
                  <a:pt x="11032" y="8946"/>
                  <a:pt x="11058" y="8823"/>
                </a:cubicBezTo>
                <a:cubicBezTo>
                  <a:pt x="11084" y="8700"/>
                  <a:pt x="11108" y="8576"/>
                  <a:pt x="11131" y="8448"/>
                </a:cubicBezTo>
                <a:cubicBezTo>
                  <a:pt x="11143" y="8385"/>
                  <a:pt x="11154" y="8321"/>
                  <a:pt x="11164" y="8257"/>
                </a:cubicBezTo>
                <a:cubicBezTo>
                  <a:pt x="11196" y="8064"/>
                  <a:pt x="11224" y="7866"/>
                  <a:pt x="11247" y="7666"/>
                </a:cubicBezTo>
                <a:cubicBezTo>
                  <a:pt x="11263" y="7532"/>
                  <a:pt x="11277" y="7397"/>
                  <a:pt x="11289" y="7260"/>
                </a:cubicBezTo>
                <a:cubicBezTo>
                  <a:pt x="11300" y="7124"/>
                  <a:pt x="11311" y="6986"/>
                  <a:pt x="11319" y="6847"/>
                </a:cubicBezTo>
                <a:cubicBezTo>
                  <a:pt x="11338" y="6500"/>
                  <a:pt x="11346" y="6147"/>
                  <a:pt x="11339" y="5791"/>
                </a:cubicBezTo>
                <a:cubicBezTo>
                  <a:pt x="11336" y="5648"/>
                  <a:pt x="11331" y="5505"/>
                  <a:pt x="11324" y="5362"/>
                </a:cubicBezTo>
                <a:cubicBezTo>
                  <a:pt x="11317" y="5219"/>
                  <a:pt x="11307" y="5076"/>
                  <a:pt x="11295" y="4932"/>
                </a:cubicBezTo>
                <a:cubicBezTo>
                  <a:pt x="11271" y="4645"/>
                  <a:pt x="11238" y="4358"/>
                  <a:pt x="11193" y="4072"/>
                </a:cubicBezTo>
                <a:cubicBezTo>
                  <a:pt x="11077" y="3318"/>
                  <a:pt x="10889" y="2575"/>
                  <a:pt x="10616" y="1875"/>
                </a:cubicBezTo>
                <a:cubicBezTo>
                  <a:pt x="10344" y="1176"/>
                  <a:pt x="10054" y="693"/>
                  <a:pt x="9760" y="395"/>
                </a:cubicBezTo>
                <a:cubicBezTo>
                  <a:pt x="9648" y="282"/>
                  <a:pt x="9536" y="196"/>
                  <a:pt x="9424" y="134"/>
                </a:cubicBezTo>
                <a:cubicBezTo>
                  <a:pt x="9368" y="103"/>
                  <a:pt x="9312" y="78"/>
                  <a:pt x="9257" y="60"/>
                </a:cubicBezTo>
                <a:cubicBezTo>
                  <a:pt x="9201" y="41"/>
                  <a:pt x="9145" y="29"/>
                  <a:pt x="9089" y="22"/>
                </a:cubicBezTo>
                <a:cubicBezTo>
                  <a:pt x="8951" y="4"/>
                  <a:pt x="8813" y="23"/>
                  <a:pt x="8678" y="74"/>
                </a:cubicBezTo>
                <a:cubicBezTo>
                  <a:pt x="8624" y="95"/>
                  <a:pt x="8570" y="120"/>
                  <a:pt x="8517" y="151"/>
                </a:cubicBezTo>
                <a:cubicBezTo>
                  <a:pt x="8463" y="181"/>
                  <a:pt x="8411" y="217"/>
                  <a:pt x="8359" y="257"/>
                </a:cubicBezTo>
                <a:cubicBezTo>
                  <a:pt x="8280" y="318"/>
                  <a:pt x="8203" y="389"/>
                  <a:pt x="8128" y="470"/>
                </a:cubicBezTo>
                <a:cubicBezTo>
                  <a:pt x="8103" y="497"/>
                  <a:pt x="8078" y="525"/>
                  <a:pt x="8053" y="555"/>
                </a:cubicBezTo>
                <a:cubicBezTo>
                  <a:pt x="8004" y="613"/>
                  <a:pt x="7955" y="676"/>
                  <a:pt x="7907" y="743"/>
                </a:cubicBezTo>
                <a:cubicBezTo>
                  <a:pt x="7859" y="810"/>
                  <a:pt x="7812" y="881"/>
                  <a:pt x="7766" y="956"/>
                </a:cubicBezTo>
                <a:cubicBezTo>
                  <a:pt x="7697" y="1068"/>
                  <a:pt x="7629" y="1189"/>
                  <a:pt x="7564" y="1318"/>
                </a:cubicBezTo>
                <a:cubicBezTo>
                  <a:pt x="7500" y="1447"/>
                  <a:pt x="7437" y="1584"/>
                  <a:pt x="7377" y="1729"/>
                </a:cubicBezTo>
                <a:cubicBezTo>
                  <a:pt x="7359" y="1773"/>
                  <a:pt x="7341" y="1818"/>
                  <a:pt x="7323" y="1864"/>
                </a:cubicBezTo>
                <a:lnTo>
                  <a:pt x="7323" y="1864"/>
                </a:lnTo>
                <a:cubicBezTo>
                  <a:pt x="7322" y="1866"/>
                  <a:pt x="7321" y="1868"/>
                  <a:pt x="7320" y="1870"/>
                </a:cubicBezTo>
                <a:cubicBezTo>
                  <a:pt x="7320" y="1872"/>
                  <a:pt x="7319" y="1874"/>
                  <a:pt x="7318" y="1876"/>
                </a:cubicBezTo>
                <a:lnTo>
                  <a:pt x="7318" y="1876"/>
                </a:lnTo>
                <a:cubicBezTo>
                  <a:pt x="7281" y="1972"/>
                  <a:pt x="7245" y="2070"/>
                  <a:pt x="7210" y="2171"/>
                </a:cubicBezTo>
                <a:cubicBezTo>
                  <a:pt x="7156" y="2329"/>
                  <a:pt x="7104" y="2494"/>
                  <a:pt x="7056" y="2664"/>
                </a:cubicBezTo>
                <a:cubicBezTo>
                  <a:pt x="7008" y="2834"/>
                  <a:pt x="6963" y="3010"/>
                  <a:pt x="6921" y="3191"/>
                </a:cubicBezTo>
                <a:cubicBezTo>
                  <a:pt x="6852" y="3493"/>
                  <a:pt x="6793" y="3809"/>
                  <a:pt x="6744" y="4136"/>
                </a:cubicBezTo>
                <a:cubicBezTo>
                  <a:pt x="6735" y="4201"/>
                  <a:pt x="6725" y="4267"/>
                  <a:pt x="6717" y="4333"/>
                </a:cubicBezTo>
                <a:cubicBezTo>
                  <a:pt x="6681" y="4598"/>
                  <a:pt x="6654" y="4869"/>
                  <a:pt x="6634" y="5144"/>
                </a:cubicBezTo>
                <a:cubicBezTo>
                  <a:pt x="6609" y="5488"/>
                  <a:pt x="6596" y="5839"/>
                  <a:pt x="6597" y="6194"/>
                </a:cubicBezTo>
                <a:cubicBezTo>
                  <a:pt x="6598" y="6336"/>
                  <a:pt x="6600" y="6478"/>
                  <a:pt x="6606" y="6621"/>
                </a:cubicBezTo>
                <a:cubicBezTo>
                  <a:pt x="6610" y="6764"/>
                  <a:pt x="6618" y="6907"/>
                  <a:pt x="6627" y="7051"/>
                </a:cubicBezTo>
                <a:cubicBezTo>
                  <a:pt x="6632" y="7122"/>
                  <a:pt x="6638" y="7194"/>
                  <a:pt x="6644" y="7266"/>
                </a:cubicBezTo>
                <a:cubicBezTo>
                  <a:pt x="6656" y="7409"/>
                  <a:pt x="6670" y="7553"/>
                  <a:pt x="6687" y="7696"/>
                </a:cubicBezTo>
                <a:cubicBezTo>
                  <a:pt x="6704" y="7840"/>
                  <a:pt x="6723" y="7983"/>
                  <a:pt x="6745" y="8126"/>
                </a:cubicBezTo>
                <a:cubicBezTo>
                  <a:pt x="6862" y="8880"/>
                  <a:pt x="7050" y="9623"/>
                  <a:pt x="7323" y="10323"/>
                </a:cubicBezTo>
                <a:cubicBezTo>
                  <a:pt x="7323" y="10322"/>
                  <a:pt x="7323" y="10322"/>
                  <a:pt x="7323" y="10322"/>
                </a:cubicBezTo>
                <a:cubicBezTo>
                  <a:pt x="7596" y="11021"/>
                  <a:pt x="7784" y="11765"/>
                  <a:pt x="7900" y="12519"/>
                </a:cubicBezTo>
                <a:cubicBezTo>
                  <a:pt x="7944" y="12805"/>
                  <a:pt x="7978" y="13092"/>
                  <a:pt x="8002" y="13379"/>
                </a:cubicBezTo>
                <a:cubicBezTo>
                  <a:pt x="8014" y="13522"/>
                  <a:pt x="8024" y="13666"/>
                  <a:pt x="8031" y="13809"/>
                </a:cubicBezTo>
                <a:cubicBezTo>
                  <a:pt x="8038" y="13952"/>
                  <a:pt x="8043" y="14095"/>
                  <a:pt x="8046" y="14238"/>
                </a:cubicBezTo>
                <a:cubicBezTo>
                  <a:pt x="8052" y="14594"/>
                  <a:pt x="8045" y="14947"/>
                  <a:pt x="8025" y="15294"/>
                </a:cubicBezTo>
                <a:cubicBezTo>
                  <a:pt x="8017" y="15433"/>
                  <a:pt x="8007" y="15570"/>
                  <a:pt x="7995" y="15707"/>
                </a:cubicBezTo>
                <a:cubicBezTo>
                  <a:pt x="7983" y="15843"/>
                  <a:pt x="7969" y="15979"/>
                  <a:pt x="7954" y="16112"/>
                </a:cubicBezTo>
                <a:cubicBezTo>
                  <a:pt x="7930" y="16313"/>
                  <a:pt x="7902" y="16510"/>
                  <a:pt x="7871" y="16703"/>
                </a:cubicBezTo>
                <a:cubicBezTo>
                  <a:pt x="7860" y="16768"/>
                  <a:pt x="7849" y="16832"/>
                  <a:pt x="7838" y="16895"/>
                </a:cubicBezTo>
                <a:cubicBezTo>
                  <a:pt x="7815" y="17022"/>
                  <a:pt x="7791" y="17147"/>
                  <a:pt x="7764" y="17270"/>
                </a:cubicBezTo>
                <a:cubicBezTo>
                  <a:pt x="7738" y="17393"/>
                  <a:pt x="7711" y="17514"/>
                  <a:pt x="7681" y="17632"/>
                </a:cubicBezTo>
                <a:cubicBezTo>
                  <a:pt x="7638" y="17810"/>
                  <a:pt x="7590" y="17983"/>
                  <a:pt x="7540" y="18149"/>
                </a:cubicBezTo>
                <a:cubicBezTo>
                  <a:pt x="7490" y="18316"/>
                  <a:pt x="7436" y="18476"/>
                  <a:pt x="7380" y="18630"/>
                </a:cubicBezTo>
                <a:cubicBezTo>
                  <a:pt x="7361" y="18681"/>
                  <a:pt x="7342" y="18731"/>
                  <a:pt x="7323" y="18781"/>
                </a:cubicBezTo>
                <a:cubicBezTo>
                  <a:pt x="7284" y="18881"/>
                  <a:pt x="7244" y="18977"/>
                  <a:pt x="7203" y="19070"/>
                </a:cubicBezTo>
                <a:cubicBezTo>
                  <a:pt x="7141" y="19209"/>
                  <a:pt x="7077" y="19341"/>
                  <a:pt x="7011" y="19465"/>
                </a:cubicBezTo>
                <a:cubicBezTo>
                  <a:pt x="6945" y="19588"/>
                  <a:pt x="6876" y="19704"/>
                  <a:pt x="6805" y="19810"/>
                </a:cubicBezTo>
                <a:cubicBezTo>
                  <a:pt x="6687" y="19988"/>
                  <a:pt x="6564" y="20140"/>
                  <a:pt x="6437" y="20264"/>
                </a:cubicBezTo>
                <a:cubicBezTo>
                  <a:pt x="6411" y="20289"/>
                  <a:pt x="6386" y="20313"/>
                  <a:pt x="6360" y="20335"/>
                </a:cubicBezTo>
                <a:cubicBezTo>
                  <a:pt x="6257" y="20426"/>
                  <a:pt x="6151" y="20497"/>
                  <a:pt x="6044" y="20548"/>
                </a:cubicBezTo>
                <a:cubicBezTo>
                  <a:pt x="5910" y="20612"/>
                  <a:pt x="5773" y="20644"/>
                  <a:pt x="5635" y="20641"/>
                </a:cubicBezTo>
                <a:cubicBezTo>
                  <a:pt x="5579" y="20640"/>
                  <a:pt x="5524" y="20633"/>
                  <a:pt x="5468" y="20620"/>
                </a:cubicBezTo>
                <a:cubicBezTo>
                  <a:pt x="5412" y="20608"/>
                  <a:pt x="5356" y="20589"/>
                  <a:pt x="5300" y="20564"/>
                </a:cubicBezTo>
                <a:cubicBezTo>
                  <a:pt x="5273" y="20552"/>
                  <a:pt x="5244" y="20538"/>
                  <a:pt x="5217" y="20522"/>
                </a:cubicBezTo>
                <a:cubicBezTo>
                  <a:pt x="5161" y="20492"/>
                  <a:pt x="5105" y="20455"/>
                  <a:pt x="5049" y="20411"/>
                </a:cubicBezTo>
                <a:cubicBezTo>
                  <a:pt x="4993" y="20368"/>
                  <a:pt x="4937" y="20318"/>
                  <a:pt x="4881" y="20262"/>
                </a:cubicBezTo>
                <a:cubicBezTo>
                  <a:pt x="4587" y="19964"/>
                  <a:pt x="4298" y="19481"/>
                  <a:pt x="4025" y="18781"/>
                </a:cubicBezTo>
                <a:cubicBezTo>
                  <a:pt x="3752" y="18082"/>
                  <a:pt x="3564" y="17338"/>
                  <a:pt x="3447" y="16584"/>
                </a:cubicBezTo>
                <a:cubicBezTo>
                  <a:pt x="3425" y="16441"/>
                  <a:pt x="3406" y="16298"/>
                  <a:pt x="3389" y="16155"/>
                </a:cubicBezTo>
                <a:cubicBezTo>
                  <a:pt x="3372" y="16012"/>
                  <a:pt x="3358" y="15868"/>
                  <a:pt x="3346" y="15724"/>
                </a:cubicBezTo>
                <a:cubicBezTo>
                  <a:pt x="3340" y="15653"/>
                  <a:pt x="3334" y="15581"/>
                  <a:pt x="3330" y="15509"/>
                </a:cubicBezTo>
                <a:cubicBezTo>
                  <a:pt x="3320" y="15366"/>
                  <a:pt x="3313" y="15223"/>
                  <a:pt x="3308" y="15079"/>
                </a:cubicBezTo>
                <a:cubicBezTo>
                  <a:pt x="3303" y="14936"/>
                  <a:pt x="3300" y="14794"/>
                  <a:pt x="3299" y="14652"/>
                </a:cubicBezTo>
                <a:cubicBezTo>
                  <a:pt x="3298" y="14297"/>
                  <a:pt x="3311" y="13946"/>
                  <a:pt x="3336" y="13602"/>
                </a:cubicBezTo>
                <a:cubicBezTo>
                  <a:pt x="3356" y="13327"/>
                  <a:pt x="3384" y="13056"/>
                  <a:pt x="3419" y="12792"/>
                </a:cubicBezTo>
                <a:cubicBezTo>
                  <a:pt x="3427" y="12726"/>
                  <a:pt x="3437" y="12660"/>
                  <a:pt x="3446" y="12594"/>
                </a:cubicBezTo>
                <a:cubicBezTo>
                  <a:pt x="3495" y="12268"/>
                  <a:pt x="3554" y="11952"/>
                  <a:pt x="3623" y="11650"/>
                </a:cubicBezTo>
                <a:cubicBezTo>
                  <a:pt x="3665" y="11469"/>
                  <a:pt x="3710" y="11293"/>
                  <a:pt x="3758" y="11122"/>
                </a:cubicBezTo>
                <a:cubicBezTo>
                  <a:pt x="3806" y="10952"/>
                  <a:pt x="3858" y="10788"/>
                  <a:pt x="3912" y="10630"/>
                </a:cubicBezTo>
                <a:cubicBezTo>
                  <a:pt x="3948" y="10524"/>
                  <a:pt x="3986" y="10421"/>
                  <a:pt x="4025" y="10322"/>
                </a:cubicBezTo>
                <a:cubicBezTo>
                  <a:pt x="4025" y="10322"/>
                  <a:pt x="4025" y="10322"/>
                  <a:pt x="4025" y="10322"/>
                </a:cubicBezTo>
                <a:lnTo>
                  <a:pt x="4023" y="10319"/>
                </a:lnTo>
                <a:cubicBezTo>
                  <a:pt x="4043" y="10270"/>
                  <a:pt x="4062" y="10219"/>
                  <a:pt x="4081" y="10168"/>
                </a:cubicBezTo>
                <a:cubicBezTo>
                  <a:pt x="4137" y="10014"/>
                  <a:pt x="4190" y="9853"/>
                  <a:pt x="4241" y="9687"/>
                </a:cubicBezTo>
                <a:cubicBezTo>
                  <a:pt x="4291" y="9520"/>
                  <a:pt x="4338" y="9348"/>
                  <a:pt x="4382" y="9170"/>
                </a:cubicBezTo>
                <a:cubicBezTo>
                  <a:pt x="4411" y="9052"/>
                  <a:pt x="4439" y="8931"/>
                  <a:pt x="4465" y="8808"/>
                </a:cubicBezTo>
                <a:cubicBezTo>
                  <a:pt x="4491" y="8685"/>
                  <a:pt x="4515" y="8560"/>
                  <a:pt x="4538" y="8433"/>
                </a:cubicBezTo>
                <a:cubicBezTo>
                  <a:pt x="4550" y="8369"/>
                  <a:pt x="4561" y="8305"/>
                  <a:pt x="4571" y="8241"/>
                </a:cubicBezTo>
                <a:cubicBezTo>
                  <a:pt x="4603" y="8048"/>
                  <a:pt x="4631" y="7851"/>
                  <a:pt x="4654" y="7650"/>
                </a:cubicBezTo>
                <a:cubicBezTo>
                  <a:pt x="4670" y="7516"/>
                  <a:pt x="4684" y="7381"/>
                  <a:pt x="4696" y="7245"/>
                </a:cubicBezTo>
                <a:cubicBezTo>
                  <a:pt x="4708" y="7108"/>
                  <a:pt x="4718" y="6971"/>
                  <a:pt x="4726" y="6832"/>
                </a:cubicBezTo>
                <a:cubicBezTo>
                  <a:pt x="4746" y="6485"/>
                  <a:pt x="4753" y="6132"/>
                  <a:pt x="4746" y="5776"/>
                </a:cubicBezTo>
                <a:cubicBezTo>
                  <a:pt x="4744" y="5633"/>
                  <a:pt x="4739" y="5490"/>
                  <a:pt x="4731" y="5347"/>
                </a:cubicBezTo>
                <a:cubicBezTo>
                  <a:pt x="4724" y="5204"/>
                  <a:pt x="4714" y="5060"/>
                  <a:pt x="4703" y="4917"/>
                </a:cubicBezTo>
                <a:cubicBezTo>
                  <a:pt x="4678" y="4630"/>
                  <a:pt x="4645" y="4343"/>
                  <a:pt x="4601" y="4057"/>
                </a:cubicBezTo>
                <a:cubicBezTo>
                  <a:pt x="4485" y="3303"/>
                  <a:pt x="4296" y="2560"/>
                  <a:pt x="4024" y="1860"/>
                </a:cubicBezTo>
                <a:cubicBezTo>
                  <a:pt x="3751" y="1160"/>
                  <a:pt x="3461" y="677"/>
                  <a:pt x="3167" y="379"/>
                </a:cubicBezTo>
                <a:cubicBezTo>
                  <a:pt x="3056" y="267"/>
                  <a:pt x="2944" y="180"/>
                  <a:pt x="2832" y="119"/>
                </a:cubicBezTo>
                <a:cubicBezTo>
                  <a:pt x="2776" y="88"/>
                  <a:pt x="2720" y="63"/>
                  <a:pt x="2664" y="45"/>
                </a:cubicBezTo>
                <a:cubicBezTo>
                  <a:pt x="2608" y="26"/>
                  <a:pt x="2552" y="13"/>
                  <a:pt x="2497" y="6"/>
                </a:cubicBezTo>
                <a:cubicBezTo>
                  <a:pt x="2358" y="-11"/>
                  <a:pt x="2220" y="8"/>
                  <a:pt x="2085" y="59"/>
                </a:cubicBezTo>
                <a:cubicBezTo>
                  <a:pt x="2031" y="79"/>
                  <a:pt x="1977" y="105"/>
                  <a:pt x="1924" y="135"/>
                </a:cubicBezTo>
                <a:cubicBezTo>
                  <a:pt x="1871" y="166"/>
                  <a:pt x="1818" y="202"/>
                  <a:pt x="1766" y="242"/>
                </a:cubicBezTo>
                <a:cubicBezTo>
                  <a:pt x="1688" y="302"/>
                  <a:pt x="1611" y="374"/>
                  <a:pt x="1535" y="455"/>
                </a:cubicBezTo>
                <a:cubicBezTo>
                  <a:pt x="1510" y="482"/>
                  <a:pt x="1485" y="510"/>
                  <a:pt x="1461" y="539"/>
                </a:cubicBezTo>
                <a:cubicBezTo>
                  <a:pt x="1411" y="598"/>
                  <a:pt x="1362" y="660"/>
                  <a:pt x="1315" y="728"/>
                </a:cubicBezTo>
                <a:cubicBezTo>
                  <a:pt x="1267" y="795"/>
                  <a:pt x="1220" y="866"/>
                  <a:pt x="1173" y="941"/>
                </a:cubicBezTo>
                <a:cubicBezTo>
                  <a:pt x="1104" y="1053"/>
                  <a:pt x="1037" y="1174"/>
                  <a:pt x="972" y="1303"/>
                </a:cubicBezTo>
                <a:cubicBezTo>
                  <a:pt x="907" y="1432"/>
                  <a:pt x="844" y="1569"/>
                  <a:pt x="784" y="1713"/>
                </a:cubicBezTo>
                <a:cubicBezTo>
                  <a:pt x="764" y="1762"/>
                  <a:pt x="745" y="1810"/>
                  <a:pt x="725" y="1860"/>
                </a:cubicBezTo>
                <a:cubicBezTo>
                  <a:pt x="686" y="1960"/>
                  <a:pt x="649" y="2062"/>
                  <a:pt x="613" y="2167"/>
                </a:cubicBezTo>
                <a:cubicBezTo>
                  <a:pt x="558" y="2325"/>
                  <a:pt x="507" y="2490"/>
                  <a:pt x="459" y="2660"/>
                </a:cubicBezTo>
                <a:cubicBezTo>
                  <a:pt x="410" y="2830"/>
                  <a:pt x="366" y="3007"/>
                  <a:pt x="324" y="3188"/>
                </a:cubicBezTo>
                <a:cubicBezTo>
                  <a:pt x="255" y="3490"/>
                  <a:pt x="196" y="3805"/>
                  <a:pt x="147" y="4132"/>
                </a:cubicBezTo>
                <a:cubicBezTo>
                  <a:pt x="137" y="4198"/>
                  <a:pt x="128" y="4263"/>
                  <a:pt x="119" y="4329"/>
                </a:cubicBezTo>
                <a:cubicBezTo>
                  <a:pt x="84" y="4594"/>
                  <a:pt x="56" y="4865"/>
                  <a:pt x="36" y="5140"/>
                </a:cubicBezTo>
                <a:cubicBezTo>
                  <a:pt x="11" y="5484"/>
                  <a:pt x="-1" y="5835"/>
                  <a:pt x="0" y="6190"/>
                </a:cubicBezTo>
                <a:cubicBezTo>
                  <a:pt x="1" y="6332"/>
                  <a:pt x="3" y="6474"/>
                  <a:pt x="8" y="6617"/>
                </a:cubicBezTo>
                <a:cubicBezTo>
                  <a:pt x="13" y="6760"/>
                  <a:pt x="21" y="6903"/>
                  <a:pt x="30" y="7047"/>
                </a:cubicBezTo>
                <a:cubicBezTo>
                  <a:pt x="35" y="7119"/>
                  <a:pt x="40" y="7191"/>
                  <a:pt x="46" y="7262"/>
                </a:cubicBezTo>
                <a:cubicBezTo>
                  <a:pt x="58" y="7406"/>
                  <a:pt x="73" y="7549"/>
                  <a:pt x="90" y="7693"/>
                </a:cubicBezTo>
                <a:cubicBezTo>
                  <a:pt x="107" y="7836"/>
                  <a:pt x="126" y="7979"/>
                  <a:pt x="148" y="8122"/>
                </a:cubicBezTo>
                <a:cubicBezTo>
                  <a:pt x="264" y="8876"/>
                  <a:pt x="453" y="9619"/>
                  <a:pt x="725" y="10319"/>
                </a:cubicBezTo>
                <a:lnTo>
                  <a:pt x="724" y="10322"/>
                </a:lnTo>
                <a:cubicBezTo>
                  <a:pt x="763" y="10422"/>
                  <a:pt x="800" y="10524"/>
                  <a:pt x="837" y="10630"/>
                </a:cubicBezTo>
                <a:cubicBezTo>
                  <a:pt x="891" y="10788"/>
                  <a:pt x="942" y="10952"/>
                  <a:pt x="991" y="11122"/>
                </a:cubicBezTo>
                <a:cubicBezTo>
                  <a:pt x="1039" y="11293"/>
                  <a:pt x="1084" y="11469"/>
                  <a:pt x="1125" y="11650"/>
                </a:cubicBezTo>
                <a:cubicBezTo>
                  <a:pt x="1194" y="11952"/>
                  <a:pt x="1254" y="12267"/>
                  <a:pt x="1302" y="12594"/>
                </a:cubicBezTo>
                <a:cubicBezTo>
                  <a:pt x="1312" y="12660"/>
                  <a:pt x="1321" y="12725"/>
                  <a:pt x="1330" y="12792"/>
                </a:cubicBezTo>
                <a:cubicBezTo>
                  <a:pt x="1365" y="13056"/>
                  <a:pt x="1393" y="13327"/>
                  <a:pt x="1413" y="13602"/>
                </a:cubicBezTo>
                <a:cubicBezTo>
                  <a:pt x="1438" y="13946"/>
                  <a:pt x="1450" y="14297"/>
                  <a:pt x="1449" y="14652"/>
                </a:cubicBezTo>
                <a:cubicBezTo>
                  <a:pt x="1449" y="14794"/>
                  <a:pt x="1446" y="14936"/>
                  <a:pt x="1441" y="15079"/>
                </a:cubicBezTo>
                <a:cubicBezTo>
                  <a:pt x="1436" y="15223"/>
                  <a:pt x="1429" y="15366"/>
                  <a:pt x="1419" y="15509"/>
                </a:cubicBezTo>
                <a:cubicBezTo>
                  <a:pt x="1414" y="15581"/>
                  <a:pt x="1409" y="15653"/>
                  <a:pt x="1403" y="15724"/>
                </a:cubicBezTo>
                <a:cubicBezTo>
                  <a:pt x="1391" y="15868"/>
                  <a:pt x="1376" y="16011"/>
                  <a:pt x="1360" y="16155"/>
                </a:cubicBezTo>
                <a:cubicBezTo>
                  <a:pt x="1343" y="16298"/>
                  <a:pt x="1323" y="16441"/>
                  <a:pt x="1301" y="16584"/>
                </a:cubicBezTo>
                <a:cubicBezTo>
                  <a:pt x="1185" y="17338"/>
                  <a:pt x="997" y="18081"/>
                  <a:pt x="724" y="18781"/>
                </a:cubicBezTo>
                <a:cubicBezTo>
                  <a:pt x="766" y="18889"/>
                  <a:pt x="808" y="18996"/>
                  <a:pt x="850" y="19104"/>
                </a:cubicBezTo>
                <a:cubicBezTo>
                  <a:pt x="1196" y="18217"/>
                  <a:pt x="1416" y="17265"/>
                  <a:pt x="1531" y="16305"/>
                </a:cubicBezTo>
                <a:cubicBezTo>
                  <a:pt x="1810" y="13981"/>
                  <a:pt x="1478" y="11610"/>
                  <a:pt x="850" y="9999"/>
                </a:cubicBezTo>
                <a:lnTo>
                  <a:pt x="851" y="9996"/>
                </a:lnTo>
                <a:cubicBezTo>
                  <a:pt x="554" y="9235"/>
                  <a:pt x="366" y="8417"/>
                  <a:pt x="267" y="7594"/>
                </a:cubicBezTo>
                <a:cubicBezTo>
                  <a:pt x="28" y="5599"/>
                  <a:pt x="312" y="3565"/>
                  <a:pt x="851" y="2182"/>
                </a:cubicBezTo>
                <a:cubicBezTo>
                  <a:pt x="1390" y="800"/>
                  <a:pt x="2184" y="70"/>
                  <a:pt x="2961" y="684"/>
                </a:cubicBezTo>
                <a:cubicBezTo>
                  <a:pt x="3282" y="938"/>
                  <a:pt x="3601" y="1421"/>
                  <a:pt x="3898" y="2182"/>
                </a:cubicBezTo>
                <a:lnTo>
                  <a:pt x="3898" y="2182"/>
                </a:lnTo>
                <a:cubicBezTo>
                  <a:pt x="4195" y="2944"/>
                  <a:pt x="4383" y="3761"/>
                  <a:pt x="4482" y="4585"/>
                </a:cubicBezTo>
                <a:cubicBezTo>
                  <a:pt x="4721" y="6579"/>
                  <a:pt x="4437" y="8614"/>
                  <a:pt x="3898" y="9996"/>
                </a:cubicBezTo>
                <a:lnTo>
                  <a:pt x="3899" y="9999"/>
                </a:lnTo>
                <a:cubicBezTo>
                  <a:pt x="3271" y="11610"/>
                  <a:pt x="2939" y="13981"/>
                  <a:pt x="3218" y="16305"/>
                </a:cubicBezTo>
                <a:cubicBezTo>
                  <a:pt x="3334" y="17265"/>
                  <a:pt x="3553" y="18217"/>
                  <a:pt x="3899" y="19104"/>
                </a:cubicBezTo>
                <a:lnTo>
                  <a:pt x="3899" y="19104"/>
                </a:lnTo>
                <a:cubicBezTo>
                  <a:pt x="4245" y="19992"/>
                  <a:pt x="4616" y="20555"/>
                  <a:pt x="4991" y="20850"/>
                </a:cubicBezTo>
                <a:cubicBezTo>
                  <a:pt x="5897" y="21566"/>
                  <a:pt x="6821" y="20715"/>
                  <a:pt x="7449" y="19104"/>
                </a:cubicBezTo>
                <a:cubicBezTo>
                  <a:pt x="8077" y="17494"/>
                  <a:pt x="8409" y="15122"/>
                  <a:pt x="8130" y="12799"/>
                </a:cubicBezTo>
                <a:cubicBezTo>
                  <a:pt x="8015" y="11839"/>
                  <a:pt x="7795" y="10886"/>
                  <a:pt x="7449" y="9999"/>
                </a:cubicBezTo>
                <a:cubicBezTo>
                  <a:pt x="7449" y="10000"/>
                  <a:pt x="7449" y="10000"/>
                  <a:pt x="7449" y="10000"/>
                </a:cubicBezTo>
                <a:cubicBezTo>
                  <a:pt x="7152" y="9239"/>
                  <a:pt x="6963" y="8422"/>
                  <a:pt x="6865" y="7598"/>
                </a:cubicBezTo>
                <a:cubicBezTo>
                  <a:pt x="6625" y="5606"/>
                  <a:pt x="6909" y="3575"/>
                  <a:pt x="7447" y="2193"/>
                </a:cubicBezTo>
                <a:cubicBezTo>
                  <a:pt x="7985" y="814"/>
                  <a:pt x="8778" y="87"/>
                  <a:pt x="9554" y="700"/>
                </a:cubicBezTo>
                <a:cubicBezTo>
                  <a:pt x="9875" y="954"/>
                  <a:pt x="10194" y="1437"/>
                  <a:pt x="10491" y="2198"/>
                </a:cubicBezTo>
                <a:cubicBezTo>
                  <a:pt x="10788" y="2959"/>
                  <a:pt x="10976" y="3777"/>
                  <a:pt x="11075" y="4601"/>
                </a:cubicBezTo>
                <a:cubicBezTo>
                  <a:pt x="11314" y="6595"/>
                  <a:pt x="11030" y="8630"/>
                  <a:pt x="10491" y="10012"/>
                </a:cubicBezTo>
                <a:lnTo>
                  <a:pt x="10492" y="10015"/>
                </a:lnTo>
                <a:cubicBezTo>
                  <a:pt x="9864" y="11626"/>
                  <a:pt x="9532" y="13997"/>
                  <a:pt x="9811" y="16321"/>
                </a:cubicBezTo>
                <a:cubicBezTo>
                  <a:pt x="9926" y="17281"/>
                  <a:pt x="10146" y="18233"/>
                  <a:pt x="10492" y="19120"/>
                </a:cubicBezTo>
                <a:cubicBezTo>
                  <a:pt x="10838" y="20008"/>
                  <a:pt x="11209" y="20571"/>
                  <a:pt x="11583" y="20866"/>
                </a:cubicBezTo>
                <a:cubicBezTo>
                  <a:pt x="12490" y="21582"/>
                  <a:pt x="13414" y="20731"/>
                  <a:pt x="14042" y="19120"/>
                </a:cubicBezTo>
                <a:lnTo>
                  <a:pt x="14042" y="19120"/>
                </a:lnTo>
                <a:cubicBezTo>
                  <a:pt x="14670" y="17509"/>
                  <a:pt x="15002" y="15138"/>
                  <a:pt x="14723" y="12815"/>
                </a:cubicBezTo>
                <a:cubicBezTo>
                  <a:pt x="14608" y="11855"/>
                  <a:pt x="14388" y="10902"/>
                  <a:pt x="14042" y="10015"/>
                </a:cubicBezTo>
                <a:cubicBezTo>
                  <a:pt x="14042" y="10016"/>
                  <a:pt x="14042" y="10016"/>
                  <a:pt x="14042" y="10016"/>
                </a:cubicBezTo>
                <a:cubicBezTo>
                  <a:pt x="13745" y="9255"/>
                  <a:pt x="13556" y="8438"/>
                  <a:pt x="13458" y="7614"/>
                </a:cubicBezTo>
                <a:cubicBezTo>
                  <a:pt x="13218" y="5620"/>
                  <a:pt x="13503" y="3586"/>
                  <a:pt x="14041" y="2204"/>
                </a:cubicBezTo>
                <a:lnTo>
                  <a:pt x="14042" y="2205"/>
                </a:lnTo>
                <a:cubicBezTo>
                  <a:pt x="14581" y="823"/>
                  <a:pt x="15374" y="93"/>
                  <a:pt x="16152" y="707"/>
                </a:cubicBezTo>
                <a:cubicBezTo>
                  <a:pt x="16473" y="961"/>
                  <a:pt x="16791" y="1444"/>
                  <a:pt x="17088" y="2205"/>
                </a:cubicBezTo>
                <a:lnTo>
                  <a:pt x="17088" y="2205"/>
                </a:lnTo>
                <a:cubicBezTo>
                  <a:pt x="17385" y="2967"/>
                  <a:pt x="17574" y="3784"/>
                  <a:pt x="17672" y="4608"/>
                </a:cubicBezTo>
                <a:cubicBezTo>
                  <a:pt x="17912" y="6602"/>
                  <a:pt x="17627" y="8637"/>
                  <a:pt x="17088" y="10019"/>
                </a:cubicBezTo>
                <a:lnTo>
                  <a:pt x="17090" y="10022"/>
                </a:lnTo>
                <a:cubicBezTo>
                  <a:pt x="16462" y="11633"/>
                  <a:pt x="16130" y="14004"/>
                  <a:pt x="16409" y="16328"/>
                </a:cubicBezTo>
                <a:cubicBezTo>
                  <a:pt x="16524" y="17288"/>
                  <a:pt x="16744" y="18240"/>
                  <a:pt x="17090" y="19127"/>
                </a:cubicBezTo>
                <a:lnTo>
                  <a:pt x="17090" y="19127"/>
                </a:lnTo>
                <a:cubicBezTo>
                  <a:pt x="17436" y="20015"/>
                  <a:pt x="17807" y="20578"/>
                  <a:pt x="18181" y="20873"/>
                </a:cubicBezTo>
                <a:cubicBezTo>
                  <a:pt x="19087" y="21589"/>
                  <a:pt x="20012" y="20738"/>
                  <a:pt x="20640" y="19127"/>
                </a:cubicBezTo>
                <a:cubicBezTo>
                  <a:pt x="21268" y="17516"/>
                  <a:pt x="21599" y="15145"/>
                  <a:pt x="21320" y="12821"/>
                </a:cubicBezTo>
                <a:close/>
              </a:path>
            </a:pathLst>
          </a:custGeom>
          <a:solidFill>
            <a:schemeClr val="accent3"/>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0" name="Shape">
            <a:extLst>
              <a:ext uri="{FF2B5EF4-FFF2-40B4-BE49-F238E27FC236}">
                <a16:creationId xmlns:a16="http://schemas.microsoft.com/office/drawing/2014/main" id="{F11E283F-E037-8445-BE3D-674EF59DB4F7}"/>
              </a:ext>
            </a:extLst>
          </p:cNvPr>
          <p:cNvSpPr/>
          <p:nvPr/>
        </p:nvSpPr>
        <p:spPr>
          <a:xfrm>
            <a:off x="2471833" y="705622"/>
            <a:ext cx="6633293" cy="2561880"/>
          </a:xfrm>
          <a:custGeom>
            <a:avLst/>
            <a:gdLst/>
            <a:ahLst/>
            <a:cxnLst>
              <a:cxn ang="0">
                <a:pos x="wd2" y="hd2"/>
              </a:cxn>
              <a:cxn ang="5400000">
                <a:pos x="wd2" y="hd2"/>
              </a:cxn>
              <a:cxn ang="10800000">
                <a:pos x="wd2" y="hd2"/>
              </a:cxn>
              <a:cxn ang="16200000">
                <a:pos x="wd2" y="hd2"/>
              </a:cxn>
            </a:cxnLst>
            <a:rect l="0" t="0" r="r" b="b"/>
            <a:pathLst>
              <a:path w="21416" h="21137" extrusionOk="0">
                <a:moveTo>
                  <a:pt x="21414" y="14731"/>
                </a:moveTo>
                <a:cubicBezTo>
                  <a:pt x="21411" y="14588"/>
                  <a:pt x="21406" y="14445"/>
                  <a:pt x="21399" y="14302"/>
                </a:cubicBezTo>
                <a:cubicBezTo>
                  <a:pt x="21392" y="14159"/>
                  <a:pt x="21382" y="14015"/>
                  <a:pt x="21370" y="13872"/>
                </a:cubicBezTo>
                <a:cubicBezTo>
                  <a:pt x="21346" y="13585"/>
                  <a:pt x="21313" y="13298"/>
                  <a:pt x="21269" y="13012"/>
                </a:cubicBezTo>
                <a:cubicBezTo>
                  <a:pt x="21153" y="12257"/>
                  <a:pt x="20964" y="11514"/>
                  <a:pt x="20692" y="10814"/>
                </a:cubicBezTo>
                <a:cubicBezTo>
                  <a:pt x="20691" y="10814"/>
                  <a:pt x="20691" y="10814"/>
                  <a:pt x="20691" y="10815"/>
                </a:cubicBezTo>
                <a:cubicBezTo>
                  <a:pt x="20418" y="10115"/>
                  <a:pt x="20230" y="9371"/>
                  <a:pt x="20114" y="8617"/>
                </a:cubicBezTo>
                <a:cubicBezTo>
                  <a:pt x="20092" y="8474"/>
                  <a:pt x="20073" y="8331"/>
                  <a:pt x="20056" y="8188"/>
                </a:cubicBezTo>
                <a:cubicBezTo>
                  <a:pt x="20039" y="8044"/>
                  <a:pt x="20024" y="7900"/>
                  <a:pt x="20012" y="7757"/>
                </a:cubicBezTo>
                <a:cubicBezTo>
                  <a:pt x="20006" y="7685"/>
                  <a:pt x="20001" y="7613"/>
                  <a:pt x="19996" y="7542"/>
                </a:cubicBezTo>
                <a:cubicBezTo>
                  <a:pt x="19986" y="7398"/>
                  <a:pt x="19979" y="7255"/>
                  <a:pt x="19974" y="7112"/>
                </a:cubicBezTo>
                <a:cubicBezTo>
                  <a:pt x="19969" y="6969"/>
                  <a:pt x="19967" y="6826"/>
                  <a:pt x="19966" y="6684"/>
                </a:cubicBezTo>
                <a:cubicBezTo>
                  <a:pt x="19965" y="6329"/>
                  <a:pt x="19977" y="5978"/>
                  <a:pt x="20002" y="5634"/>
                </a:cubicBezTo>
                <a:cubicBezTo>
                  <a:pt x="20022" y="5358"/>
                  <a:pt x="20050" y="5087"/>
                  <a:pt x="20085" y="4823"/>
                </a:cubicBezTo>
                <a:cubicBezTo>
                  <a:pt x="20094" y="4757"/>
                  <a:pt x="20103" y="4691"/>
                  <a:pt x="20113" y="4626"/>
                </a:cubicBezTo>
                <a:cubicBezTo>
                  <a:pt x="20161" y="4299"/>
                  <a:pt x="20221" y="3983"/>
                  <a:pt x="20290" y="3681"/>
                </a:cubicBezTo>
                <a:cubicBezTo>
                  <a:pt x="20332" y="3500"/>
                  <a:pt x="20377" y="3324"/>
                  <a:pt x="20425" y="3153"/>
                </a:cubicBezTo>
                <a:cubicBezTo>
                  <a:pt x="20473" y="2983"/>
                  <a:pt x="20524" y="2818"/>
                  <a:pt x="20579" y="2660"/>
                </a:cubicBezTo>
                <a:cubicBezTo>
                  <a:pt x="20615" y="2555"/>
                  <a:pt x="20653" y="2452"/>
                  <a:pt x="20691" y="2353"/>
                </a:cubicBezTo>
                <a:lnTo>
                  <a:pt x="20565" y="2030"/>
                </a:lnTo>
                <a:cubicBezTo>
                  <a:pt x="19937" y="3641"/>
                  <a:pt x="19606" y="6013"/>
                  <a:pt x="19885" y="8338"/>
                </a:cubicBezTo>
                <a:cubicBezTo>
                  <a:pt x="20000" y="9298"/>
                  <a:pt x="20219" y="10251"/>
                  <a:pt x="20565" y="11138"/>
                </a:cubicBezTo>
                <a:cubicBezTo>
                  <a:pt x="20565" y="11138"/>
                  <a:pt x="20565" y="11138"/>
                  <a:pt x="20566" y="11137"/>
                </a:cubicBezTo>
                <a:cubicBezTo>
                  <a:pt x="20862" y="11899"/>
                  <a:pt x="21051" y="12716"/>
                  <a:pt x="21150" y="13540"/>
                </a:cubicBezTo>
                <a:cubicBezTo>
                  <a:pt x="21389" y="15535"/>
                  <a:pt x="21104" y="17571"/>
                  <a:pt x="20566" y="18953"/>
                </a:cubicBezTo>
                <a:cubicBezTo>
                  <a:pt x="20027" y="20336"/>
                  <a:pt x="19233" y="21067"/>
                  <a:pt x="18456" y="20452"/>
                </a:cubicBezTo>
                <a:cubicBezTo>
                  <a:pt x="18135" y="20198"/>
                  <a:pt x="17816" y="19715"/>
                  <a:pt x="17520" y="18953"/>
                </a:cubicBezTo>
                <a:cubicBezTo>
                  <a:pt x="17223" y="18192"/>
                  <a:pt x="17034" y="17374"/>
                  <a:pt x="16936" y="16550"/>
                </a:cubicBezTo>
                <a:cubicBezTo>
                  <a:pt x="16696" y="14555"/>
                  <a:pt x="16981" y="12520"/>
                  <a:pt x="17520" y="11137"/>
                </a:cubicBezTo>
                <a:lnTo>
                  <a:pt x="17518" y="11134"/>
                </a:lnTo>
                <a:cubicBezTo>
                  <a:pt x="18146" y="9522"/>
                  <a:pt x="18478" y="7151"/>
                  <a:pt x="18199" y="4826"/>
                </a:cubicBezTo>
                <a:cubicBezTo>
                  <a:pt x="18084" y="3866"/>
                  <a:pt x="17864" y="2913"/>
                  <a:pt x="17518" y="2026"/>
                </a:cubicBezTo>
                <a:lnTo>
                  <a:pt x="17518" y="2026"/>
                </a:lnTo>
                <a:cubicBezTo>
                  <a:pt x="17172" y="1138"/>
                  <a:pt x="16801" y="575"/>
                  <a:pt x="16427" y="279"/>
                </a:cubicBezTo>
                <a:cubicBezTo>
                  <a:pt x="15521" y="-437"/>
                  <a:pt x="14597" y="414"/>
                  <a:pt x="13969" y="2024"/>
                </a:cubicBezTo>
                <a:lnTo>
                  <a:pt x="13969" y="2023"/>
                </a:lnTo>
                <a:cubicBezTo>
                  <a:pt x="13341" y="3634"/>
                  <a:pt x="13009" y="6006"/>
                  <a:pt x="13288" y="8331"/>
                </a:cubicBezTo>
                <a:cubicBezTo>
                  <a:pt x="13403" y="9291"/>
                  <a:pt x="13623" y="10244"/>
                  <a:pt x="13969" y="11131"/>
                </a:cubicBezTo>
                <a:cubicBezTo>
                  <a:pt x="13969" y="11131"/>
                  <a:pt x="13969" y="11131"/>
                  <a:pt x="13969" y="11130"/>
                </a:cubicBezTo>
                <a:cubicBezTo>
                  <a:pt x="14266" y="11892"/>
                  <a:pt x="14454" y="12709"/>
                  <a:pt x="14553" y="13533"/>
                </a:cubicBezTo>
                <a:cubicBezTo>
                  <a:pt x="14793" y="15528"/>
                  <a:pt x="14508" y="17564"/>
                  <a:pt x="13969" y="18946"/>
                </a:cubicBezTo>
                <a:cubicBezTo>
                  <a:pt x="13430" y="20329"/>
                  <a:pt x="12637" y="21060"/>
                  <a:pt x="11860" y="20445"/>
                </a:cubicBezTo>
                <a:cubicBezTo>
                  <a:pt x="11539" y="20191"/>
                  <a:pt x="11220" y="19708"/>
                  <a:pt x="10923" y="18946"/>
                </a:cubicBezTo>
                <a:cubicBezTo>
                  <a:pt x="10626" y="18185"/>
                  <a:pt x="10438" y="17367"/>
                  <a:pt x="10339" y="16543"/>
                </a:cubicBezTo>
                <a:cubicBezTo>
                  <a:pt x="10100" y="14548"/>
                  <a:pt x="10384" y="12513"/>
                  <a:pt x="10923" y="11130"/>
                </a:cubicBezTo>
                <a:lnTo>
                  <a:pt x="10922" y="11127"/>
                </a:lnTo>
                <a:cubicBezTo>
                  <a:pt x="11550" y="9515"/>
                  <a:pt x="11882" y="7144"/>
                  <a:pt x="11603" y="4819"/>
                </a:cubicBezTo>
                <a:cubicBezTo>
                  <a:pt x="11487" y="3859"/>
                  <a:pt x="11268" y="2906"/>
                  <a:pt x="10922" y="2019"/>
                </a:cubicBezTo>
                <a:lnTo>
                  <a:pt x="10922" y="2019"/>
                </a:lnTo>
                <a:cubicBezTo>
                  <a:pt x="10576" y="1131"/>
                  <a:pt x="10205" y="568"/>
                  <a:pt x="9831" y="272"/>
                </a:cubicBezTo>
                <a:cubicBezTo>
                  <a:pt x="8927" y="-442"/>
                  <a:pt x="8005" y="403"/>
                  <a:pt x="7377" y="2007"/>
                </a:cubicBezTo>
                <a:lnTo>
                  <a:pt x="7377" y="2007"/>
                </a:lnTo>
                <a:cubicBezTo>
                  <a:pt x="7376" y="2009"/>
                  <a:pt x="7376" y="2011"/>
                  <a:pt x="7375" y="2013"/>
                </a:cubicBezTo>
                <a:cubicBezTo>
                  <a:pt x="7374" y="2015"/>
                  <a:pt x="7373" y="2017"/>
                  <a:pt x="7372" y="2019"/>
                </a:cubicBezTo>
                <a:lnTo>
                  <a:pt x="7372" y="2019"/>
                </a:lnTo>
                <a:cubicBezTo>
                  <a:pt x="6747" y="3630"/>
                  <a:pt x="6418" y="5996"/>
                  <a:pt x="6696" y="8315"/>
                </a:cubicBezTo>
                <a:cubicBezTo>
                  <a:pt x="6812" y="9275"/>
                  <a:pt x="7031" y="10228"/>
                  <a:pt x="7377" y="11115"/>
                </a:cubicBezTo>
                <a:cubicBezTo>
                  <a:pt x="7377" y="11115"/>
                  <a:pt x="7377" y="11115"/>
                  <a:pt x="7377" y="11114"/>
                </a:cubicBezTo>
                <a:cubicBezTo>
                  <a:pt x="7674" y="11876"/>
                  <a:pt x="7863" y="12693"/>
                  <a:pt x="7961" y="13517"/>
                </a:cubicBezTo>
                <a:cubicBezTo>
                  <a:pt x="8201" y="15512"/>
                  <a:pt x="7916" y="17548"/>
                  <a:pt x="7377" y="18930"/>
                </a:cubicBezTo>
                <a:cubicBezTo>
                  <a:pt x="6839" y="20313"/>
                  <a:pt x="6045" y="21044"/>
                  <a:pt x="5268" y="20429"/>
                </a:cubicBezTo>
                <a:cubicBezTo>
                  <a:pt x="4947" y="20175"/>
                  <a:pt x="4628" y="19692"/>
                  <a:pt x="4331" y="18930"/>
                </a:cubicBezTo>
                <a:lnTo>
                  <a:pt x="4331" y="18930"/>
                </a:lnTo>
                <a:cubicBezTo>
                  <a:pt x="4035" y="18169"/>
                  <a:pt x="3846" y="17351"/>
                  <a:pt x="3747" y="16527"/>
                </a:cubicBezTo>
                <a:cubicBezTo>
                  <a:pt x="3508" y="14532"/>
                  <a:pt x="3793" y="12497"/>
                  <a:pt x="4331" y="11114"/>
                </a:cubicBezTo>
                <a:lnTo>
                  <a:pt x="4330" y="11111"/>
                </a:lnTo>
                <a:cubicBezTo>
                  <a:pt x="4958" y="9500"/>
                  <a:pt x="5290" y="7128"/>
                  <a:pt x="5011" y="4803"/>
                </a:cubicBezTo>
                <a:cubicBezTo>
                  <a:pt x="4896" y="3843"/>
                  <a:pt x="4676" y="2890"/>
                  <a:pt x="4330" y="2003"/>
                </a:cubicBezTo>
                <a:lnTo>
                  <a:pt x="4330" y="2003"/>
                </a:lnTo>
                <a:cubicBezTo>
                  <a:pt x="3984" y="1115"/>
                  <a:pt x="3613" y="552"/>
                  <a:pt x="3239" y="256"/>
                </a:cubicBezTo>
                <a:cubicBezTo>
                  <a:pt x="2333" y="-460"/>
                  <a:pt x="1409" y="391"/>
                  <a:pt x="781" y="2003"/>
                </a:cubicBezTo>
                <a:cubicBezTo>
                  <a:pt x="153" y="3614"/>
                  <a:pt x="-179" y="5986"/>
                  <a:pt x="100" y="8311"/>
                </a:cubicBezTo>
                <a:cubicBezTo>
                  <a:pt x="215" y="9271"/>
                  <a:pt x="435" y="10224"/>
                  <a:pt x="781" y="11111"/>
                </a:cubicBezTo>
                <a:lnTo>
                  <a:pt x="779" y="11114"/>
                </a:lnTo>
                <a:cubicBezTo>
                  <a:pt x="1318" y="12497"/>
                  <a:pt x="1603" y="14532"/>
                  <a:pt x="1363" y="16527"/>
                </a:cubicBezTo>
                <a:cubicBezTo>
                  <a:pt x="1264" y="17351"/>
                  <a:pt x="1076" y="18169"/>
                  <a:pt x="779" y="18930"/>
                </a:cubicBezTo>
                <a:cubicBezTo>
                  <a:pt x="821" y="19038"/>
                  <a:pt x="863" y="19146"/>
                  <a:pt x="905" y="19254"/>
                </a:cubicBezTo>
                <a:cubicBezTo>
                  <a:pt x="1178" y="18554"/>
                  <a:pt x="1366" y="17810"/>
                  <a:pt x="1482" y="17056"/>
                </a:cubicBezTo>
                <a:cubicBezTo>
                  <a:pt x="1504" y="16913"/>
                  <a:pt x="1524" y="16770"/>
                  <a:pt x="1541" y="16626"/>
                </a:cubicBezTo>
                <a:cubicBezTo>
                  <a:pt x="1558" y="16483"/>
                  <a:pt x="1572" y="16339"/>
                  <a:pt x="1584" y="16196"/>
                </a:cubicBezTo>
                <a:cubicBezTo>
                  <a:pt x="1590" y="16124"/>
                  <a:pt x="1596" y="16052"/>
                  <a:pt x="1600" y="15980"/>
                </a:cubicBezTo>
                <a:cubicBezTo>
                  <a:pt x="1610" y="15837"/>
                  <a:pt x="1617" y="15694"/>
                  <a:pt x="1622" y="15551"/>
                </a:cubicBezTo>
                <a:cubicBezTo>
                  <a:pt x="1627" y="15407"/>
                  <a:pt x="1630" y="15265"/>
                  <a:pt x="1630" y="15123"/>
                </a:cubicBezTo>
                <a:cubicBezTo>
                  <a:pt x="1632" y="14768"/>
                  <a:pt x="1619" y="14417"/>
                  <a:pt x="1594" y="14073"/>
                </a:cubicBezTo>
                <a:cubicBezTo>
                  <a:pt x="1574" y="13797"/>
                  <a:pt x="1546" y="13526"/>
                  <a:pt x="1511" y="13262"/>
                </a:cubicBezTo>
                <a:cubicBezTo>
                  <a:pt x="1502" y="13196"/>
                  <a:pt x="1493" y="13130"/>
                  <a:pt x="1484" y="13065"/>
                </a:cubicBezTo>
                <a:cubicBezTo>
                  <a:pt x="1435" y="12738"/>
                  <a:pt x="1376" y="12422"/>
                  <a:pt x="1307" y="12120"/>
                </a:cubicBezTo>
                <a:cubicBezTo>
                  <a:pt x="1265" y="11939"/>
                  <a:pt x="1220" y="11762"/>
                  <a:pt x="1172" y="11592"/>
                </a:cubicBezTo>
                <a:cubicBezTo>
                  <a:pt x="1124" y="11422"/>
                  <a:pt x="1072" y="11257"/>
                  <a:pt x="1018" y="11099"/>
                </a:cubicBezTo>
                <a:cubicBezTo>
                  <a:pt x="982" y="10994"/>
                  <a:pt x="944" y="10891"/>
                  <a:pt x="905" y="10792"/>
                </a:cubicBezTo>
                <a:lnTo>
                  <a:pt x="907" y="10789"/>
                </a:lnTo>
                <a:cubicBezTo>
                  <a:pt x="634" y="10089"/>
                  <a:pt x="446" y="9345"/>
                  <a:pt x="330" y="8591"/>
                </a:cubicBezTo>
                <a:cubicBezTo>
                  <a:pt x="307" y="8448"/>
                  <a:pt x="288" y="8304"/>
                  <a:pt x="271" y="8161"/>
                </a:cubicBezTo>
                <a:cubicBezTo>
                  <a:pt x="254" y="8018"/>
                  <a:pt x="240" y="7874"/>
                  <a:pt x="228" y="7731"/>
                </a:cubicBezTo>
                <a:cubicBezTo>
                  <a:pt x="222" y="7659"/>
                  <a:pt x="216" y="7587"/>
                  <a:pt x="212" y="7515"/>
                </a:cubicBezTo>
                <a:cubicBezTo>
                  <a:pt x="202" y="7372"/>
                  <a:pt x="195" y="7229"/>
                  <a:pt x="190" y="7086"/>
                </a:cubicBezTo>
                <a:cubicBezTo>
                  <a:pt x="185" y="6942"/>
                  <a:pt x="182" y="6800"/>
                  <a:pt x="182" y="6658"/>
                </a:cubicBezTo>
                <a:cubicBezTo>
                  <a:pt x="180" y="6303"/>
                  <a:pt x="193" y="5952"/>
                  <a:pt x="218" y="5607"/>
                </a:cubicBezTo>
                <a:cubicBezTo>
                  <a:pt x="238" y="5332"/>
                  <a:pt x="266" y="5061"/>
                  <a:pt x="301" y="4797"/>
                </a:cubicBezTo>
                <a:cubicBezTo>
                  <a:pt x="309" y="4731"/>
                  <a:pt x="319" y="4665"/>
                  <a:pt x="328" y="4600"/>
                </a:cubicBezTo>
                <a:cubicBezTo>
                  <a:pt x="377" y="4273"/>
                  <a:pt x="436" y="3957"/>
                  <a:pt x="505" y="3655"/>
                </a:cubicBezTo>
                <a:cubicBezTo>
                  <a:pt x="547" y="3474"/>
                  <a:pt x="592" y="3297"/>
                  <a:pt x="640" y="3127"/>
                </a:cubicBezTo>
                <a:cubicBezTo>
                  <a:pt x="688" y="2957"/>
                  <a:pt x="740" y="2792"/>
                  <a:pt x="794" y="2634"/>
                </a:cubicBezTo>
                <a:cubicBezTo>
                  <a:pt x="830" y="2529"/>
                  <a:pt x="868" y="2426"/>
                  <a:pt x="907" y="2327"/>
                </a:cubicBezTo>
                <a:cubicBezTo>
                  <a:pt x="926" y="2277"/>
                  <a:pt x="946" y="2228"/>
                  <a:pt x="966" y="2180"/>
                </a:cubicBezTo>
                <a:cubicBezTo>
                  <a:pt x="1026" y="2035"/>
                  <a:pt x="1088" y="1898"/>
                  <a:pt x="1153" y="1769"/>
                </a:cubicBezTo>
                <a:cubicBezTo>
                  <a:pt x="1218" y="1640"/>
                  <a:pt x="1285" y="1519"/>
                  <a:pt x="1354" y="1407"/>
                </a:cubicBezTo>
                <a:cubicBezTo>
                  <a:pt x="1401" y="1332"/>
                  <a:pt x="1448" y="1261"/>
                  <a:pt x="1496" y="1194"/>
                </a:cubicBezTo>
                <a:cubicBezTo>
                  <a:pt x="1544" y="1127"/>
                  <a:pt x="1592" y="1064"/>
                  <a:pt x="1642" y="1005"/>
                </a:cubicBezTo>
                <a:cubicBezTo>
                  <a:pt x="1667" y="976"/>
                  <a:pt x="1692" y="948"/>
                  <a:pt x="1717" y="921"/>
                </a:cubicBezTo>
                <a:cubicBezTo>
                  <a:pt x="1792" y="839"/>
                  <a:pt x="1869" y="768"/>
                  <a:pt x="1947" y="708"/>
                </a:cubicBezTo>
                <a:cubicBezTo>
                  <a:pt x="1999" y="668"/>
                  <a:pt x="2052" y="632"/>
                  <a:pt x="2105" y="601"/>
                </a:cubicBezTo>
                <a:cubicBezTo>
                  <a:pt x="2158" y="571"/>
                  <a:pt x="2212" y="545"/>
                  <a:pt x="2266" y="525"/>
                </a:cubicBezTo>
                <a:cubicBezTo>
                  <a:pt x="2401" y="474"/>
                  <a:pt x="2539" y="455"/>
                  <a:pt x="2678" y="472"/>
                </a:cubicBezTo>
                <a:cubicBezTo>
                  <a:pt x="2733" y="479"/>
                  <a:pt x="2789" y="492"/>
                  <a:pt x="2845" y="511"/>
                </a:cubicBezTo>
                <a:cubicBezTo>
                  <a:pt x="2901" y="529"/>
                  <a:pt x="2957" y="554"/>
                  <a:pt x="3013" y="584"/>
                </a:cubicBezTo>
                <a:cubicBezTo>
                  <a:pt x="3125" y="646"/>
                  <a:pt x="3236" y="732"/>
                  <a:pt x="3348" y="845"/>
                </a:cubicBezTo>
                <a:cubicBezTo>
                  <a:pt x="3642" y="1143"/>
                  <a:pt x="3931" y="1627"/>
                  <a:pt x="4204" y="2326"/>
                </a:cubicBezTo>
                <a:cubicBezTo>
                  <a:pt x="4477" y="3026"/>
                  <a:pt x="4665" y="3770"/>
                  <a:pt x="4781" y="4524"/>
                </a:cubicBezTo>
                <a:cubicBezTo>
                  <a:pt x="4825" y="4810"/>
                  <a:pt x="4859" y="5097"/>
                  <a:pt x="4883" y="5384"/>
                </a:cubicBezTo>
                <a:cubicBezTo>
                  <a:pt x="4895" y="5528"/>
                  <a:pt x="4905" y="5672"/>
                  <a:pt x="4912" y="5815"/>
                </a:cubicBezTo>
                <a:cubicBezTo>
                  <a:pt x="4919" y="5958"/>
                  <a:pt x="4924" y="6101"/>
                  <a:pt x="4927" y="6244"/>
                </a:cubicBezTo>
                <a:cubicBezTo>
                  <a:pt x="4934" y="6600"/>
                  <a:pt x="4926" y="6953"/>
                  <a:pt x="4906" y="7300"/>
                </a:cubicBezTo>
                <a:cubicBezTo>
                  <a:pt x="4898" y="7439"/>
                  <a:pt x="4889" y="7577"/>
                  <a:pt x="4877" y="7713"/>
                </a:cubicBezTo>
                <a:cubicBezTo>
                  <a:pt x="4865" y="7850"/>
                  <a:pt x="4851" y="7985"/>
                  <a:pt x="4835" y="8119"/>
                </a:cubicBezTo>
                <a:cubicBezTo>
                  <a:pt x="4812" y="8319"/>
                  <a:pt x="4784" y="8517"/>
                  <a:pt x="4752" y="8710"/>
                </a:cubicBezTo>
                <a:cubicBezTo>
                  <a:pt x="4742" y="8774"/>
                  <a:pt x="4731" y="8839"/>
                  <a:pt x="4719" y="8902"/>
                </a:cubicBezTo>
                <a:cubicBezTo>
                  <a:pt x="4696" y="9029"/>
                  <a:pt x="4672" y="9154"/>
                  <a:pt x="4646" y="9277"/>
                </a:cubicBezTo>
                <a:cubicBezTo>
                  <a:pt x="4620" y="9400"/>
                  <a:pt x="4592" y="9521"/>
                  <a:pt x="4563" y="9639"/>
                </a:cubicBezTo>
                <a:cubicBezTo>
                  <a:pt x="4519" y="9817"/>
                  <a:pt x="4472" y="9990"/>
                  <a:pt x="4421" y="10156"/>
                </a:cubicBezTo>
                <a:cubicBezTo>
                  <a:pt x="4371" y="10323"/>
                  <a:pt x="4318" y="10483"/>
                  <a:pt x="4261" y="10637"/>
                </a:cubicBezTo>
                <a:cubicBezTo>
                  <a:pt x="4243" y="10688"/>
                  <a:pt x="4224" y="10739"/>
                  <a:pt x="4204" y="10789"/>
                </a:cubicBezTo>
                <a:lnTo>
                  <a:pt x="4205" y="10792"/>
                </a:lnTo>
                <a:cubicBezTo>
                  <a:pt x="4205" y="10792"/>
                  <a:pt x="4205" y="10792"/>
                  <a:pt x="4205" y="10792"/>
                </a:cubicBezTo>
                <a:cubicBezTo>
                  <a:pt x="4167" y="10891"/>
                  <a:pt x="4129" y="10994"/>
                  <a:pt x="4093" y="11099"/>
                </a:cubicBezTo>
                <a:cubicBezTo>
                  <a:pt x="4039" y="11257"/>
                  <a:pt x="3987" y="11422"/>
                  <a:pt x="3939" y="11592"/>
                </a:cubicBezTo>
                <a:cubicBezTo>
                  <a:pt x="3891" y="11762"/>
                  <a:pt x="3846" y="11939"/>
                  <a:pt x="3804" y="12120"/>
                </a:cubicBezTo>
                <a:cubicBezTo>
                  <a:pt x="3735" y="12422"/>
                  <a:pt x="3676" y="12738"/>
                  <a:pt x="3627" y="13065"/>
                </a:cubicBezTo>
                <a:cubicBezTo>
                  <a:pt x="3618" y="13130"/>
                  <a:pt x="3608" y="13196"/>
                  <a:pt x="3600" y="13262"/>
                </a:cubicBezTo>
                <a:cubicBezTo>
                  <a:pt x="3564" y="13527"/>
                  <a:pt x="3537" y="13798"/>
                  <a:pt x="3517" y="14073"/>
                </a:cubicBezTo>
                <a:cubicBezTo>
                  <a:pt x="3492" y="14417"/>
                  <a:pt x="3479" y="14768"/>
                  <a:pt x="3480" y="15123"/>
                </a:cubicBezTo>
                <a:cubicBezTo>
                  <a:pt x="3481" y="15265"/>
                  <a:pt x="3483" y="15407"/>
                  <a:pt x="3489" y="15551"/>
                </a:cubicBezTo>
                <a:cubicBezTo>
                  <a:pt x="3493" y="15694"/>
                  <a:pt x="3501" y="15837"/>
                  <a:pt x="3510" y="15980"/>
                </a:cubicBezTo>
                <a:cubicBezTo>
                  <a:pt x="3515" y="16052"/>
                  <a:pt x="3521" y="16124"/>
                  <a:pt x="3527" y="16196"/>
                </a:cubicBezTo>
                <a:cubicBezTo>
                  <a:pt x="3539" y="16339"/>
                  <a:pt x="3553" y="16483"/>
                  <a:pt x="3570" y="16626"/>
                </a:cubicBezTo>
                <a:cubicBezTo>
                  <a:pt x="3587" y="16770"/>
                  <a:pt x="3606" y="16913"/>
                  <a:pt x="3628" y="17056"/>
                </a:cubicBezTo>
                <a:cubicBezTo>
                  <a:pt x="3744" y="17810"/>
                  <a:pt x="3933" y="18553"/>
                  <a:pt x="4205" y="19254"/>
                </a:cubicBezTo>
                <a:cubicBezTo>
                  <a:pt x="4478" y="19953"/>
                  <a:pt x="4768" y="20437"/>
                  <a:pt x="5062" y="20734"/>
                </a:cubicBezTo>
                <a:cubicBezTo>
                  <a:pt x="5118" y="20791"/>
                  <a:pt x="5174" y="20841"/>
                  <a:pt x="5229" y="20884"/>
                </a:cubicBezTo>
                <a:cubicBezTo>
                  <a:pt x="5285" y="20928"/>
                  <a:pt x="5341" y="20965"/>
                  <a:pt x="5397" y="20995"/>
                </a:cubicBezTo>
                <a:cubicBezTo>
                  <a:pt x="5425" y="21011"/>
                  <a:pt x="5453" y="21025"/>
                  <a:pt x="5481" y="21037"/>
                </a:cubicBezTo>
                <a:cubicBezTo>
                  <a:pt x="5537" y="21062"/>
                  <a:pt x="5593" y="21081"/>
                  <a:pt x="5649" y="21093"/>
                </a:cubicBezTo>
                <a:cubicBezTo>
                  <a:pt x="5704" y="21106"/>
                  <a:pt x="5760" y="21113"/>
                  <a:pt x="5815" y="21114"/>
                </a:cubicBezTo>
                <a:cubicBezTo>
                  <a:pt x="5953" y="21118"/>
                  <a:pt x="6090" y="21085"/>
                  <a:pt x="6225" y="21021"/>
                </a:cubicBezTo>
                <a:cubicBezTo>
                  <a:pt x="6332" y="20970"/>
                  <a:pt x="6437" y="20899"/>
                  <a:pt x="6540" y="20808"/>
                </a:cubicBezTo>
                <a:cubicBezTo>
                  <a:pt x="6566" y="20786"/>
                  <a:pt x="6592" y="20762"/>
                  <a:pt x="6617" y="20737"/>
                </a:cubicBezTo>
                <a:cubicBezTo>
                  <a:pt x="6745" y="20613"/>
                  <a:pt x="6868" y="20461"/>
                  <a:pt x="6986" y="20283"/>
                </a:cubicBezTo>
                <a:cubicBezTo>
                  <a:pt x="7056" y="20176"/>
                  <a:pt x="7125" y="20061"/>
                  <a:pt x="7191" y="19937"/>
                </a:cubicBezTo>
                <a:cubicBezTo>
                  <a:pt x="7257" y="19814"/>
                  <a:pt x="7322" y="19682"/>
                  <a:pt x="7383" y="19542"/>
                </a:cubicBezTo>
                <a:cubicBezTo>
                  <a:pt x="7424" y="19449"/>
                  <a:pt x="7464" y="19353"/>
                  <a:pt x="7503" y="19254"/>
                </a:cubicBezTo>
                <a:cubicBezTo>
                  <a:pt x="7522" y="19204"/>
                  <a:pt x="7541" y="19154"/>
                  <a:pt x="7560" y="19102"/>
                </a:cubicBezTo>
                <a:cubicBezTo>
                  <a:pt x="7617" y="18948"/>
                  <a:pt x="7670" y="18788"/>
                  <a:pt x="7720" y="18621"/>
                </a:cubicBezTo>
                <a:cubicBezTo>
                  <a:pt x="7771" y="18455"/>
                  <a:pt x="7818" y="18282"/>
                  <a:pt x="7862" y="18104"/>
                </a:cubicBezTo>
                <a:cubicBezTo>
                  <a:pt x="7891" y="17986"/>
                  <a:pt x="7918" y="17865"/>
                  <a:pt x="7944" y="17742"/>
                </a:cubicBezTo>
                <a:cubicBezTo>
                  <a:pt x="7971" y="17619"/>
                  <a:pt x="7995" y="17494"/>
                  <a:pt x="8018" y="17367"/>
                </a:cubicBezTo>
                <a:cubicBezTo>
                  <a:pt x="8029" y="17303"/>
                  <a:pt x="8040" y="17239"/>
                  <a:pt x="8051" y="17175"/>
                </a:cubicBezTo>
                <a:cubicBezTo>
                  <a:pt x="8083" y="16982"/>
                  <a:pt x="8110" y="16784"/>
                  <a:pt x="8134" y="16584"/>
                </a:cubicBezTo>
                <a:cubicBezTo>
                  <a:pt x="8150" y="16450"/>
                  <a:pt x="8163" y="16315"/>
                  <a:pt x="8175" y="16178"/>
                </a:cubicBezTo>
                <a:cubicBezTo>
                  <a:pt x="8187" y="16042"/>
                  <a:pt x="8197" y="15904"/>
                  <a:pt x="8205" y="15765"/>
                </a:cubicBezTo>
                <a:cubicBezTo>
                  <a:pt x="8225" y="15418"/>
                  <a:pt x="8232" y="15065"/>
                  <a:pt x="8226" y="14709"/>
                </a:cubicBezTo>
                <a:cubicBezTo>
                  <a:pt x="8223" y="14566"/>
                  <a:pt x="8218" y="14423"/>
                  <a:pt x="8211" y="14280"/>
                </a:cubicBezTo>
                <a:cubicBezTo>
                  <a:pt x="8203" y="14137"/>
                  <a:pt x="8194" y="13993"/>
                  <a:pt x="8182" y="13849"/>
                </a:cubicBezTo>
                <a:cubicBezTo>
                  <a:pt x="8158" y="13562"/>
                  <a:pt x="8124" y="13275"/>
                  <a:pt x="8080" y="12989"/>
                </a:cubicBezTo>
                <a:cubicBezTo>
                  <a:pt x="7964" y="12235"/>
                  <a:pt x="7776" y="11492"/>
                  <a:pt x="7503" y="10791"/>
                </a:cubicBezTo>
                <a:cubicBezTo>
                  <a:pt x="7503" y="10792"/>
                  <a:pt x="7503" y="10792"/>
                  <a:pt x="7503" y="10792"/>
                </a:cubicBezTo>
                <a:cubicBezTo>
                  <a:pt x="7230" y="10093"/>
                  <a:pt x="7042" y="9349"/>
                  <a:pt x="6926" y="8594"/>
                </a:cubicBezTo>
                <a:cubicBezTo>
                  <a:pt x="6904" y="8452"/>
                  <a:pt x="6884" y="8308"/>
                  <a:pt x="6867" y="8165"/>
                </a:cubicBezTo>
                <a:cubicBezTo>
                  <a:pt x="6850" y="8021"/>
                  <a:pt x="6836" y="7878"/>
                  <a:pt x="6824" y="7734"/>
                </a:cubicBezTo>
                <a:cubicBezTo>
                  <a:pt x="6818" y="7663"/>
                  <a:pt x="6813" y="7591"/>
                  <a:pt x="6808" y="7519"/>
                </a:cubicBezTo>
                <a:cubicBezTo>
                  <a:pt x="6798" y="7376"/>
                  <a:pt x="6791" y="7232"/>
                  <a:pt x="6786" y="7089"/>
                </a:cubicBezTo>
                <a:cubicBezTo>
                  <a:pt x="6781" y="6946"/>
                  <a:pt x="6778" y="6803"/>
                  <a:pt x="6778" y="6662"/>
                </a:cubicBezTo>
                <a:cubicBezTo>
                  <a:pt x="6776" y="6307"/>
                  <a:pt x="6789" y="5955"/>
                  <a:pt x="6814" y="5611"/>
                </a:cubicBezTo>
                <a:cubicBezTo>
                  <a:pt x="6834" y="5336"/>
                  <a:pt x="6862" y="5065"/>
                  <a:pt x="6897" y="4801"/>
                </a:cubicBezTo>
                <a:cubicBezTo>
                  <a:pt x="6906" y="4735"/>
                  <a:pt x="6915" y="4669"/>
                  <a:pt x="6925" y="4603"/>
                </a:cubicBezTo>
                <a:cubicBezTo>
                  <a:pt x="6973" y="4277"/>
                  <a:pt x="7032" y="3961"/>
                  <a:pt x="7102" y="3658"/>
                </a:cubicBezTo>
                <a:cubicBezTo>
                  <a:pt x="7143" y="3477"/>
                  <a:pt x="7188" y="3301"/>
                  <a:pt x="7236" y="3131"/>
                </a:cubicBezTo>
                <a:cubicBezTo>
                  <a:pt x="7285" y="2961"/>
                  <a:pt x="7336" y="2796"/>
                  <a:pt x="7390" y="2638"/>
                </a:cubicBezTo>
                <a:cubicBezTo>
                  <a:pt x="7426" y="2534"/>
                  <a:pt x="7463" y="2434"/>
                  <a:pt x="7501" y="2337"/>
                </a:cubicBezTo>
                <a:cubicBezTo>
                  <a:pt x="7519" y="2289"/>
                  <a:pt x="7538" y="2242"/>
                  <a:pt x="7557" y="2196"/>
                </a:cubicBezTo>
                <a:cubicBezTo>
                  <a:pt x="7617" y="2051"/>
                  <a:pt x="7680" y="1914"/>
                  <a:pt x="7745" y="1785"/>
                </a:cubicBezTo>
                <a:cubicBezTo>
                  <a:pt x="7810" y="1656"/>
                  <a:pt x="7877" y="1535"/>
                  <a:pt x="7946" y="1423"/>
                </a:cubicBezTo>
                <a:cubicBezTo>
                  <a:pt x="7992" y="1348"/>
                  <a:pt x="8039" y="1277"/>
                  <a:pt x="8087" y="1210"/>
                </a:cubicBezTo>
                <a:cubicBezTo>
                  <a:pt x="8135" y="1143"/>
                  <a:pt x="8184" y="1080"/>
                  <a:pt x="8234" y="1021"/>
                </a:cubicBezTo>
                <a:cubicBezTo>
                  <a:pt x="8258" y="992"/>
                  <a:pt x="8283" y="964"/>
                  <a:pt x="8308" y="937"/>
                </a:cubicBezTo>
                <a:cubicBezTo>
                  <a:pt x="8384" y="855"/>
                  <a:pt x="8460" y="784"/>
                  <a:pt x="8539" y="724"/>
                </a:cubicBezTo>
                <a:cubicBezTo>
                  <a:pt x="8591" y="684"/>
                  <a:pt x="8643" y="648"/>
                  <a:pt x="8697" y="617"/>
                </a:cubicBezTo>
                <a:cubicBezTo>
                  <a:pt x="8750" y="587"/>
                  <a:pt x="8804" y="561"/>
                  <a:pt x="8858" y="540"/>
                </a:cubicBezTo>
                <a:cubicBezTo>
                  <a:pt x="8993" y="490"/>
                  <a:pt x="9131" y="471"/>
                  <a:pt x="9269" y="488"/>
                </a:cubicBezTo>
                <a:cubicBezTo>
                  <a:pt x="9325" y="495"/>
                  <a:pt x="9381" y="508"/>
                  <a:pt x="9437" y="526"/>
                </a:cubicBezTo>
                <a:cubicBezTo>
                  <a:pt x="9492" y="545"/>
                  <a:pt x="9548" y="570"/>
                  <a:pt x="9604" y="600"/>
                </a:cubicBezTo>
                <a:cubicBezTo>
                  <a:pt x="9716" y="662"/>
                  <a:pt x="9828" y="748"/>
                  <a:pt x="9939" y="861"/>
                </a:cubicBezTo>
                <a:cubicBezTo>
                  <a:pt x="10233" y="1159"/>
                  <a:pt x="10523" y="1642"/>
                  <a:pt x="10796" y="2342"/>
                </a:cubicBezTo>
                <a:cubicBezTo>
                  <a:pt x="11069" y="3042"/>
                  <a:pt x="11257" y="3786"/>
                  <a:pt x="11373" y="4540"/>
                </a:cubicBezTo>
                <a:cubicBezTo>
                  <a:pt x="11417" y="4826"/>
                  <a:pt x="11451" y="5113"/>
                  <a:pt x="11475" y="5400"/>
                </a:cubicBezTo>
                <a:cubicBezTo>
                  <a:pt x="11487" y="5544"/>
                  <a:pt x="11496" y="5687"/>
                  <a:pt x="11504" y="5831"/>
                </a:cubicBezTo>
                <a:cubicBezTo>
                  <a:pt x="11511" y="5974"/>
                  <a:pt x="11516" y="6117"/>
                  <a:pt x="11519" y="6259"/>
                </a:cubicBezTo>
                <a:cubicBezTo>
                  <a:pt x="11525" y="6616"/>
                  <a:pt x="11518" y="6969"/>
                  <a:pt x="11498" y="7316"/>
                </a:cubicBezTo>
                <a:cubicBezTo>
                  <a:pt x="11490" y="7455"/>
                  <a:pt x="11480" y="7593"/>
                  <a:pt x="11468" y="7729"/>
                </a:cubicBezTo>
                <a:cubicBezTo>
                  <a:pt x="11456" y="7866"/>
                  <a:pt x="11442" y="8001"/>
                  <a:pt x="11427" y="8135"/>
                </a:cubicBezTo>
                <a:cubicBezTo>
                  <a:pt x="11403" y="8335"/>
                  <a:pt x="11375" y="8533"/>
                  <a:pt x="11344" y="8726"/>
                </a:cubicBezTo>
                <a:cubicBezTo>
                  <a:pt x="11333" y="8790"/>
                  <a:pt x="11322" y="8854"/>
                  <a:pt x="11311" y="8918"/>
                </a:cubicBezTo>
                <a:cubicBezTo>
                  <a:pt x="11288" y="9045"/>
                  <a:pt x="11264" y="9170"/>
                  <a:pt x="11237" y="9293"/>
                </a:cubicBezTo>
                <a:cubicBezTo>
                  <a:pt x="11211" y="9416"/>
                  <a:pt x="11183" y="9536"/>
                  <a:pt x="11154" y="9655"/>
                </a:cubicBezTo>
                <a:cubicBezTo>
                  <a:pt x="11111" y="9833"/>
                  <a:pt x="11063" y="10006"/>
                  <a:pt x="11013" y="10172"/>
                </a:cubicBezTo>
                <a:cubicBezTo>
                  <a:pt x="10963" y="10339"/>
                  <a:pt x="10909" y="10499"/>
                  <a:pt x="10853" y="10653"/>
                </a:cubicBezTo>
                <a:cubicBezTo>
                  <a:pt x="10834" y="10704"/>
                  <a:pt x="10815" y="10754"/>
                  <a:pt x="10796" y="10804"/>
                </a:cubicBezTo>
                <a:lnTo>
                  <a:pt x="10797" y="10808"/>
                </a:lnTo>
                <a:cubicBezTo>
                  <a:pt x="10758" y="10907"/>
                  <a:pt x="10721" y="11010"/>
                  <a:pt x="10685" y="11115"/>
                </a:cubicBezTo>
                <a:cubicBezTo>
                  <a:pt x="10630" y="11273"/>
                  <a:pt x="10579" y="11438"/>
                  <a:pt x="10531" y="11608"/>
                </a:cubicBezTo>
                <a:cubicBezTo>
                  <a:pt x="10482" y="11778"/>
                  <a:pt x="10437" y="11955"/>
                  <a:pt x="10396" y="12136"/>
                </a:cubicBezTo>
                <a:cubicBezTo>
                  <a:pt x="10327" y="12438"/>
                  <a:pt x="10267" y="12754"/>
                  <a:pt x="10219" y="13080"/>
                </a:cubicBezTo>
                <a:cubicBezTo>
                  <a:pt x="10209" y="13146"/>
                  <a:pt x="10200" y="13211"/>
                  <a:pt x="10191" y="13278"/>
                </a:cubicBezTo>
                <a:cubicBezTo>
                  <a:pt x="10156" y="13543"/>
                  <a:pt x="10128" y="13813"/>
                  <a:pt x="10108" y="14088"/>
                </a:cubicBezTo>
                <a:cubicBezTo>
                  <a:pt x="10083" y="14433"/>
                  <a:pt x="10071" y="14784"/>
                  <a:pt x="10072" y="15139"/>
                </a:cubicBezTo>
                <a:cubicBezTo>
                  <a:pt x="10073" y="15281"/>
                  <a:pt x="10075" y="15423"/>
                  <a:pt x="10080" y="15566"/>
                </a:cubicBezTo>
                <a:cubicBezTo>
                  <a:pt x="10085" y="15710"/>
                  <a:pt x="10092" y="15853"/>
                  <a:pt x="10102" y="15996"/>
                </a:cubicBezTo>
                <a:cubicBezTo>
                  <a:pt x="10107" y="16068"/>
                  <a:pt x="10112" y="16140"/>
                  <a:pt x="10118" y="16211"/>
                </a:cubicBezTo>
                <a:cubicBezTo>
                  <a:pt x="10130" y="16355"/>
                  <a:pt x="10145" y="16499"/>
                  <a:pt x="10162" y="16642"/>
                </a:cubicBezTo>
                <a:cubicBezTo>
                  <a:pt x="10179" y="16786"/>
                  <a:pt x="10198" y="16929"/>
                  <a:pt x="10220" y="17072"/>
                </a:cubicBezTo>
                <a:cubicBezTo>
                  <a:pt x="10336" y="17826"/>
                  <a:pt x="10524" y="18569"/>
                  <a:pt x="10797" y="19270"/>
                </a:cubicBezTo>
                <a:cubicBezTo>
                  <a:pt x="11070" y="19969"/>
                  <a:pt x="11360" y="20452"/>
                  <a:pt x="11654" y="20750"/>
                </a:cubicBezTo>
                <a:cubicBezTo>
                  <a:pt x="11709" y="20807"/>
                  <a:pt x="11765" y="20857"/>
                  <a:pt x="11821" y="20900"/>
                </a:cubicBezTo>
                <a:cubicBezTo>
                  <a:pt x="11877" y="20944"/>
                  <a:pt x="11933" y="20981"/>
                  <a:pt x="11989" y="21011"/>
                </a:cubicBezTo>
                <a:cubicBezTo>
                  <a:pt x="12017" y="21027"/>
                  <a:pt x="12045" y="21041"/>
                  <a:pt x="12073" y="21053"/>
                </a:cubicBezTo>
                <a:cubicBezTo>
                  <a:pt x="12129" y="21078"/>
                  <a:pt x="12184" y="21097"/>
                  <a:pt x="12240" y="21109"/>
                </a:cubicBezTo>
                <a:cubicBezTo>
                  <a:pt x="12296" y="21122"/>
                  <a:pt x="12352" y="21129"/>
                  <a:pt x="12407" y="21130"/>
                </a:cubicBezTo>
                <a:cubicBezTo>
                  <a:pt x="12545" y="21133"/>
                  <a:pt x="12682" y="21101"/>
                  <a:pt x="12816" y="21037"/>
                </a:cubicBezTo>
                <a:cubicBezTo>
                  <a:pt x="12924" y="20986"/>
                  <a:pt x="13029" y="20915"/>
                  <a:pt x="13132" y="20824"/>
                </a:cubicBezTo>
                <a:cubicBezTo>
                  <a:pt x="13158" y="20802"/>
                  <a:pt x="13183" y="20778"/>
                  <a:pt x="13209" y="20753"/>
                </a:cubicBezTo>
                <a:cubicBezTo>
                  <a:pt x="13336" y="20629"/>
                  <a:pt x="13459" y="20477"/>
                  <a:pt x="13577" y="20299"/>
                </a:cubicBezTo>
                <a:cubicBezTo>
                  <a:pt x="13648" y="20192"/>
                  <a:pt x="13716" y="20077"/>
                  <a:pt x="13783" y="19953"/>
                </a:cubicBezTo>
                <a:cubicBezTo>
                  <a:pt x="13849" y="19829"/>
                  <a:pt x="13913" y="19698"/>
                  <a:pt x="13975" y="19558"/>
                </a:cubicBezTo>
                <a:cubicBezTo>
                  <a:pt x="14016" y="19465"/>
                  <a:pt x="14056" y="19369"/>
                  <a:pt x="14095" y="19270"/>
                </a:cubicBezTo>
                <a:cubicBezTo>
                  <a:pt x="14114" y="19220"/>
                  <a:pt x="14133" y="19169"/>
                  <a:pt x="14152" y="19118"/>
                </a:cubicBezTo>
                <a:cubicBezTo>
                  <a:pt x="14208" y="18964"/>
                  <a:pt x="14262" y="18804"/>
                  <a:pt x="14312" y="18637"/>
                </a:cubicBezTo>
                <a:cubicBezTo>
                  <a:pt x="14362" y="18471"/>
                  <a:pt x="14409" y="18298"/>
                  <a:pt x="14453" y="18120"/>
                </a:cubicBezTo>
                <a:cubicBezTo>
                  <a:pt x="14482" y="18002"/>
                  <a:pt x="14510" y="17881"/>
                  <a:pt x="14536" y="17758"/>
                </a:cubicBezTo>
                <a:cubicBezTo>
                  <a:pt x="14562" y="17635"/>
                  <a:pt x="14587" y="17510"/>
                  <a:pt x="14610" y="17383"/>
                </a:cubicBezTo>
                <a:cubicBezTo>
                  <a:pt x="14621" y="17319"/>
                  <a:pt x="14632" y="17255"/>
                  <a:pt x="14643" y="17191"/>
                </a:cubicBezTo>
                <a:cubicBezTo>
                  <a:pt x="14674" y="16998"/>
                  <a:pt x="14702" y="16800"/>
                  <a:pt x="14725" y="16600"/>
                </a:cubicBezTo>
                <a:cubicBezTo>
                  <a:pt x="14741" y="16466"/>
                  <a:pt x="14755" y="16331"/>
                  <a:pt x="14767" y="16194"/>
                </a:cubicBezTo>
                <a:cubicBezTo>
                  <a:pt x="14779" y="16058"/>
                  <a:pt x="14789" y="15920"/>
                  <a:pt x="14797" y="15781"/>
                </a:cubicBezTo>
                <a:cubicBezTo>
                  <a:pt x="14817" y="15434"/>
                  <a:pt x="14824" y="15081"/>
                  <a:pt x="14817" y="14725"/>
                </a:cubicBezTo>
                <a:cubicBezTo>
                  <a:pt x="14815" y="14582"/>
                  <a:pt x="14810" y="14439"/>
                  <a:pt x="14802" y="14296"/>
                </a:cubicBezTo>
                <a:cubicBezTo>
                  <a:pt x="14795" y="14153"/>
                  <a:pt x="14785" y="14009"/>
                  <a:pt x="14774" y="13865"/>
                </a:cubicBezTo>
                <a:cubicBezTo>
                  <a:pt x="14750" y="13578"/>
                  <a:pt x="14716" y="13291"/>
                  <a:pt x="14672" y="13005"/>
                </a:cubicBezTo>
                <a:cubicBezTo>
                  <a:pt x="14556" y="12251"/>
                  <a:pt x="14367" y="11507"/>
                  <a:pt x="14095" y="10807"/>
                </a:cubicBezTo>
                <a:cubicBezTo>
                  <a:pt x="14095" y="10808"/>
                  <a:pt x="14095" y="10808"/>
                  <a:pt x="14094" y="10808"/>
                </a:cubicBezTo>
                <a:cubicBezTo>
                  <a:pt x="13822" y="10108"/>
                  <a:pt x="13633" y="9365"/>
                  <a:pt x="13517" y="8610"/>
                </a:cubicBezTo>
                <a:cubicBezTo>
                  <a:pt x="13495" y="8468"/>
                  <a:pt x="13476" y="8324"/>
                  <a:pt x="13459" y="8181"/>
                </a:cubicBezTo>
                <a:cubicBezTo>
                  <a:pt x="13442" y="8037"/>
                  <a:pt x="13428" y="7894"/>
                  <a:pt x="13416" y="7750"/>
                </a:cubicBezTo>
                <a:cubicBezTo>
                  <a:pt x="13410" y="7679"/>
                  <a:pt x="13404" y="7607"/>
                  <a:pt x="13399" y="7535"/>
                </a:cubicBezTo>
                <a:cubicBezTo>
                  <a:pt x="13390" y="7391"/>
                  <a:pt x="13382" y="7248"/>
                  <a:pt x="13378" y="7105"/>
                </a:cubicBezTo>
                <a:cubicBezTo>
                  <a:pt x="13373" y="6962"/>
                  <a:pt x="13370" y="6819"/>
                  <a:pt x="13369" y="6678"/>
                </a:cubicBezTo>
                <a:cubicBezTo>
                  <a:pt x="13368" y="6323"/>
                  <a:pt x="13381" y="5971"/>
                  <a:pt x="13406" y="5627"/>
                </a:cubicBezTo>
                <a:cubicBezTo>
                  <a:pt x="13425" y="5352"/>
                  <a:pt x="13453" y="5081"/>
                  <a:pt x="13489" y="4817"/>
                </a:cubicBezTo>
                <a:cubicBezTo>
                  <a:pt x="13497" y="4751"/>
                  <a:pt x="13507" y="4685"/>
                  <a:pt x="13516" y="4619"/>
                </a:cubicBezTo>
                <a:cubicBezTo>
                  <a:pt x="13565" y="4293"/>
                  <a:pt x="13624" y="3976"/>
                  <a:pt x="13693" y="3674"/>
                </a:cubicBezTo>
                <a:cubicBezTo>
                  <a:pt x="13735" y="3493"/>
                  <a:pt x="13780" y="3317"/>
                  <a:pt x="13828" y="3147"/>
                </a:cubicBezTo>
                <a:cubicBezTo>
                  <a:pt x="13876" y="2976"/>
                  <a:pt x="13928" y="2812"/>
                  <a:pt x="13982" y="2654"/>
                </a:cubicBezTo>
                <a:cubicBezTo>
                  <a:pt x="14018" y="2549"/>
                  <a:pt x="14055" y="2447"/>
                  <a:pt x="14094" y="2348"/>
                </a:cubicBezTo>
                <a:lnTo>
                  <a:pt x="14095" y="2349"/>
                </a:lnTo>
                <a:cubicBezTo>
                  <a:pt x="14114" y="2300"/>
                  <a:pt x="14134" y="2251"/>
                  <a:pt x="14154" y="2202"/>
                </a:cubicBezTo>
                <a:cubicBezTo>
                  <a:pt x="14214" y="2058"/>
                  <a:pt x="14276" y="1921"/>
                  <a:pt x="14341" y="1792"/>
                </a:cubicBezTo>
                <a:cubicBezTo>
                  <a:pt x="14406" y="1663"/>
                  <a:pt x="14473" y="1541"/>
                  <a:pt x="14542" y="1429"/>
                </a:cubicBezTo>
                <a:cubicBezTo>
                  <a:pt x="14589" y="1354"/>
                  <a:pt x="14636" y="1283"/>
                  <a:pt x="14684" y="1216"/>
                </a:cubicBezTo>
                <a:cubicBezTo>
                  <a:pt x="14732" y="1149"/>
                  <a:pt x="14780" y="1087"/>
                  <a:pt x="14830" y="1028"/>
                </a:cubicBezTo>
                <a:cubicBezTo>
                  <a:pt x="14855" y="998"/>
                  <a:pt x="14880" y="970"/>
                  <a:pt x="14905" y="943"/>
                </a:cubicBezTo>
                <a:cubicBezTo>
                  <a:pt x="14980" y="862"/>
                  <a:pt x="15057" y="791"/>
                  <a:pt x="15135" y="730"/>
                </a:cubicBezTo>
                <a:cubicBezTo>
                  <a:pt x="15187" y="690"/>
                  <a:pt x="15240" y="655"/>
                  <a:pt x="15293" y="624"/>
                </a:cubicBezTo>
                <a:cubicBezTo>
                  <a:pt x="15346" y="593"/>
                  <a:pt x="15400" y="568"/>
                  <a:pt x="15454" y="547"/>
                </a:cubicBezTo>
                <a:cubicBezTo>
                  <a:pt x="15589" y="496"/>
                  <a:pt x="15727" y="477"/>
                  <a:pt x="15866" y="495"/>
                </a:cubicBezTo>
                <a:cubicBezTo>
                  <a:pt x="15921" y="502"/>
                  <a:pt x="15977" y="514"/>
                  <a:pt x="16033" y="533"/>
                </a:cubicBezTo>
                <a:cubicBezTo>
                  <a:pt x="16089" y="552"/>
                  <a:pt x="16145" y="576"/>
                  <a:pt x="16201" y="607"/>
                </a:cubicBezTo>
                <a:cubicBezTo>
                  <a:pt x="16313" y="669"/>
                  <a:pt x="16424" y="755"/>
                  <a:pt x="16536" y="868"/>
                </a:cubicBezTo>
                <a:cubicBezTo>
                  <a:pt x="16830" y="1166"/>
                  <a:pt x="17119" y="1649"/>
                  <a:pt x="17392" y="2349"/>
                </a:cubicBezTo>
                <a:lnTo>
                  <a:pt x="17392" y="2349"/>
                </a:lnTo>
                <a:cubicBezTo>
                  <a:pt x="17665" y="3048"/>
                  <a:pt x="17853" y="3792"/>
                  <a:pt x="17969" y="4547"/>
                </a:cubicBezTo>
                <a:cubicBezTo>
                  <a:pt x="18013" y="4832"/>
                  <a:pt x="18047" y="5120"/>
                  <a:pt x="18071" y="5407"/>
                </a:cubicBezTo>
                <a:cubicBezTo>
                  <a:pt x="18083" y="5550"/>
                  <a:pt x="18093" y="5694"/>
                  <a:pt x="18100" y="5837"/>
                </a:cubicBezTo>
                <a:cubicBezTo>
                  <a:pt x="18107" y="5980"/>
                  <a:pt x="18112" y="6123"/>
                  <a:pt x="18115" y="6266"/>
                </a:cubicBezTo>
                <a:cubicBezTo>
                  <a:pt x="18122" y="6622"/>
                  <a:pt x="18114" y="6976"/>
                  <a:pt x="18094" y="7323"/>
                </a:cubicBezTo>
                <a:cubicBezTo>
                  <a:pt x="18086" y="7462"/>
                  <a:pt x="18077" y="7599"/>
                  <a:pt x="18065" y="7736"/>
                </a:cubicBezTo>
                <a:cubicBezTo>
                  <a:pt x="18053" y="7872"/>
                  <a:pt x="18039" y="8007"/>
                  <a:pt x="18023" y="8141"/>
                </a:cubicBezTo>
                <a:cubicBezTo>
                  <a:pt x="18000" y="8342"/>
                  <a:pt x="17972" y="8539"/>
                  <a:pt x="17940" y="8732"/>
                </a:cubicBezTo>
                <a:cubicBezTo>
                  <a:pt x="17930" y="8797"/>
                  <a:pt x="17919" y="8861"/>
                  <a:pt x="17907" y="8924"/>
                </a:cubicBezTo>
                <a:cubicBezTo>
                  <a:pt x="17884" y="9051"/>
                  <a:pt x="17860" y="9176"/>
                  <a:pt x="17834" y="9299"/>
                </a:cubicBezTo>
                <a:cubicBezTo>
                  <a:pt x="17808" y="9422"/>
                  <a:pt x="17780" y="9543"/>
                  <a:pt x="17751" y="9662"/>
                </a:cubicBezTo>
                <a:cubicBezTo>
                  <a:pt x="17707" y="9840"/>
                  <a:pt x="17660" y="10012"/>
                  <a:pt x="17609" y="10179"/>
                </a:cubicBezTo>
                <a:cubicBezTo>
                  <a:pt x="17559" y="10345"/>
                  <a:pt x="17506" y="10506"/>
                  <a:pt x="17449" y="10659"/>
                </a:cubicBezTo>
                <a:cubicBezTo>
                  <a:pt x="17431" y="10711"/>
                  <a:pt x="17411" y="10761"/>
                  <a:pt x="17392" y="10811"/>
                </a:cubicBezTo>
                <a:lnTo>
                  <a:pt x="17393" y="10814"/>
                </a:lnTo>
                <a:cubicBezTo>
                  <a:pt x="17355" y="10914"/>
                  <a:pt x="17317" y="11016"/>
                  <a:pt x="17281" y="11122"/>
                </a:cubicBezTo>
                <a:cubicBezTo>
                  <a:pt x="17227" y="11280"/>
                  <a:pt x="17175" y="11444"/>
                  <a:pt x="17127" y="11615"/>
                </a:cubicBezTo>
                <a:cubicBezTo>
                  <a:pt x="17079" y="11785"/>
                  <a:pt x="17034" y="11961"/>
                  <a:pt x="16992" y="12142"/>
                </a:cubicBezTo>
                <a:cubicBezTo>
                  <a:pt x="16923" y="12444"/>
                  <a:pt x="16864" y="12760"/>
                  <a:pt x="16815" y="13087"/>
                </a:cubicBezTo>
                <a:cubicBezTo>
                  <a:pt x="16806" y="13153"/>
                  <a:pt x="16796" y="13218"/>
                  <a:pt x="16788" y="13284"/>
                </a:cubicBezTo>
                <a:cubicBezTo>
                  <a:pt x="16752" y="13549"/>
                  <a:pt x="16724" y="13820"/>
                  <a:pt x="16705" y="14095"/>
                </a:cubicBezTo>
                <a:cubicBezTo>
                  <a:pt x="16680" y="14439"/>
                  <a:pt x="16667" y="14791"/>
                  <a:pt x="16668" y="15146"/>
                </a:cubicBezTo>
                <a:cubicBezTo>
                  <a:pt x="16669" y="15288"/>
                  <a:pt x="16671" y="15430"/>
                  <a:pt x="16677" y="15573"/>
                </a:cubicBezTo>
                <a:cubicBezTo>
                  <a:pt x="16682" y="15716"/>
                  <a:pt x="16689" y="15859"/>
                  <a:pt x="16698" y="16003"/>
                </a:cubicBezTo>
                <a:cubicBezTo>
                  <a:pt x="16703" y="16074"/>
                  <a:pt x="16709" y="16146"/>
                  <a:pt x="16715" y="16218"/>
                </a:cubicBezTo>
                <a:cubicBezTo>
                  <a:pt x="16727" y="16362"/>
                  <a:pt x="16741" y="16505"/>
                  <a:pt x="16758" y="16649"/>
                </a:cubicBezTo>
                <a:cubicBezTo>
                  <a:pt x="16775" y="16792"/>
                  <a:pt x="16794" y="16936"/>
                  <a:pt x="16816" y="17078"/>
                </a:cubicBezTo>
                <a:cubicBezTo>
                  <a:pt x="16932" y="17833"/>
                  <a:pt x="17121" y="18576"/>
                  <a:pt x="17393" y="19276"/>
                </a:cubicBezTo>
                <a:cubicBezTo>
                  <a:pt x="17666" y="19976"/>
                  <a:pt x="17956" y="20459"/>
                  <a:pt x="18250" y="20757"/>
                </a:cubicBezTo>
                <a:cubicBezTo>
                  <a:pt x="18306" y="20814"/>
                  <a:pt x="18362" y="20863"/>
                  <a:pt x="18417" y="20907"/>
                </a:cubicBezTo>
                <a:cubicBezTo>
                  <a:pt x="18473" y="20950"/>
                  <a:pt x="18529" y="20987"/>
                  <a:pt x="18585" y="21018"/>
                </a:cubicBezTo>
                <a:cubicBezTo>
                  <a:pt x="18613" y="21033"/>
                  <a:pt x="18641" y="21047"/>
                  <a:pt x="18669" y="21060"/>
                </a:cubicBezTo>
                <a:cubicBezTo>
                  <a:pt x="18725" y="21084"/>
                  <a:pt x="18781" y="21103"/>
                  <a:pt x="18837" y="21116"/>
                </a:cubicBezTo>
                <a:cubicBezTo>
                  <a:pt x="18892" y="21128"/>
                  <a:pt x="18948" y="21135"/>
                  <a:pt x="19003" y="21137"/>
                </a:cubicBezTo>
                <a:cubicBezTo>
                  <a:pt x="19141" y="21140"/>
                  <a:pt x="19278" y="21108"/>
                  <a:pt x="19413" y="21044"/>
                </a:cubicBezTo>
                <a:cubicBezTo>
                  <a:pt x="19520" y="20993"/>
                  <a:pt x="19625" y="20921"/>
                  <a:pt x="19728" y="20831"/>
                </a:cubicBezTo>
                <a:cubicBezTo>
                  <a:pt x="19754" y="20808"/>
                  <a:pt x="19780" y="20785"/>
                  <a:pt x="19805" y="20760"/>
                </a:cubicBezTo>
                <a:cubicBezTo>
                  <a:pt x="19933" y="20636"/>
                  <a:pt x="20056" y="20483"/>
                  <a:pt x="20174" y="20306"/>
                </a:cubicBezTo>
                <a:cubicBezTo>
                  <a:pt x="20244" y="20199"/>
                  <a:pt x="20313" y="20083"/>
                  <a:pt x="20379" y="19960"/>
                </a:cubicBezTo>
                <a:cubicBezTo>
                  <a:pt x="20446" y="19836"/>
                  <a:pt x="20510" y="19704"/>
                  <a:pt x="20571" y="19565"/>
                </a:cubicBezTo>
                <a:cubicBezTo>
                  <a:pt x="20612" y="19472"/>
                  <a:pt x="20653" y="19375"/>
                  <a:pt x="20691" y="19276"/>
                </a:cubicBezTo>
                <a:cubicBezTo>
                  <a:pt x="20691" y="19276"/>
                  <a:pt x="20691" y="19276"/>
                  <a:pt x="20691" y="19276"/>
                </a:cubicBezTo>
                <a:cubicBezTo>
                  <a:pt x="20711" y="19226"/>
                  <a:pt x="20730" y="19176"/>
                  <a:pt x="20748" y="19125"/>
                </a:cubicBezTo>
                <a:cubicBezTo>
                  <a:pt x="20805" y="18971"/>
                  <a:pt x="20858" y="18810"/>
                  <a:pt x="20908" y="18644"/>
                </a:cubicBezTo>
                <a:cubicBezTo>
                  <a:pt x="20959" y="18477"/>
                  <a:pt x="21006" y="18305"/>
                  <a:pt x="21050" y="18127"/>
                </a:cubicBezTo>
                <a:cubicBezTo>
                  <a:pt x="21079" y="18009"/>
                  <a:pt x="21107" y="17887"/>
                  <a:pt x="21133" y="17764"/>
                </a:cubicBezTo>
                <a:cubicBezTo>
                  <a:pt x="21159" y="17641"/>
                  <a:pt x="21183" y="17516"/>
                  <a:pt x="21206" y="17389"/>
                </a:cubicBezTo>
                <a:cubicBezTo>
                  <a:pt x="21218" y="17326"/>
                  <a:pt x="21229" y="17262"/>
                  <a:pt x="21239" y="17197"/>
                </a:cubicBezTo>
                <a:cubicBezTo>
                  <a:pt x="21271" y="17004"/>
                  <a:pt x="21299" y="16807"/>
                  <a:pt x="21322" y="16606"/>
                </a:cubicBezTo>
                <a:cubicBezTo>
                  <a:pt x="21338" y="16472"/>
                  <a:pt x="21352" y="16337"/>
                  <a:pt x="21364" y="16201"/>
                </a:cubicBezTo>
                <a:cubicBezTo>
                  <a:pt x="21375" y="16064"/>
                  <a:pt x="21385" y="15927"/>
                  <a:pt x="21393" y="15788"/>
                </a:cubicBezTo>
                <a:cubicBezTo>
                  <a:pt x="21414" y="15441"/>
                  <a:pt x="21421" y="15088"/>
                  <a:pt x="21414" y="14731"/>
                </a:cubicBezTo>
                <a:close/>
              </a:path>
            </a:pathLst>
          </a:custGeom>
          <a:solidFill>
            <a:schemeClr val="tx2">
              <a:lumMod val="75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1" name="Shape">
            <a:extLst>
              <a:ext uri="{FF2B5EF4-FFF2-40B4-BE49-F238E27FC236}">
                <a16:creationId xmlns:a16="http://schemas.microsoft.com/office/drawing/2014/main" id="{FE3D6F6E-2677-1049-B99D-C85EB88211F2}"/>
              </a:ext>
            </a:extLst>
          </p:cNvPr>
          <p:cNvSpPr/>
          <p:nvPr/>
        </p:nvSpPr>
        <p:spPr>
          <a:xfrm>
            <a:off x="8832856" y="820067"/>
            <a:ext cx="272269" cy="271840"/>
          </a:xfrm>
          <a:custGeom>
            <a:avLst/>
            <a:gdLst/>
            <a:ahLst/>
            <a:cxnLst>
              <a:cxn ang="0">
                <a:pos x="wd2" y="hd2"/>
              </a:cxn>
              <a:cxn ang="5400000">
                <a:pos x="wd2" y="hd2"/>
              </a:cxn>
              <a:cxn ang="10800000">
                <a:pos x="wd2" y="hd2"/>
              </a:cxn>
              <a:cxn ang="16200000">
                <a:pos x="wd2" y="hd2"/>
              </a:cxn>
            </a:cxnLst>
            <a:rect l="0" t="0" r="r" b="b"/>
            <a:pathLst>
              <a:path w="21401" h="21402" extrusionOk="0">
                <a:moveTo>
                  <a:pt x="12217" y="21322"/>
                </a:moveTo>
                <a:cubicBezTo>
                  <a:pt x="12631" y="20508"/>
                  <a:pt x="12484" y="19463"/>
                  <a:pt x="11776" y="18744"/>
                </a:cubicBezTo>
                <a:cubicBezTo>
                  <a:pt x="11076" y="18038"/>
                  <a:pt x="10052" y="17882"/>
                  <a:pt x="9245" y="18270"/>
                </a:cubicBezTo>
                <a:lnTo>
                  <a:pt x="9156" y="18181"/>
                </a:lnTo>
                <a:cubicBezTo>
                  <a:pt x="10198" y="17100"/>
                  <a:pt x="9731" y="14906"/>
                  <a:pt x="8091" y="13253"/>
                </a:cubicBezTo>
                <a:cubicBezTo>
                  <a:pt x="6456" y="11600"/>
                  <a:pt x="4268" y="11113"/>
                  <a:pt x="3186" y="12154"/>
                </a:cubicBezTo>
                <a:lnTo>
                  <a:pt x="3096" y="12065"/>
                </a:lnTo>
                <a:cubicBezTo>
                  <a:pt x="3488" y="11256"/>
                  <a:pt x="3341" y="10233"/>
                  <a:pt x="2642" y="9523"/>
                </a:cubicBezTo>
                <a:cubicBezTo>
                  <a:pt x="1934" y="8804"/>
                  <a:pt x="891" y="8652"/>
                  <a:pt x="76" y="9063"/>
                </a:cubicBezTo>
                <a:lnTo>
                  <a:pt x="0" y="8983"/>
                </a:lnTo>
                <a:lnTo>
                  <a:pt x="3150" y="7607"/>
                </a:lnTo>
                <a:lnTo>
                  <a:pt x="14052" y="2840"/>
                </a:lnTo>
                <a:lnTo>
                  <a:pt x="20410" y="61"/>
                </a:lnTo>
                <a:cubicBezTo>
                  <a:pt x="21003" y="-198"/>
                  <a:pt x="21600" y="410"/>
                  <a:pt x="21337" y="999"/>
                </a:cubicBezTo>
                <a:lnTo>
                  <a:pt x="18521" y="7356"/>
                </a:lnTo>
                <a:lnTo>
                  <a:pt x="13692" y="18257"/>
                </a:lnTo>
                <a:lnTo>
                  <a:pt x="12297" y="21402"/>
                </a:lnTo>
                <a:lnTo>
                  <a:pt x="12217" y="21322"/>
                </a:ln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2" name="Shape">
            <a:extLst>
              <a:ext uri="{FF2B5EF4-FFF2-40B4-BE49-F238E27FC236}">
                <a16:creationId xmlns:a16="http://schemas.microsoft.com/office/drawing/2014/main" id="{D3371125-6F56-D741-BAC3-40A1CF943BED}"/>
              </a:ext>
            </a:extLst>
          </p:cNvPr>
          <p:cNvSpPr/>
          <p:nvPr/>
        </p:nvSpPr>
        <p:spPr>
          <a:xfrm>
            <a:off x="9014955" y="820066"/>
            <a:ext cx="93126" cy="93222"/>
          </a:xfrm>
          <a:custGeom>
            <a:avLst/>
            <a:gdLst/>
            <a:ahLst/>
            <a:cxnLst>
              <a:cxn ang="0">
                <a:pos x="wd2" y="hd2"/>
              </a:cxn>
              <a:cxn ang="5400000">
                <a:pos x="wd2" y="hd2"/>
              </a:cxn>
              <a:cxn ang="10800000">
                <a:pos x="wd2" y="hd2"/>
              </a:cxn>
              <a:cxn ang="16200000">
                <a:pos x="wd2" y="hd2"/>
              </a:cxn>
            </a:cxnLst>
            <a:rect l="0" t="0" r="r" b="b"/>
            <a:pathLst>
              <a:path w="21035" h="21035" extrusionOk="0">
                <a:moveTo>
                  <a:pt x="0" y="8180"/>
                </a:moveTo>
                <a:lnTo>
                  <a:pt x="18194" y="178"/>
                </a:lnTo>
                <a:cubicBezTo>
                  <a:pt x="19884" y="-565"/>
                  <a:pt x="21600" y="1151"/>
                  <a:pt x="20857" y="2841"/>
                </a:cubicBezTo>
                <a:lnTo>
                  <a:pt x="12855" y="21035"/>
                </a:lnTo>
                <a:cubicBezTo>
                  <a:pt x="10320" y="19652"/>
                  <a:pt x="7810" y="17808"/>
                  <a:pt x="5518" y="15517"/>
                </a:cubicBezTo>
                <a:cubicBezTo>
                  <a:pt x="3227" y="13225"/>
                  <a:pt x="1383" y="10715"/>
                  <a:pt x="0" y="8180"/>
                </a:cubicBezTo>
                <a:close/>
              </a:path>
            </a:pathLst>
          </a:custGeom>
          <a:solidFill>
            <a:schemeClr val="accent3">
              <a:lumMod val="75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3" name="Shape">
            <a:extLst>
              <a:ext uri="{FF2B5EF4-FFF2-40B4-BE49-F238E27FC236}">
                <a16:creationId xmlns:a16="http://schemas.microsoft.com/office/drawing/2014/main" id="{0000F08C-4309-B346-874B-5CBA7A724AF4}"/>
              </a:ext>
            </a:extLst>
          </p:cNvPr>
          <p:cNvSpPr/>
          <p:nvPr/>
        </p:nvSpPr>
        <p:spPr>
          <a:xfrm>
            <a:off x="8952882" y="1043506"/>
            <a:ext cx="45719" cy="45719"/>
          </a:xfrm>
          <a:custGeom>
            <a:avLst/>
            <a:gdLst/>
            <a:ahLst/>
            <a:cxnLst>
              <a:cxn ang="0">
                <a:pos x="wd2" y="hd2"/>
              </a:cxn>
              <a:cxn ang="5400000">
                <a:pos x="wd2" y="hd2"/>
              </a:cxn>
              <a:cxn ang="10800000">
                <a:pos x="wd2" y="hd2"/>
              </a:cxn>
              <a:cxn ang="16200000">
                <a:pos x="wd2" y="hd2"/>
              </a:cxn>
            </a:cxnLst>
            <a:rect l="0" t="0" r="r" b="b"/>
            <a:pathLst>
              <a:path w="21600" h="21600" extrusionOk="0">
                <a:moveTo>
                  <a:pt x="14681" y="21600"/>
                </a:moveTo>
                <a:lnTo>
                  <a:pt x="0" y="5405"/>
                </a:lnTo>
                <a:cubicBezTo>
                  <a:pt x="1730" y="3604"/>
                  <a:pt x="2573" y="1802"/>
                  <a:pt x="4303" y="0"/>
                </a:cubicBezTo>
                <a:lnTo>
                  <a:pt x="21600" y="17996"/>
                </a:lnTo>
                <a:cubicBezTo>
                  <a:pt x="19870" y="19798"/>
                  <a:pt x="17297" y="19798"/>
                  <a:pt x="14681" y="21600"/>
                </a:cubicBez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4" name="Shape">
            <a:extLst>
              <a:ext uri="{FF2B5EF4-FFF2-40B4-BE49-F238E27FC236}">
                <a16:creationId xmlns:a16="http://schemas.microsoft.com/office/drawing/2014/main" id="{23EA8CE8-6D3C-4B42-AF55-BFB30DFADF97}"/>
              </a:ext>
            </a:extLst>
          </p:cNvPr>
          <p:cNvSpPr/>
          <p:nvPr/>
        </p:nvSpPr>
        <p:spPr>
          <a:xfrm>
            <a:off x="8876586" y="967208"/>
            <a:ext cx="45719" cy="45719"/>
          </a:xfrm>
          <a:custGeom>
            <a:avLst/>
            <a:gdLst/>
            <a:ahLst/>
            <a:cxnLst>
              <a:cxn ang="0">
                <a:pos x="wd2" y="hd2"/>
              </a:cxn>
              <a:cxn ang="5400000">
                <a:pos x="wd2" y="hd2"/>
              </a:cxn>
              <a:cxn ang="10800000">
                <a:pos x="wd2" y="hd2"/>
              </a:cxn>
              <a:cxn ang="16200000">
                <a:pos x="wd2" y="hd2"/>
              </a:cxn>
            </a:cxnLst>
            <a:rect l="0" t="0" r="r" b="b"/>
            <a:pathLst>
              <a:path w="21600" h="21600" extrusionOk="0">
                <a:moveTo>
                  <a:pt x="0" y="6919"/>
                </a:moveTo>
                <a:cubicBezTo>
                  <a:pt x="917" y="5189"/>
                  <a:pt x="1880" y="2595"/>
                  <a:pt x="2797" y="0"/>
                </a:cubicBezTo>
                <a:lnTo>
                  <a:pt x="21600" y="17276"/>
                </a:lnTo>
                <a:cubicBezTo>
                  <a:pt x="19720" y="19005"/>
                  <a:pt x="17839" y="19870"/>
                  <a:pt x="15959" y="21600"/>
                </a:cubicBezTo>
                <a:lnTo>
                  <a:pt x="0" y="6919"/>
                </a:ln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pic>
        <p:nvPicPr>
          <p:cNvPr id="59" name="Google Shape;964;p49"/>
          <p:cNvPicPr preferRelativeResize="0"/>
          <p:nvPr/>
        </p:nvPicPr>
        <p:blipFill rotWithShape="1">
          <a:blip r:embed="rId3">
            <a:alphaModFix/>
          </a:blip>
          <a:srcRect/>
          <a:stretch/>
        </p:blipFill>
        <p:spPr>
          <a:xfrm>
            <a:off x="2691389" y="1066218"/>
            <a:ext cx="1025095" cy="724633"/>
          </a:xfrm>
          <a:prstGeom prst="rect">
            <a:avLst/>
          </a:prstGeom>
          <a:noFill/>
          <a:ln>
            <a:noFill/>
          </a:ln>
        </p:spPr>
      </p:pic>
      <p:pic>
        <p:nvPicPr>
          <p:cNvPr id="60" name="Google Shape;963;p49"/>
          <p:cNvPicPr preferRelativeResize="0"/>
          <p:nvPr/>
        </p:nvPicPr>
        <p:blipFill rotWithShape="1">
          <a:blip r:embed="rId4">
            <a:alphaModFix/>
          </a:blip>
          <a:srcRect/>
          <a:stretch/>
        </p:blipFill>
        <p:spPr>
          <a:xfrm>
            <a:off x="3747982" y="2156995"/>
            <a:ext cx="1018690" cy="809773"/>
          </a:xfrm>
          <a:prstGeom prst="rect">
            <a:avLst/>
          </a:prstGeom>
          <a:noFill/>
          <a:ln>
            <a:noFill/>
          </a:ln>
        </p:spPr>
      </p:pic>
      <p:pic>
        <p:nvPicPr>
          <p:cNvPr id="61" name="Google Shape;960;p49"/>
          <p:cNvPicPr preferRelativeResize="0"/>
          <p:nvPr/>
        </p:nvPicPr>
        <p:blipFill rotWithShape="1">
          <a:blip r:embed="rId5">
            <a:alphaModFix/>
          </a:blip>
          <a:srcRect/>
          <a:stretch/>
        </p:blipFill>
        <p:spPr>
          <a:xfrm>
            <a:off x="4903742" y="1060399"/>
            <a:ext cx="884737" cy="712041"/>
          </a:xfrm>
          <a:prstGeom prst="rect">
            <a:avLst/>
          </a:prstGeom>
          <a:noFill/>
          <a:ln>
            <a:noFill/>
          </a:ln>
        </p:spPr>
      </p:pic>
      <p:pic>
        <p:nvPicPr>
          <p:cNvPr id="62" name="Google Shape;952;p49" descr="Imagen relacionada"/>
          <p:cNvPicPr preferRelativeResize="0"/>
          <p:nvPr/>
        </p:nvPicPr>
        <p:blipFill rotWithShape="1">
          <a:blip r:embed="rId6">
            <a:alphaModFix/>
          </a:blip>
          <a:srcRect/>
          <a:stretch/>
        </p:blipFill>
        <p:spPr>
          <a:xfrm>
            <a:off x="5788479" y="2154133"/>
            <a:ext cx="985949" cy="720493"/>
          </a:xfrm>
          <a:prstGeom prst="snip2DiagRect">
            <a:avLst>
              <a:gd name="adj1" fmla="val 2137"/>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63" name="Google Shape;953;p49" descr="Resultado de imagen para estilos de vida saludable"/>
          <p:cNvPicPr preferRelativeResize="0"/>
          <p:nvPr/>
        </p:nvPicPr>
        <p:blipFill rotWithShape="1">
          <a:blip r:embed="rId7">
            <a:alphaModFix/>
          </a:blip>
          <a:srcRect/>
          <a:stretch/>
        </p:blipFill>
        <p:spPr>
          <a:xfrm>
            <a:off x="6951670" y="1104920"/>
            <a:ext cx="838020" cy="70415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4" name="Google Shape;954;p49"/>
          <p:cNvPicPr preferRelativeResize="0"/>
          <p:nvPr/>
        </p:nvPicPr>
        <p:blipFill rotWithShape="1">
          <a:blip r:embed="rId8">
            <a:alphaModFix/>
          </a:blip>
          <a:srcRect/>
          <a:stretch/>
        </p:blipFill>
        <p:spPr>
          <a:xfrm>
            <a:off x="7853062" y="1962761"/>
            <a:ext cx="1029655" cy="1021009"/>
          </a:xfrm>
          <a:prstGeom prst="rect">
            <a:avLst/>
          </a:prstGeom>
          <a:noFill/>
          <a:ln>
            <a:noFill/>
          </a:ln>
          <a:effectLst>
            <a:outerShdw blurRad="190500" algn="tl" rotWithShape="0">
              <a:srgbClr val="000000">
                <a:alpha val="69803"/>
              </a:srgbClr>
            </a:outerShdw>
          </a:effectLst>
        </p:spPr>
      </p:pic>
      <p:graphicFrame>
        <p:nvGraphicFramePr>
          <p:cNvPr id="2" name="Diagrama 1"/>
          <p:cNvGraphicFramePr/>
          <p:nvPr>
            <p:extLst>
              <p:ext uri="{D42A27DB-BD31-4B8C-83A1-F6EECF244321}">
                <p14:modId xmlns:p14="http://schemas.microsoft.com/office/powerpoint/2010/main" val="1154492640"/>
              </p:ext>
            </p:extLst>
          </p:nvPr>
        </p:nvGraphicFramePr>
        <p:xfrm>
          <a:off x="2079812" y="3355101"/>
          <a:ext cx="8089273" cy="28843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0814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5" name="Proceso predefinido 4"/>
          <p:cNvSpPr/>
          <p:nvPr/>
        </p:nvSpPr>
        <p:spPr>
          <a:xfrm>
            <a:off x="3195961" y="754600"/>
            <a:ext cx="5752731" cy="5273337"/>
          </a:xfrm>
          <a:prstGeom prst="flowChartPredefined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165" y="923963"/>
            <a:ext cx="4096322" cy="4086795"/>
          </a:xfrm>
          <a:prstGeom prst="rect">
            <a:avLst/>
          </a:prstGeom>
        </p:spPr>
      </p:pic>
      <p:sp>
        <p:nvSpPr>
          <p:cNvPr id="6" name="CuadroTexto 5"/>
          <p:cNvSpPr txBox="1"/>
          <p:nvPr/>
        </p:nvSpPr>
        <p:spPr>
          <a:xfrm>
            <a:off x="3195961" y="5143908"/>
            <a:ext cx="5752732" cy="954107"/>
          </a:xfrm>
          <a:prstGeom prst="rect">
            <a:avLst/>
          </a:prstGeom>
          <a:noFill/>
        </p:spPr>
        <p:txBody>
          <a:bodyPr wrap="square" rtlCol="0">
            <a:spAutoFit/>
          </a:bodyPr>
          <a:lstStyle/>
          <a:p>
            <a:pPr algn="ctr"/>
            <a:r>
              <a:rPr lang="es-ES" sz="28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Generalidades del SIG </a:t>
            </a:r>
          </a:p>
          <a:p>
            <a:pPr algn="ctr"/>
            <a:r>
              <a:rPr lang="es-ES" sz="28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2025</a:t>
            </a:r>
            <a:endParaRPr lang="es-CO" sz="2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2" name="Rectángulo 1"/>
          <p:cNvSpPr/>
          <p:nvPr/>
        </p:nvSpPr>
        <p:spPr>
          <a:xfrm>
            <a:off x="4161963" y="5010758"/>
            <a:ext cx="3820726" cy="276999"/>
          </a:xfrm>
          <a:prstGeom prst="rect">
            <a:avLst/>
          </a:prstGeom>
        </p:spPr>
        <p:txBody>
          <a:bodyPr wrap="none">
            <a:spAutoFit/>
          </a:bodyPr>
          <a:lstStyle/>
          <a:p>
            <a:r>
              <a:rPr lang="es-CO" sz="1200" dirty="0">
                <a:latin typeface="Arial" panose="020B0604020202020204" pitchFamily="34" charset="0"/>
                <a:cs typeface="Arial" panose="020B0604020202020204" pitchFamily="34" charset="0"/>
              </a:rPr>
              <a:t>https://forms.office.com/r/Dnp8uJ4xDw?origin=lprLink</a:t>
            </a:r>
          </a:p>
        </p:txBody>
      </p:sp>
    </p:spTree>
    <p:extLst>
      <p:ext uri="{BB962C8B-B14F-4D97-AF65-F5344CB8AC3E}">
        <p14:creationId xmlns:p14="http://schemas.microsoft.com/office/powerpoint/2010/main" val="208937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05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Google Shape;233;p9">
            <a:extLst>
              <a:ext uri="{FF2B5EF4-FFF2-40B4-BE49-F238E27FC236}">
                <a16:creationId xmlns:a16="http://schemas.microsoft.com/office/drawing/2014/main" id="{A0A91AFB-1AC1-52A5-BC3A-ED2CE581F999}"/>
              </a:ext>
            </a:extLst>
          </p:cNvPr>
          <p:cNvSpPr txBox="1"/>
          <p:nvPr/>
        </p:nvSpPr>
        <p:spPr>
          <a:xfrm>
            <a:off x="2639507" y="649418"/>
            <a:ext cx="8851536" cy="73866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Interacción de las normas - Aspectos Importantes</a:t>
            </a:r>
            <a:endParaRPr sz="2400" b="1" dirty="0">
              <a:solidFill>
                <a:schemeClr val="accent1">
                  <a:lumMod val="50000"/>
                </a:schemeClr>
              </a:solidFill>
              <a:latin typeface="Arial" panose="020B0604020202020204" pitchFamily="34" charset="0"/>
              <a:cs typeface="Arial" panose="020B0604020202020204" pitchFamily="34" charset="0"/>
            </a:endParaRPr>
          </a:p>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NTC ISO 9001:2015 – 14001:2015 – 45001:2018 – 21001:2018</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410913366"/>
              </p:ext>
            </p:extLst>
          </p:nvPr>
        </p:nvGraphicFramePr>
        <p:xfrm>
          <a:off x="304800" y="1256107"/>
          <a:ext cx="11582400" cy="5302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92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719DBAC-F2C1-2FBC-E4D8-F1E65F34820A}"/>
              </a:ext>
            </a:extLst>
          </p:cNvPr>
          <p:cNvSpPr>
            <a:spLocks noGrp="1"/>
          </p:cNvSpPr>
          <p:nvPr>
            <p:ph type="title"/>
          </p:nvPr>
        </p:nvSpPr>
        <p:spPr>
          <a:xfrm>
            <a:off x="6419654" y="496427"/>
            <a:ext cx="4925475" cy="415498"/>
          </a:xfrm>
        </p:spPr>
        <p:txBody>
          <a:bodyPr>
            <a:noAutofit/>
          </a:bodyPr>
          <a:lstStyle/>
          <a:p>
            <a:r>
              <a:rPr lang="es-CO" sz="2400" b="1" dirty="0">
                <a:solidFill>
                  <a:schemeClr val="accent1">
                    <a:lumMod val="50000"/>
                  </a:schemeClr>
                </a:solidFill>
                <a:latin typeface="Arial" panose="020B0604020202020204" pitchFamily="34" charset="0"/>
                <a:cs typeface="Arial" panose="020B0604020202020204" pitchFamily="34" charset="0"/>
              </a:rPr>
              <a:t>Grupos de Interés - DOFA</a:t>
            </a:r>
          </a:p>
        </p:txBody>
      </p:sp>
      <p:sp>
        <p:nvSpPr>
          <p:cNvPr id="11" name="CuadroTexto 10">
            <a:extLst>
              <a:ext uri="{FF2B5EF4-FFF2-40B4-BE49-F238E27FC236}">
                <a16:creationId xmlns:a16="http://schemas.microsoft.com/office/drawing/2014/main" id="{83D03BC8-E3FF-A880-EB7F-7DA8968F0BC5}"/>
              </a:ext>
            </a:extLst>
          </p:cNvPr>
          <p:cNvSpPr txBox="1"/>
          <p:nvPr/>
        </p:nvSpPr>
        <p:spPr>
          <a:xfrm>
            <a:off x="319182" y="5151002"/>
            <a:ext cx="6624009" cy="646331"/>
          </a:xfrm>
          <a:prstGeom prst="rect">
            <a:avLst/>
          </a:prstGeom>
          <a:noFill/>
        </p:spPr>
        <p:txBody>
          <a:bodyPr wrap="square" rtlCol="0">
            <a:spAutoFit/>
          </a:bodyPr>
          <a:lstStyle/>
          <a:p>
            <a:pPr algn="just"/>
            <a:r>
              <a:rPr lang="es-MX" sz="1200" b="1" dirty="0">
                <a:latin typeface="Arial" panose="020B0604020202020204" pitchFamily="34" charset="0"/>
                <a:cs typeface="Arial" panose="020B0604020202020204" pitchFamily="34" charset="0"/>
              </a:rPr>
              <a:t>Los funcionarios deben conocer los grupos de interés pertinentes a su proceso</a:t>
            </a:r>
            <a:r>
              <a:rPr lang="es-CO" sz="1200" b="1" dirty="0">
                <a:latin typeface="Arial" panose="020B0604020202020204" pitchFamily="34" charset="0"/>
                <a:cs typeface="Arial" panose="020B0604020202020204" pitchFamily="34" charset="0"/>
              </a:rPr>
              <a:t>.</a:t>
            </a:r>
          </a:p>
          <a:p>
            <a:pPr algn="just"/>
            <a:endParaRPr lang="es-CO" sz="1200" b="1" dirty="0">
              <a:latin typeface="Arial" panose="020B0604020202020204" pitchFamily="34" charset="0"/>
              <a:cs typeface="Arial" panose="020B0604020202020204" pitchFamily="34" charset="0"/>
            </a:endParaRPr>
          </a:p>
          <a:p>
            <a:pPr algn="just"/>
            <a:r>
              <a:rPr lang="es-CO" sz="1200" b="1" dirty="0">
                <a:latin typeface="Arial" panose="020B0604020202020204" pitchFamily="34" charset="0"/>
                <a:cs typeface="Arial" panose="020B0604020202020204" pitchFamily="34" charset="0"/>
              </a:rPr>
              <a:t>Matriz Grupos de Interés GI-GI-F-6</a:t>
            </a:r>
            <a:endParaRPr lang="es-MX" sz="1200" b="1"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B9E31199-F2B5-79A7-C9F7-9D9C7C714036}"/>
              </a:ext>
            </a:extLst>
          </p:cNvPr>
          <p:cNvSpPr txBox="1"/>
          <p:nvPr/>
        </p:nvSpPr>
        <p:spPr>
          <a:xfrm>
            <a:off x="7498674" y="1285850"/>
            <a:ext cx="4254386" cy="1015663"/>
          </a:xfrm>
          <a:prstGeom prst="rect">
            <a:avLst/>
          </a:prstGeom>
          <a:noFill/>
        </p:spPr>
        <p:txBody>
          <a:bodyPr wrap="square" rtlCol="0">
            <a:spAutoFit/>
          </a:bodyPr>
          <a:lstStyle/>
          <a:p>
            <a:pPr algn="just"/>
            <a:r>
              <a:rPr lang="es-MX" sz="1200" b="1" dirty="0">
                <a:latin typeface="Arial" panose="020B0604020202020204" pitchFamily="34" charset="0"/>
                <a:cs typeface="Arial" panose="020B0604020202020204" pitchFamily="34" charset="0"/>
              </a:rPr>
              <a:t>Los funcionarios deben conocer el DOFA asociado a su proceso.</a:t>
            </a:r>
          </a:p>
          <a:p>
            <a:pPr algn="just"/>
            <a:endParaRPr lang="es-CO" sz="1200" b="1" dirty="0">
              <a:latin typeface="Arial" panose="020B0604020202020204" pitchFamily="34" charset="0"/>
              <a:cs typeface="Arial" panose="020B0604020202020204" pitchFamily="34" charset="0"/>
            </a:endParaRPr>
          </a:p>
          <a:p>
            <a:pPr algn="just"/>
            <a:r>
              <a:rPr lang="es-CO" sz="1200" b="1" dirty="0">
                <a:latin typeface="Arial" panose="020B0604020202020204" pitchFamily="34" charset="0"/>
                <a:cs typeface="Arial" panose="020B0604020202020204" pitchFamily="34" charset="0"/>
              </a:rPr>
              <a:t>Instrumento de medición del ejercicio en términos de análisis de contexto institucional PE-PE-F-6</a:t>
            </a:r>
            <a:endParaRPr lang="es-MX" sz="1200" b="1" dirty="0">
              <a:latin typeface="Arial" panose="020B0604020202020204" pitchFamily="34" charset="0"/>
              <a:cs typeface="Arial" panose="020B0604020202020204" pitchFamily="34" charset="0"/>
            </a:endParaRPr>
          </a:p>
        </p:txBody>
      </p:sp>
      <p:pic>
        <p:nvPicPr>
          <p:cNvPr id="2" name="Imagen 1" descr="Diagrama&#10;&#10;Descripción generada automáticamente">
            <a:extLst>
              <a:ext uri="{FF2B5EF4-FFF2-40B4-BE49-F238E27FC236}">
                <a16:creationId xmlns:a16="http://schemas.microsoft.com/office/drawing/2014/main" id="{A1CCCE12-6F47-9FF9-B879-3BF3BE04FAAD}"/>
              </a:ext>
            </a:extLst>
          </p:cNvPr>
          <p:cNvPicPr>
            <a:picLocks noChangeAspect="1"/>
          </p:cNvPicPr>
          <p:nvPr/>
        </p:nvPicPr>
        <p:blipFill rotWithShape="1">
          <a:blip r:embed="rId3"/>
          <a:srcRect l="760"/>
          <a:stretch/>
        </p:blipFill>
        <p:spPr>
          <a:xfrm>
            <a:off x="189790" y="1086841"/>
            <a:ext cx="6624009" cy="4017214"/>
          </a:xfrm>
          <a:prstGeom prst="rect">
            <a:avLst/>
          </a:prstGeom>
        </p:spPr>
      </p:pic>
      <p:graphicFrame>
        <p:nvGraphicFramePr>
          <p:cNvPr id="20" name="Diagrama 19"/>
          <p:cNvGraphicFramePr/>
          <p:nvPr>
            <p:extLst>
              <p:ext uri="{D42A27DB-BD31-4B8C-83A1-F6EECF244321}">
                <p14:modId xmlns:p14="http://schemas.microsoft.com/office/powerpoint/2010/main" val="338323541"/>
              </p:ext>
            </p:extLst>
          </p:nvPr>
        </p:nvGraphicFramePr>
        <p:xfrm>
          <a:off x="6305910" y="2463450"/>
          <a:ext cx="6487064" cy="3833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562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Google Shape;233;p9">
            <a:extLst>
              <a:ext uri="{FF2B5EF4-FFF2-40B4-BE49-F238E27FC236}">
                <a16:creationId xmlns:a16="http://schemas.microsoft.com/office/drawing/2014/main" id="{A0A91AFB-1AC1-52A5-BC3A-ED2CE581F999}"/>
              </a:ext>
            </a:extLst>
          </p:cNvPr>
          <p:cNvSpPr txBox="1"/>
          <p:nvPr/>
        </p:nvSpPr>
        <p:spPr>
          <a:xfrm>
            <a:off x="2620653" y="550245"/>
            <a:ext cx="8879816" cy="73866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Interacción de las normas - Aspectos Importantes</a:t>
            </a:r>
            <a:endParaRPr sz="2400" b="1" dirty="0">
              <a:solidFill>
                <a:schemeClr val="accent1">
                  <a:lumMod val="50000"/>
                </a:schemeClr>
              </a:solidFill>
              <a:latin typeface="Arial" panose="020B0604020202020204" pitchFamily="34" charset="0"/>
              <a:cs typeface="Arial" panose="020B0604020202020204" pitchFamily="34" charset="0"/>
            </a:endParaRPr>
          </a:p>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NTC ISO 9001:2015 – 14001:2015 – 45001:2018 – 21001:2018</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330287400"/>
              </p:ext>
            </p:extLst>
          </p:nvPr>
        </p:nvGraphicFramePr>
        <p:xfrm>
          <a:off x="289560" y="1385740"/>
          <a:ext cx="11582400" cy="5167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36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Google Shape;281;p11">
            <a:extLst>
              <a:ext uri="{FF2B5EF4-FFF2-40B4-BE49-F238E27FC236}">
                <a16:creationId xmlns:a16="http://schemas.microsoft.com/office/drawing/2014/main" id="{353404CC-E374-F167-30A1-851B173A396F}"/>
              </a:ext>
            </a:extLst>
          </p:cNvPr>
          <p:cNvSpPr txBox="1">
            <a:spLocks noGrp="1"/>
          </p:cNvSpPr>
          <p:nvPr>
            <p:ph type="title"/>
          </p:nvPr>
        </p:nvSpPr>
        <p:spPr>
          <a:xfrm>
            <a:off x="6096000" y="494155"/>
            <a:ext cx="489024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Enfoque Basado en Procesos</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47" name="Google Shape;287;p11">
            <a:extLst>
              <a:ext uri="{FF2B5EF4-FFF2-40B4-BE49-F238E27FC236}">
                <a16:creationId xmlns:a16="http://schemas.microsoft.com/office/drawing/2014/main" id="{B25BCA4B-7A31-7A03-2BD5-D7E1125BDFA6}"/>
              </a:ext>
            </a:extLst>
          </p:cNvPr>
          <p:cNvGrpSpPr/>
          <p:nvPr/>
        </p:nvGrpSpPr>
        <p:grpSpPr>
          <a:xfrm>
            <a:off x="322439" y="4711215"/>
            <a:ext cx="4993631" cy="838568"/>
            <a:chOff x="2" y="481263"/>
            <a:chExt cx="6155289" cy="1102953"/>
          </a:xfrm>
        </p:grpSpPr>
        <p:sp>
          <p:nvSpPr>
            <p:cNvPr id="48" name="Google Shape;288;p11">
              <a:extLst>
                <a:ext uri="{FF2B5EF4-FFF2-40B4-BE49-F238E27FC236}">
                  <a16:creationId xmlns:a16="http://schemas.microsoft.com/office/drawing/2014/main" id="{0CC49BC1-453E-3FE9-644A-27C32EF18805}"/>
                </a:ext>
              </a:extLst>
            </p:cNvPr>
            <p:cNvSpPr/>
            <p:nvPr/>
          </p:nvSpPr>
          <p:spPr>
            <a:xfrm>
              <a:off x="2" y="481263"/>
              <a:ext cx="6155289" cy="1102953"/>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tx1"/>
                </a:solidFill>
                <a:latin typeface="Arial" panose="020B0604020202020204" pitchFamily="34" charset="0"/>
                <a:cs typeface="Arial" panose="020B0604020202020204" pitchFamily="34" charset="0"/>
              </a:endParaRPr>
            </a:p>
          </p:txBody>
        </p:sp>
        <p:sp>
          <p:nvSpPr>
            <p:cNvPr id="49" name="Google Shape;289;p11">
              <a:extLst>
                <a:ext uri="{FF2B5EF4-FFF2-40B4-BE49-F238E27FC236}">
                  <a16:creationId xmlns:a16="http://schemas.microsoft.com/office/drawing/2014/main" id="{CF7ACA24-7087-DF88-D72B-4AFDFDE6A521}"/>
                </a:ext>
              </a:extLst>
            </p:cNvPr>
            <p:cNvSpPr txBox="1"/>
            <p:nvPr/>
          </p:nvSpPr>
          <p:spPr>
            <a:xfrm>
              <a:off x="2" y="481263"/>
              <a:ext cx="6155289" cy="1102953"/>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s-ES" sz="1100" b="1" dirty="0">
                  <a:solidFill>
                    <a:schemeClr val="tx1"/>
                  </a:solidFill>
                  <a:latin typeface="Arial" panose="020B0604020202020204" pitchFamily="34" charset="0"/>
                  <a:ea typeface="Calibri"/>
                  <a:cs typeface="Arial" panose="020B0604020202020204" pitchFamily="34" charset="0"/>
                  <a:sym typeface="Calibri"/>
                </a:rPr>
                <a:t>Nota: </a:t>
              </a:r>
              <a:r>
                <a:rPr lang="es-ES" sz="1100" dirty="0">
                  <a:solidFill>
                    <a:schemeClr val="tx1"/>
                  </a:solidFill>
                  <a:latin typeface="Arial" panose="020B0604020202020204" pitchFamily="34" charset="0"/>
                  <a:ea typeface="Calibri"/>
                  <a:cs typeface="Arial" panose="020B0604020202020204" pitchFamily="34" charset="0"/>
                  <a:sym typeface="Calibri"/>
                </a:rPr>
                <a:t>Las entradas de un proceso son generalmente las salidas de otros procesos, y las salidas de un proceso son generalmente las entradas de otros procesos.</a:t>
              </a:r>
              <a:endParaRPr sz="1100" dirty="0">
                <a:solidFill>
                  <a:schemeClr val="tx1"/>
                </a:solidFill>
                <a:latin typeface="Arial" panose="020B0604020202020204" pitchFamily="34" charset="0"/>
                <a:cs typeface="Arial" panose="020B0604020202020204" pitchFamily="34" charset="0"/>
              </a:endParaRPr>
            </a:p>
          </p:txBody>
        </p:sp>
      </p:grpSp>
      <p:grpSp>
        <p:nvGrpSpPr>
          <p:cNvPr id="50" name="Google Shape;290;p11">
            <a:extLst>
              <a:ext uri="{FF2B5EF4-FFF2-40B4-BE49-F238E27FC236}">
                <a16:creationId xmlns:a16="http://schemas.microsoft.com/office/drawing/2014/main" id="{592A80DC-DECF-64AE-B09F-B0742706B2D8}"/>
              </a:ext>
            </a:extLst>
          </p:cNvPr>
          <p:cNvGrpSpPr/>
          <p:nvPr/>
        </p:nvGrpSpPr>
        <p:grpSpPr>
          <a:xfrm>
            <a:off x="195579" y="1560662"/>
            <a:ext cx="5389432" cy="2743163"/>
            <a:chOff x="2016001" y="5042670"/>
            <a:chExt cx="8496944" cy="2312936"/>
          </a:xfrm>
        </p:grpSpPr>
        <p:sp>
          <p:nvSpPr>
            <p:cNvPr id="51" name="Google Shape;291;p11">
              <a:extLst>
                <a:ext uri="{FF2B5EF4-FFF2-40B4-BE49-F238E27FC236}">
                  <a16:creationId xmlns:a16="http://schemas.microsoft.com/office/drawing/2014/main" id="{673CD299-DB3F-D22D-FC2E-24A9389C88AB}"/>
                </a:ext>
              </a:extLst>
            </p:cNvPr>
            <p:cNvSpPr/>
            <p:nvPr/>
          </p:nvSpPr>
          <p:spPr>
            <a:xfrm>
              <a:off x="4482701" y="5042670"/>
              <a:ext cx="3188950" cy="1535479"/>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89975" tIns="46775" rIns="89975" bIns="46775" anchor="ctr" anchorCtr="0">
              <a:noAutofit/>
            </a:bodyPr>
            <a:lstStyle/>
            <a:p>
              <a:pPr lvl="0" algn="ctr">
                <a:lnSpc>
                  <a:spcPct val="90000"/>
                </a:lnSpc>
              </a:pPr>
              <a:r>
                <a:rPr lang="es-ES" sz="1100" b="1" dirty="0">
                  <a:solidFill>
                    <a:schemeClr val="dk1"/>
                  </a:solidFill>
                  <a:latin typeface="Arial" panose="020B0604020202020204" pitchFamily="34" charset="0"/>
                  <a:ea typeface="Calibri"/>
                  <a:cs typeface="Arial" panose="020B0604020202020204" pitchFamily="34" charset="0"/>
                  <a:sym typeface="Georgia"/>
                </a:rPr>
                <a:t>PROCESO</a:t>
              </a:r>
              <a:endParaRPr lang="es-ES" sz="1100" b="1" dirty="0">
                <a:solidFill>
                  <a:schemeClr val="dk1"/>
                </a:solidFill>
                <a:latin typeface="Arial" panose="020B0604020202020204" pitchFamily="34" charset="0"/>
                <a:ea typeface="Calibri"/>
                <a:cs typeface="Arial" panose="020B0604020202020204" pitchFamily="34" charset="0"/>
              </a:endParaRPr>
            </a:p>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(Actividades)</a:t>
              </a:r>
            </a:p>
            <a:p>
              <a:pPr algn="ctr"/>
              <a:r>
                <a:rPr lang="es-ES" sz="1100" b="1" dirty="0">
                  <a:solidFill>
                    <a:schemeClr val="dk1"/>
                  </a:solidFill>
                  <a:latin typeface="Arial" panose="020B0604020202020204" pitchFamily="34" charset="0"/>
                  <a:ea typeface="Calibri"/>
                  <a:cs typeface="Arial" panose="020B0604020202020204" pitchFamily="34" charset="0"/>
                  <a:sym typeface="Calibri"/>
                </a:rPr>
                <a:t>Conjunto de actividades mutuamente relacionadas que utilizan las entradas para proporcionar un resultado previsto.</a:t>
              </a:r>
              <a:endParaRPr lang="es-ES" sz="1100" dirty="0">
                <a:latin typeface="Arial" panose="020B0604020202020204" pitchFamily="34" charset="0"/>
                <a:cs typeface="Arial" panose="020B0604020202020204" pitchFamily="34" charset="0"/>
              </a:endParaRPr>
            </a:p>
          </p:txBody>
        </p:sp>
        <p:sp>
          <p:nvSpPr>
            <p:cNvPr id="52" name="Google Shape;292;p11">
              <a:extLst>
                <a:ext uri="{FF2B5EF4-FFF2-40B4-BE49-F238E27FC236}">
                  <a16:creationId xmlns:a16="http://schemas.microsoft.com/office/drawing/2014/main" id="{F61C8D7A-5E48-0BDC-568D-376CF8E61A2E}"/>
                </a:ext>
              </a:extLst>
            </p:cNvPr>
            <p:cNvSpPr/>
            <p:nvPr/>
          </p:nvSpPr>
          <p:spPr>
            <a:xfrm>
              <a:off x="4076285" y="6997304"/>
              <a:ext cx="4104456" cy="358302"/>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89975" tIns="46775" rIns="89975" bIns="46775"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Medición, Control, Retroalimentación</a:t>
              </a:r>
              <a:endParaRPr sz="1100" dirty="0">
                <a:latin typeface="Arial" panose="020B0604020202020204" pitchFamily="34" charset="0"/>
                <a:cs typeface="Arial" panose="020B0604020202020204" pitchFamily="34" charset="0"/>
              </a:endParaRPr>
            </a:p>
          </p:txBody>
        </p:sp>
        <p:cxnSp>
          <p:nvCxnSpPr>
            <p:cNvPr id="53" name="Google Shape;293;p11">
              <a:extLst>
                <a:ext uri="{FF2B5EF4-FFF2-40B4-BE49-F238E27FC236}">
                  <a16:creationId xmlns:a16="http://schemas.microsoft.com/office/drawing/2014/main" id="{68710947-DECC-EE0F-342B-884EAB4AA3C8}"/>
                </a:ext>
              </a:extLst>
            </p:cNvPr>
            <p:cNvCxnSpPr>
              <a:stCxn id="58" idx="4"/>
              <a:endCxn id="52" idx="3"/>
            </p:cNvCxnSpPr>
            <p:nvPr/>
          </p:nvCxnSpPr>
          <p:spPr>
            <a:xfrm rot="5400000">
              <a:off x="8441029" y="6148684"/>
              <a:ext cx="767400" cy="1288200"/>
            </a:xfrm>
            <a:prstGeom prst="bentConnector2">
              <a:avLst/>
            </a:prstGeom>
            <a:ln>
              <a:headEnd type="triangle" w="med" len="med"/>
              <a:tailEnd type="triangle" w="med" len="med"/>
            </a:ln>
          </p:spPr>
          <p:style>
            <a:lnRef idx="1">
              <a:schemeClr val="accent6"/>
            </a:lnRef>
            <a:fillRef idx="2">
              <a:schemeClr val="accent6"/>
            </a:fillRef>
            <a:effectRef idx="1">
              <a:schemeClr val="accent6"/>
            </a:effectRef>
            <a:fontRef idx="minor">
              <a:schemeClr val="dk1"/>
            </a:fontRef>
          </p:style>
        </p:cxnSp>
        <p:cxnSp>
          <p:nvCxnSpPr>
            <p:cNvPr id="54" name="Google Shape;295;p11">
              <a:extLst>
                <a:ext uri="{FF2B5EF4-FFF2-40B4-BE49-F238E27FC236}">
                  <a16:creationId xmlns:a16="http://schemas.microsoft.com/office/drawing/2014/main" id="{22C128FE-51B5-C42F-B2E2-9BF321A9C3F4}"/>
                </a:ext>
              </a:extLst>
            </p:cNvPr>
            <p:cNvCxnSpPr>
              <a:stCxn id="51" idx="3"/>
              <a:endCxn id="58" idx="2"/>
            </p:cNvCxnSpPr>
            <p:nvPr/>
          </p:nvCxnSpPr>
          <p:spPr>
            <a:xfrm>
              <a:off x="7671651" y="5810409"/>
              <a:ext cx="753062" cy="8660"/>
            </a:xfrm>
            <a:prstGeom prst="straightConnector1">
              <a:avLst/>
            </a:prstGeom>
            <a:ln>
              <a:headEnd type="none" w="sm" len="sm"/>
              <a:tailEnd type="triangle" w="med" len="med"/>
            </a:ln>
          </p:spPr>
          <p:style>
            <a:lnRef idx="1">
              <a:schemeClr val="accent6"/>
            </a:lnRef>
            <a:fillRef idx="2">
              <a:schemeClr val="accent6"/>
            </a:fillRef>
            <a:effectRef idx="1">
              <a:schemeClr val="accent6"/>
            </a:effectRef>
            <a:fontRef idx="minor">
              <a:schemeClr val="dk1"/>
            </a:fontRef>
          </p:style>
        </p:cxnSp>
        <p:cxnSp>
          <p:nvCxnSpPr>
            <p:cNvPr id="55" name="Google Shape;296;p11">
              <a:extLst>
                <a:ext uri="{FF2B5EF4-FFF2-40B4-BE49-F238E27FC236}">
                  <a16:creationId xmlns:a16="http://schemas.microsoft.com/office/drawing/2014/main" id="{0C7BCB64-5931-EAF3-2C53-722D0D12A1B1}"/>
                </a:ext>
              </a:extLst>
            </p:cNvPr>
            <p:cNvCxnSpPr>
              <a:stCxn id="52" idx="1"/>
              <a:endCxn id="57" idx="4"/>
            </p:cNvCxnSpPr>
            <p:nvPr/>
          </p:nvCxnSpPr>
          <p:spPr>
            <a:xfrm rot="10800000">
              <a:off x="2945585" y="6288455"/>
              <a:ext cx="1130700" cy="888000"/>
            </a:xfrm>
            <a:prstGeom prst="bentConnector2">
              <a:avLst/>
            </a:prstGeom>
            <a:ln>
              <a:headEnd type="triangle" w="med" len="med"/>
              <a:tailEnd type="triangle" w="med" len="med"/>
            </a:ln>
          </p:spPr>
          <p:style>
            <a:lnRef idx="1">
              <a:schemeClr val="accent6"/>
            </a:lnRef>
            <a:fillRef idx="2">
              <a:schemeClr val="accent6"/>
            </a:fillRef>
            <a:effectRef idx="1">
              <a:schemeClr val="accent6"/>
            </a:effectRef>
            <a:fontRef idx="minor">
              <a:schemeClr val="dk1"/>
            </a:fontRef>
          </p:style>
        </p:cxnSp>
        <p:cxnSp>
          <p:nvCxnSpPr>
            <p:cNvPr id="56" name="Google Shape;298;p11">
              <a:extLst>
                <a:ext uri="{FF2B5EF4-FFF2-40B4-BE49-F238E27FC236}">
                  <a16:creationId xmlns:a16="http://schemas.microsoft.com/office/drawing/2014/main" id="{79F5BB1A-3C98-7B86-E3E0-0A1099607335}"/>
                </a:ext>
              </a:extLst>
            </p:cNvPr>
            <p:cNvCxnSpPr>
              <a:stCxn id="57" idx="6"/>
              <a:endCxn id="51" idx="1"/>
            </p:cNvCxnSpPr>
            <p:nvPr/>
          </p:nvCxnSpPr>
          <p:spPr>
            <a:xfrm flipV="1">
              <a:off x="3875349" y="5810409"/>
              <a:ext cx="607353" cy="9941"/>
            </a:xfrm>
            <a:prstGeom prst="straightConnector1">
              <a:avLst/>
            </a:prstGeom>
            <a:ln>
              <a:headEnd type="none" w="sm" len="sm"/>
              <a:tailEnd type="triangle" w="med" len="med"/>
            </a:ln>
          </p:spPr>
          <p:style>
            <a:lnRef idx="1">
              <a:schemeClr val="accent6"/>
            </a:lnRef>
            <a:fillRef idx="2">
              <a:schemeClr val="accent6"/>
            </a:fillRef>
            <a:effectRef idx="1">
              <a:schemeClr val="accent6"/>
            </a:effectRef>
            <a:fontRef idx="minor">
              <a:schemeClr val="dk1"/>
            </a:fontRef>
          </p:style>
        </p:cxnSp>
        <p:sp>
          <p:nvSpPr>
            <p:cNvPr id="57" name="Google Shape;297;p11">
              <a:extLst>
                <a:ext uri="{FF2B5EF4-FFF2-40B4-BE49-F238E27FC236}">
                  <a16:creationId xmlns:a16="http://schemas.microsoft.com/office/drawing/2014/main" id="{A6DE3DFC-CA95-CDFF-A398-B6D73227A4F9}"/>
                </a:ext>
              </a:extLst>
            </p:cNvPr>
            <p:cNvSpPr/>
            <p:nvPr/>
          </p:nvSpPr>
          <p:spPr>
            <a:xfrm>
              <a:off x="2016001" y="5352298"/>
              <a:ext cx="1859348" cy="936104"/>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Entradas</a:t>
              </a:r>
              <a:endParaRPr sz="1100" dirty="0">
                <a:latin typeface="Arial" panose="020B0604020202020204" pitchFamily="34" charset="0"/>
                <a:cs typeface="Arial" panose="020B0604020202020204" pitchFamily="34" charset="0"/>
              </a:endParaRPr>
            </a:p>
          </p:txBody>
        </p:sp>
        <p:sp>
          <p:nvSpPr>
            <p:cNvPr id="58" name="Google Shape;294;p11">
              <a:extLst>
                <a:ext uri="{FF2B5EF4-FFF2-40B4-BE49-F238E27FC236}">
                  <a16:creationId xmlns:a16="http://schemas.microsoft.com/office/drawing/2014/main" id="{8566FE3A-D0C6-5CBE-C31C-ECA128EA9A33}"/>
                </a:ext>
              </a:extLst>
            </p:cNvPr>
            <p:cNvSpPr/>
            <p:nvPr/>
          </p:nvSpPr>
          <p:spPr>
            <a:xfrm>
              <a:off x="8424713" y="5229055"/>
              <a:ext cx="2088232" cy="1180029"/>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Salidas</a:t>
              </a:r>
              <a:endParaRPr sz="11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endParaRPr sz="1100" dirty="0">
                <a:solidFill>
                  <a:srgbClr val="000000"/>
                </a:solidFill>
                <a:latin typeface="Arial" panose="020B0604020202020204" pitchFamily="34" charset="0"/>
                <a:ea typeface="Quattrocento Sans"/>
                <a:cs typeface="Arial" panose="020B0604020202020204" pitchFamily="34" charset="0"/>
                <a:sym typeface="Quattrocento Sans"/>
              </a:endParaRPr>
            </a:p>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(Resultados previstos)</a:t>
              </a:r>
              <a:endParaRPr sz="1100" dirty="0">
                <a:latin typeface="Arial" panose="020B0604020202020204" pitchFamily="34" charset="0"/>
                <a:cs typeface="Arial" panose="020B0604020202020204" pitchFamily="34" charset="0"/>
              </a:endParaRPr>
            </a:p>
          </p:txBody>
        </p:sp>
      </p:grpSp>
      <p:grpSp>
        <p:nvGrpSpPr>
          <p:cNvPr id="59" name="Group 4">
            <a:extLst>
              <a:ext uri="{FF2B5EF4-FFF2-40B4-BE49-F238E27FC236}">
                <a16:creationId xmlns:a16="http://schemas.microsoft.com/office/drawing/2014/main" id="{B181F870-F930-1B0D-FAC5-24BA3FF890C7}"/>
              </a:ext>
            </a:extLst>
          </p:cNvPr>
          <p:cNvGrpSpPr/>
          <p:nvPr/>
        </p:nvGrpSpPr>
        <p:grpSpPr>
          <a:xfrm>
            <a:off x="5880101" y="1280769"/>
            <a:ext cx="750438" cy="4531106"/>
            <a:chOff x="38963599" y="27635199"/>
            <a:chExt cx="807847" cy="4387662"/>
          </a:xfrm>
        </p:grpSpPr>
        <p:sp>
          <p:nvSpPr>
            <p:cNvPr id="60" name="Shape">
              <a:extLst>
                <a:ext uri="{FF2B5EF4-FFF2-40B4-BE49-F238E27FC236}">
                  <a16:creationId xmlns:a16="http://schemas.microsoft.com/office/drawing/2014/main" id="{C5408CCF-8AE2-045C-EAD3-734EA3F36889}"/>
                </a:ext>
              </a:extLst>
            </p:cNvPr>
            <p:cNvSpPr/>
            <p:nvPr/>
          </p:nvSpPr>
          <p:spPr>
            <a:xfrm>
              <a:off x="38963599" y="27635199"/>
              <a:ext cx="806079" cy="4381154"/>
            </a:xfrm>
            <a:custGeom>
              <a:avLst/>
              <a:gdLst/>
              <a:ahLst/>
              <a:cxnLst>
                <a:cxn ang="0">
                  <a:pos x="wd2" y="hd2"/>
                </a:cxn>
                <a:cxn ang="5400000">
                  <a:pos x="wd2" y="hd2"/>
                </a:cxn>
                <a:cxn ang="10800000">
                  <a:pos x="wd2" y="hd2"/>
                </a:cxn>
                <a:cxn ang="16200000">
                  <a:pos x="wd2" y="hd2"/>
                </a:cxn>
              </a:cxnLst>
              <a:rect l="0" t="0" r="r" b="b"/>
              <a:pathLst>
                <a:path w="21600" h="21595" extrusionOk="0">
                  <a:moveTo>
                    <a:pt x="6664" y="21595"/>
                  </a:moveTo>
                  <a:cubicBezTo>
                    <a:pt x="6898" y="21595"/>
                    <a:pt x="7096" y="21570"/>
                    <a:pt x="7177" y="21530"/>
                  </a:cubicBezTo>
                  <a:lnTo>
                    <a:pt x="13324" y="18622"/>
                  </a:lnTo>
                  <a:lnTo>
                    <a:pt x="13324" y="15731"/>
                  </a:lnTo>
                  <a:cubicBezTo>
                    <a:pt x="13324" y="15447"/>
                    <a:pt x="13647" y="15192"/>
                    <a:pt x="14283" y="14972"/>
                  </a:cubicBezTo>
                  <a:cubicBezTo>
                    <a:pt x="15430" y="14574"/>
                    <a:pt x="17584" y="14304"/>
                    <a:pt x="20198" y="14232"/>
                  </a:cubicBezTo>
                  <a:cubicBezTo>
                    <a:pt x="20998" y="14209"/>
                    <a:pt x="21600" y="14079"/>
                    <a:pt x="21600" y="13927"/>
                  </a:cubicBezTo>
                  <a:lnTo>
                    <a:pt x="21600" y="13927"/>
                  </a:lnTo>
                  <a:cubicBezTo>
                    <a:pt x="21600" y="13837"/>
                    <a:pt x="21386" y="13751"/>
                    <a:pt x="21015" y="13692"/>
                  </a:cubicBezTo>
                  <a:cubicBezTo>
                    <a:pt x="20647" y="13634"/>
                    <a:pt x="20167" y="13608"/>
                    <a:pt x="19691" y="13621"/>
                  </a:cubicBezTo>
                  <a:cubicBezTo>
                    <a:pt x="15988" y="13721"/>
                    <a:pt x="12936" y="14101"/>
                    <a:pt x="11316" y="14665"/>
                  </a:cubicBezTo>
                  <a:cubicBezTo>
                    <a:pt x="10557" y="14928"/>
                    <a:pt x="10118" y="15228"/>
                    <a:pt x="10002" y="15556"/>
                  </a:cubicBezTo>
                  <a:lnTo>
                    <a:pt x="10002" y="11807"/>
                  </a:lnTo>
                  <a:cubicBezTo>
                    <a:pt x="10002" y="11411"/>
                    <a:pt x="10455" y="11053"/>
                    <a:pt x="11343" y="10744"/>
                  </a:cubicBezTo>
                  <a:cubicBezTo>
                    <a:pt x="12207" y="10443"/>
                    <a:pt x="13456" y="10197"/>
                    <a:pt x="15049" y="10013"/>
                  </a:cubicBezTo>
                  <a:cubicBezTo>
                    <a:pt x="16522" y="9842"/>
                    <a:pt x="18265" y="9731"/>
                    <a:pt x="20086" y="9693"/>
                  </a:cubicBezTo>
                  <a:cubicBezTo>
                    <a:pt x="20947" y="9674"/>
                    <a:pt x="21597" y="9542"/>
                    <a:pt x="21597" y="9385"/>
                  </a:cubicBezTo>
                  <a:cubicBezTo>
                    <a:pt x="21597" y="9298"/>
                    <a:pt x="21392" y="9214"/>
                    <a:pt x="21038" y="9155"/>
                  </a:cubicBezTo>
                  <a:cubicBezTo>
                    <a:pt x="20684" y="9097"/>
                    <a:pt x="20211" y="9069"/>
                    <a:pt x="19738" y="9078"/>
                  </a:cubicBezTo>
                  <a:cubicBezTo>
                    <a:pt x="19653" y="9080"/>
                    <a:pt x="19568" y="9082"/>
                    <a:pt x="19487" y="9084"/>
                  </a:cubicBezTo>
                  <a:cubicBezTo>
                    <a:pt x="18078" y="9116"/>
                    <a:pt x="16716" y="9182"/>
                    <a:pt x="15437" y="9278"/>
                  </a:cubicBezTo>
                  <a:cubicBezTo>
                    <a:pt x="14787" y="9326"/>
                    <a:pt x="14154" y="9383"/>
                    <a:pt x="13562" y="9447"/>
                  </a:cubicBezTo>
                  <a:cubicBezTo>
                    <a:pt x="12953" y="9512"/>
                    <a:pt x="12371" y="9586"/>
                    <a:pt x="11833" y="9666"/>
                  </a:cubicBezTo>
                  <a:cubicBezTo>
                    <a:pt x="10114" y="9920"/>
                    <a:pt x="8797" y="10238"/>
                    <a:pt x="7916" y="10612"/>
                  </a:cubicBezTo>
                  <a:cubicBezTo>
                    <a:pt x="7208" y="10913"/>
                    <a:pt x="6793" y="11247"/>
                    <a:pt x="6681" y="11606"/>
                  </a:cubicBezTo>
                  <a:lnTo>
                    <a:pt x="6681" y="7883"/>
                  </a:lnTo>
                  <a:cubicBezTo>
                    <a:pt x="6681" y="7448"/>
                    <a:pt x="7106" y="7047"/>
                    <a:pt x="7943" y="6691"/>
                  </a:cubicBezTo>
                  <a:cubicBezTo>
                    <a:pt x="8821" y="6318"/>
                    <a:pt x="10138" y="6001"/>
                    <a:pt x="11853" y="5747"/>
                  </a:cubicBezTo>
                  <a:cubicBezTo>
                    <a:pt x="12391" y="5668"/>
                    <a:pt x="12973" y="5594"/>
                    <a:pt x="13575" y="5529"/>
                  </a:cubicBezTo>
                  <a:cubicBezTo>
                    <a:pt x="14171" y="5465"/>
                    <a:pt x="14801" y="5408"/>
                    <a:pt x="15447" y="5360"/>
                  </a:cubicBezTo>
                  <a:cubicBezTo>
                    <a:pt x="16723" y="5264"/>
                    <a:pt x="18085" y="5199"/>
                    <a:pt x="19490" y="5166"/>
                  </a:cubicBezTo>
                  <a:cubicBezTo>
                    <a:pt x="19670" y="5162"/>
                    <a:pt x="19854" y="5158"/>
                    <a:pt x="20055" y="5155"/>
                  </a:cubicBezTo>
                  <a:cubicBezTo>
                    <a:pt x="20936" y="5140"/>
                    <a:pt x="21600" y="5008"/>
                    <a:pt x="21600" y="4848"/>
                  </a:cubicBezTo>
                  <a:cubicBezTo>
                    <a:pt x="21600" y="4761"/>
                    <a:pt x="21399" y="4678"/>
                    <a:pt x="21052" y="4619"/>
                  </a:cubicBezTo>
                  <a:cubicBezTo>
                    <a:pt x="20708" y="4561"/>
                    <a:pt x="20242" y="4532"/>
                    <a:pt x="19779" y="4540"/>
                  </a:cubicBezTo>
                  <a:cubicBezTo>
                    <a:pt x="16801" y="4588"/>
                    <a:pt x="13946" y="4757"/>
                    <a:pt x="11516" y="5027"/>
                  </a:cubicBezTo>
                  <a:cubicBezTo>
                    <a:pt x="8889" y="5320"/>
                    <a:pt x="6844" y="5717"/>
                    <a:pt x="5435" y="6207"/>
                  </a:cubicBezTo>
                  <a:cubicBezTo>
                    <a:pt x="4200" y="6636"/>
                    <a:pt x="3502" y="7125"/>
                    <a:pt x="3352" y="7662"/>
                  </a:cubicBezTo>
                  <a:lnTo>
                    <a:pt x="3352" y="3959"/>
                  </a:lnTo>
                  <a:cubicBezTo>
                    <a:pt x="3352" y="3335"/>
                    <a:pt x="4060" y="2772"/>
                    <a:pt x="5462" y="2285"/>
                  </a:cubicBezTo>
                  <a:cubicBezTo>
                    <a:pt x="6184" y="2034"/>
                    <a:pt x="7092" y="1804"/>
                    <a:pt x="8161" y="1601"/>
                  </a:cubicBezTo>
                  <a:cubicBezTo>
                    <a:pt x="9182" y="1407"/>
                    <a:pt x="10359" y="1237"/>
                    <a:pt x="11652" y="1095"/>
                  </a:cubicBezTo>
                  <a:cubicBezTo>
                    <a:pt x="14130" y="824"/>
                    <a:pt x="17036" y="658"/>
                    <a:pt x="20062" y="617"/>
                  </a:cubicBezTo>
                  <a:cubicBezTo>
                    <a:pt x="20923" y="605"/>
                    <a:pt x="21596" y="470"/>
                    <a:pt x="21596" y="309"/>
                  </a:cubicBezTo>
                  <a:cubicBezTo>
                    <a:pt x="21596" y="223"/>
                    <a:pt x="21399" y="141"/>
                    <a:pt x="21059" y="83"/>
                  </a:cubicBezTo>
                  <a:cubicBezTo>
                    <a:pt x="20715" y="24"/>
                    <a:pt x="20266" y="-5"/>
                    <a:pt x="19796" y="1"/>
                  </a:cubicBezTo>
                  <a:cubicBezTo>
                    <a:pt x="16216" y="50"/>
                    <a:pt x="12772" y="245"/>
                    <a:pt x="9838" y="566"/>
                  </a:cubicBezTo>
                  <a:cubicBezTo>
                    <a:pt x="8307" y="734"/>
                    <a:pt x="6915" y="935"/>
                    <a:pt x="5704" y="1165"/>
                  </a:cubicBezTo>
                  <a:cubicBezTo>
                    <a:pt x="4438" y="1405"/>
                    <a:pt x="3362" y="1678"/>
                    <a:pt x="2505" y="1974"/>
                  </a:cubicBezTo>
                  <a:cubicBezTo>
                    <a:pt x="841" y="2551"/>
                    <a:pt x="0" y="3219"/>
                    <a:pt x="0" y="3959"/>
                  </a:cubicBezTo>
                  <a:lnTo>
                    <a:pt x="0" y="18621"/>
                  </a:lnTo>
                  <a:lnTo>
                    <a:pt x="6146" y="21529"/>
                  </a:lnTo>
                  <a:cubicBezTo>
                    <a:pt x="6231" y="21571"/>
                    <a:pt x="6429" y="21595"/>
                    <a:pt x="6664" y="21595"/>
                  </a:cubicBezTo>
                  <a:close/>
                  <a:moveTo>
                    <a:pt x="6664" y="11808"/>
                  </a:moveTo>
                  <a:lnTo>
                    <a:pt x="6664" y="11808"/>
                  </a:lnTo>
                  <a:lnTo>
                    <a:pt x="6664" y="11808"/>
                  </a:lnTo>
                  <a:cubicBezTo>
                    <a:pt x="6664" y="11808"/>
                    <a:pt x="6664" y="11808"/>
                    <a:pt x="6664" y="11808"/>
                  </a:cubicBezTo>
                  <a:close/>
                </a:path>
              </a:pathLst>
            </a:custGeom>
            <a:solidFill>
              <a:srgbClr val="DADBDC"/>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696C6159-06A6-A94C-E998-CD321F3E4A7A}"/>
                </a:ext>
              </a:extLst>
            </p:cNvPr>
            <p:cNvSpPr/>
            <p:nvPr/>
          </p:nvSpPr>
          <p:spPr>
            <a:xfrm>
              <a:off x="38963600" y="31026099"/>
              <a:ext cx="496438" cy="985712"/>
            </a:xfrm>
            <a:custGeom>
              <a:avLst/>
              <a:gdLst/>
              <a:ahLst/>
              <a:cxnLst>
                <a:cxn ang="0">
                  <a:pos x="wd2" y="hd2"/>
                </a:cxn>
                <a:cxn ang="5400000">
                  <a:pos x="wd2" y="hd2"/>
                </a:cxn>
                <a:cxn ang="10800000">
                  <a:pos x="wd2" y="hd2"/>
                </a:cxn>
                <a:cxn ang="16200000">
                  <a:pos x="wd2" y="hd2"/>
                </a:cxn>
              </a:cxnLst>
              <a:rect l="0" t="0" r="r" b="b"/>
              <a:pathLst>
                <a:path w="21600" h="21507" extrusionOk="0">
                  <a:moveTo>
                    <a:pt x="0" y="0"/>
                  </a:moveTo>
                  <a:lnTo>
                    <a:pt x="0" y="8360"/>
                  </a:lnTo>
                  <a:lnTo>
                    <a:pt x="1542" y="10344"/>
                  </a:lnTo>
                  <a:lnTo>
                    <a:pt x="6874" y="17219"/>
                  </a:lnTo>
                  <a:lnTo>
                    <a:pt x="9985" y="21229"/>
                  </a:lnTo>
                  <a:cubicBezTo>
                    <a:pt x="10272" y="21600"/>
                    <a:pt x="11322" y="21600"/>
                    <a:pt x="11615" y="21229"/>
                  </a:cubicBezTo>
                  <a:lnTo>
                    <a:pt x="14726" y="17219"/>
                  </a:lnTo>
                  <a:lnTo>
                    <a:pt x="20058" y="10344"/>
                  </a:lnTo>
                  <a:lnTo>
                    <a:pt x="21600" y="8360"/>
                  </a:lnTo>
                  <a:lnTo>
                    <a:pt x="21600" y="0"/>
                  </a:lnTo>
                  <a:lnTo>
                    <a:pt x="0" y="0"/>
                  </a:lnTo>
                  <a:close/>
                </a:path>
              </a:pathLst>
            </a:custGeom>
            <a:solidFill>
              <a:srgbClr val="EED6C2"/>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F94F77EC-D6F4-B86F-8309-B9D22C4FFE1E}"/>
                </a:ext>
              </a:extLst>
            </p:cNvPr>
            <p:cNvSpPr/>
            <p:nvPr/>
          </p:nvSpPr>
          <p:spPr>
            <a:xfrm>
              <a:off x="39128700" y="31813499"/>
              <a:ext cx="180464" cy="209362"/>
            </a:xfrm>
            <a:custGeom>
              <a:avLst/>
              <a:gdLst/>
              <a:ahLst/>
              <a:cxnLst>
                <a:cxn ang="0">
                  <a:pos x="wd2" y="hd2"/>
                </a:cxn>
                <a:cxn ang="5400000">
                  <a:pos x="wd2" y="hd2"/>
                </a:cxn>
                <a:cxn ang="10800000">
                  <a:pos x="wd2" y="hd2"/>
                </a:cxn>
                <a:cxn ang="16200000">
                  <a:pos x="wd2" y="hd2"/>
                </a:cxn>
              </a:cxnLst>
              <a:rect l="0" t="0" r="r" b="b"/>
              <a:pathLst>
                <a:path w="21600" h="21170" extrusionOk="0">
                  <a:moveTo>
                    <a:pt x="10793" y="0"/>
                  </a:moveTo>
                  <a:cubicBezTo>
                    <a:pt x="6932" y="0"/>
                    <a:pt x="3284" y="475"/>
                    <a:pt x="0" y="1297"/>
                  </a:cubicBezTo>
                  <a:lnTo>
                    <a:pt x="8558" y="19879"/>
                  </a:lnTo>
                  <a:cubicBezTo>
                    <a:pt x="9348" y="21600"/>
                    <a:pt x="12236" y="21600"/>
                    <a:pt x="13042" y="19879"/>
                  </a:cubicBezTo>
                  <a:lnTo>
                    <a:pt x="21600" y="1297"/>
                  </a:lnTo>
                  <a:cubicBezTo>
                    <a:pt x="18287" y="475"/>
                    <a:pt x="14639" y="0"/>
                    <a:pt x="10793" y="0"/>
                  </a:cubicBezTo>
                  <a:close/>
                </a:path>
              </a:pathLst>
            </a:custGeom>
            <a:solidFill>
              <a:srgbClr val="4B494B"/>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BFDBBAD9-AA5A-033D-AE12-EF1A09CA8490}"/>
                </a:ext>
              </a:extLst>
            </p:cNvPr>
            <p:cNvSpPr/>
            <p:nvPr/>
          </p:nvSpPr>
          <p:spPr>
            <a:xfrm>
              <a:off x="39331900" y="30403799"/>
              <a:ext cx="432818" cy="1057046"/>
            </a:xfrm>
            <a:custGeom>
              <a:avLst/>
              <a:gdLst/>
              <a:ahLst/>
              <a:cxnLst>
                <a:cxn ang="0">
                  <a:pos x="wd2" y="hd2"/>
                </a:cxn>
                <a:cxn ang="5400000">
                  <a:pos x="wd2" y="hd2"/>
                </a:cxn>
                <a:cxn ang="10800000">
                  <a:pos x="wd2" y="hd2"/>
                </a:cxn>
                <a:cxn ang="16200000">
                  <a:pos x="wd2" y="hd2"/>
                </a:cxn>
              </a:cxnLst>
              <a:rect l="0" t="0" r="r" b="b"/>
              <a:pathLst>
                <a:path w="21600" h="21502" extrusionOk="0">
                  <a:moveTo>
                    <a:pt x="2497" y="4315"/>
                  </a:moveTo>
                  <a:cubicBezTo>
                    <a:pt x="919" y="5529"/>
                    <a:pt x="0" y="6994"/>
                    <a:pt x="0" y="8709"/>
                  </a:cubicBezTo>
                  <a:lnTo>
                    <a:pt x="0" y="20657"/>
                  </a:lnTo>
                  <a:cubicBezTo>
                    <a:pt x="418" y="21145"/>
                    <a:pt x="1597" y="21502"/>
                    <a:pt x="3004" y="21502"/>
                  </a:cubicBezTo>
                  <a:cubicBezTo>
                    <a:pt x="4437" y="21502"/>
                    <a:pt x="5628" y="21138"/>
                    <a:pt x="6034" y="20637"/>
                  </a:cubicBezTo>
                  <a:lnTo>
                    <a:pt x="6192" y="20637"/>
                  </a:lnTo>
                  <a:lnTo>
                    <a:pt x="6192" y="8709"/>
                  </a:lnTo>
                  <a:cubicBezTo>
                    <a:pt x="6192" y="7482"/>
                    <a:pt x="6851" y="6435"/>
                    <a:pt x="7980" y="5570"/>
                  </a:cubicBezTo>
                  <a:cubicBezTo>
                    <a:pt x="10268" y="3808"/>
                    <a:pt x="14489" y="2788"/>
                    <a:pt x="19014" y="2509"/>
                  </a:cubicBezTo>
                  <a:cubicBezTo>
                    <a:pt x="20510" y="2416"/>
                    <a:pt x="21600" y="1881"/>
                    <a:pt x="21600" y="1266"/>
                  </a:cubicBezTo>
                  <a:lnTo>
                    <a:pt x="21600" y="1263"/>
                  </a:lnTo>
                  <a:cubicBezTo>
                    <a:pt x="21600" y="499"/>
                    <a:pt x="19939" y="-98"/>
                    <a:pt x="18076" y="13"/>
                  </a:cubicBezTo>
                  <a:cubicBezTo>
                    <a:pt x="11687" y="395"/>
                    <a:pt x="5723" y="1829"/>
                    <a:pt x="2497" y="4315"/>
                  </a:cubicBezTo>
                  <a:close/>
                </a:path>
              </a:pathLst>
            </a:custGeom>
            <a:solidFill>
              <a:srgbClr val="E54F40"/>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4" name="Shape">
              <a:extLst>
                <a:ext uri="{FF2B5EF4-FFF2-40B4-BE49-F238E27FC236}">
                  <a16:creationId xmlns:a16="http://schemas.microsoft.com/office/drawing/2014/main" id="{BD5FCAE0-3977-8BB2-ACDB-CF97F0F6A623}"/>
                </a:ext>
              </a:extLst>
            </p:cNvPr>
            <p:cNvSpPr/>
            <p:nvPr/>
          </p:nvSpPr>
          <p:spPr>
            <a:xfrm>
              <a:off x="39207952" y="29483181"/>
              <a:ext cx="556766" cy="2013842"/>
            </a:xfrm>
            <a:custGeom>
              <a:avLst/>
              <a:gdLst/>
              <a:ahLst/>
              <a:cxnLst>
                <a:cxn ang="0">
                  <a:pos x="wd2" y="hd2"/>
                </a:cxn>
                <a:cxn ang="5400000">
                  <a:pos x="wd2" y="hd2"/>
                </a:cxn>
                <a:cxn ang="10800000">
                  <a:pos x="wd2" y="hd2"/>
                </a:cxn>
                <a:cxn ang="16200000">
                  <a:pos x="wd2" y="hd2"/>
                </a:cxn>
              </a:cxnLst>
              <a:rect l="0" t="0" r="r" b="b"/>
              <a:pathLst>
                <a:path w="21600" h="21561" extrusionOk="0">
                  <a:moveTo>
                    <a:pt x="18565" y="15"/>
                  </a:moveTo>
                  <a:cubicBezTo>
                    <a:pt x="16555" y="86"/>
                    <a:pt x="14574" y="226"/>
                    <a:pt x="12707" y="437"/>
                  </a:cubicBezTo>
                  <a:cubicBezTo>
                    <a:pt x="11771" y="542"/>
                    <a:pt x="10864" y="665"/>
                    <a:pt x="9992" y="805"/>
                  </a:cubicBezTo>
                  <a:cubicBezTo>
                    <a:pt x="9120" y="945"/>
                    <a:pt x="8282" y="1103"/>
                    <a:pt x="7494" y="1280"/>
                  </a:cubicBezTo>
                  <a:cubicBezTo>
                    <a:pt x="5119" y="1806"/>
                    <a:pt x="3153" y="2491"/>
                    <a:pt x="1828" y="3333"/>
                  </a:cubicBezTo>
                  <a:cubicBezTo>
                    <a:pt x="665" y="4074"/>
                    <a:pt x="0" y="4939"/>
                    <a:pt x="0" y="5925"/>
                  </a:cubicBezTo>
                  <a:lnTo>
                    <a:pt x="0" y="21561"/>
                  </a:lnTo>
                  <a:cubicBezTo>
                    <a:pt x="2582" y="21561"/>
                    <a:pt x="4676" y="21187"/>
                    <a:pt x="4676" y="20726"/>
                  </a:cubicBezTo>
                  <a:lnTo>
                    <a:pt x="4799" y="20726"/>
                  </a:lnTo>
                  <a:cubicBezTo>
                    <a:pt x="4804" y="20730"/>
                    <a:pt x="4809" y="20733"/>
                    <a:pt x="4814" y="20737"/>
                  </a:cubicBezTo>
                  <a:lnTo>
                    <a:pt x="4814" y="5926"/>
                  </a:lnTo>
                  <a:cubicBezTo>
                    <a:pt x="4814" y="5023"/>
                    <a:pt x="5533" y="4252"/>
                    <a:pt x="6755" y="3613"/>
                  </a:cubicBezTo>
                  <a:cubicBezTo>
                    <a:pt x="9356" y="2255"/>
                    <a:pt x="14254" y="1493"/>
                    <a:pt x="19432" y="1327"/>
                  </a:cubicBezTo>
                  <a:cubicBezTo>
                    <a:pt x="20659" y="1288"/>
                    <a:pt x="21600" y="1008"/>
                    <a:pt x="21600" y="667"/>
                  </a:cubicBezTo>
                  <a:lnTo>
                    <a:pt x="21600" y="665"/>
                  </a:lnTo>
                  <a:cubicBezTo>
                    <a:pt x="21600" y="270"/>
                    <a:pt x="20353" y="-39"/>
                    <a:pt x="18930" y="4"/>
                  </a:cubicBezTo>
                  <a:cubicBezTo>
                    <a:pt x="18811" y="7"/>
                    <a:pt x="18688" y="11"/>
                    <a:pt x="18565" y="15"/>
                  </a:cubicBezTo>
                  <a:close/>
                </a:path>
              </a:pathLst>
            </a:custGeom>
            <a:solidFill>
              <a:srgbClr val="0097C9"/>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5" name="Shape">
              <a:extLst>
                <a:ext uri="{FF2B5EF4-FFF2-40B4-BE49-F238E27FC236}">
                  <a16:creationId xmlns:a16="http://schemas.microsoft.com/office/drawing/2014/main" id="{F1333A59-C4E8-CF2B-C889-CAFB8F8CC6CB}"/>
                </a:ext>
              </a:extLst>
            </p:cNvPr>
            <p:cNvSpPr/>
            <p:nvPr/>
          </p:nvSpPr>
          <p:spPr>
            <a:xfrm>
              <a:off x="39090600" y="28562300"/>
              <a:ext cx="680846" cy="2934723"/>
            </a:xfrm>
            <a:custGeom>
              <a:avLst/>
              <a:gdLst/>
              <a:ahLst/>
              <a:cxnLst>
                <a:cxn ang="0">
                  <a:pos x="wd2" y="hd2"/>
                </a:cxn>
                <a:cxn ang="5400000">
                  <a:pos x="wd2" y="hd2"/>
                </a:cxn>
                <a:cxn ang="10800000">
                  <a:pos x="wd2" y="hd2"/>
                </a:cxn>
                <a:cxn ang="16200000">
                  <a:pos x="wd2" y="hd2"/>
                </a:cxn>
              </a:cxnLst>
              <a:rect l="0" t="0" r="r" b="b"/>
              <a:pathLst>
                <a:path w="21600" h="21578" extrusionOk="0">
                  <a:moveTo>
                    <a:pt x="2498" y="2488"/>
                  </a:moveTo>
                  <a:cubicBezTo>
                    <a:pt x="923" y="3178"/>
                    <a:pt x="0" y="4011"/>
                    <a:pt x="0" y="4987"/>
                  </a:cubicBezTo>
                  <a:lnTo>
                    <a:pt x="0" y="21012"/>
                  </a:lnTo>
                  <a:cubicBezTo>
                    <a:pt x="4" y="21009"/>
                    <a:pt x="8" y="21007"/>
                    <a:pt x="12" y="21005"/>
                  </a:cubicBezTo>
                  <a:lnTo>
                    <a:pt x="113" y="21005"/>
                  </a:lnTo>
                  <a:cubicBezTo>
                    <a:pt x="113" y="21321"/>
                    <a:pt x="1825" y="21578"/>
                    <a:pt x="3936" y="21578"/>
                  </a:cubicBezTo>
                  <a:lnTo>
                    <a:pt x="3936" y="4987"/>
                  </a:lnTo>
                  <a:cubicBezTo>
                    <a:pt x="3936" y="4310"/>
                    <a:pt x="4480" y="3716"/>
                    <a:pt x="5431" y="3207"/>
                  </a:cubicBezTo>
                  <a:cubicBezTo>
                    <a:pt x="6515" y="2628"/>
                    <a:pt x="8123" y="2158"/>
                    <a:pt x="10065" y="1797"/>
                  </a:cubicBezTo>
                  <a:cubicBezTo>
                    <a:pt x="10713" y="1677"/>
                    <a:pt x="11394" y="1568"/>
                    <a:pt x="12107" y="1471"/>
                  </a:cubicBezTo>
                  <a:cubicBezTo>
                    <a:pt x="12821" y="1375"/>
                    <a:pt x="13562" y="1290"/>
                    <a:pt x="14328" y="1218"/>
                  </a:cubicBezTo>
                  <a:cubicBezTo>
                    <a:pt x="15855" y="1073"/>
                    <a:pt x="17470" y="977"/>
                    <a:pt x="19118" y="929"/>
                  </a:cubicBezTo>
                  <a:cubicBezTo>
                    <a:pt x="19340" y="922"/>
                    <a:pt x="19565" y="916"/>
                    <a:pt x="19787" y="912"/>
                  </a:cubicBezTo>
                  <a:cubicBezTo>
                    <a:pt x="20810" y="890"/>
                    <a:pt x="21600" y="695"/>
                    <a:pt x="21600" y="457"/>
                  </a:cubicBezTo>
                  <a:lnTo>
                    <a:pt x="21600" y="457"/>
                  </a:lnTo>
                  <a:cubicBezTo>
                    <a:pt x="21600" y="190"/>
                    <a:pt x="20613" y="-22"/>
                    <a:pt x="19465" y="2"/>
                  </a:cubicBezTo>
                  <a:cubicBezTo>
                    <a:pt x="12567" y="144"/>
                    <a:pt x="5959" y="973"/>
                    <a:pt x="2498" y="2488"/>
                  </a:cubicBezTo>
                  <a:close/>
                </a:path>
              </a:pathLst>
            </a:custGeom>
            <a:solidFill>
              <a:srgbClr val="ED8E4A"/>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6" name="Shape">
              <a:extLst>
                <a:ext uri="{FF2B5EF4-FFF2-40B4-BE49-F238E27FC236}">
                  <a16:creationId xmlns:a16="http://schemas.microsoft.com/office/drawing/2014/main" id="{8729DE19-CE7A-E1D0-CAE4-D8B3E7AE5E58}"/>
                </a:ext>
              </a:extLst>
            </p:cNvPr>
            <p:cNvSpPr/>
            <p:nvPr/>
          </p:nvSpPr>
          <p:spPr>
            <a:xfrm>
              <a:off x="38963600" y="27635200"/>
              <a:ext cx="804925" cy="3819698"/>
            </a:xfrm>
            <a:custGeom>
              <a:avLst/>
              <a:gdLst/>
              <a:ahLst/>
              <a:cxnLst>
                <a:cxn ang="0">
                  <a:pos x="wd2" y="hd2"/>
                </a:cxn>
                <a:cxn ang="5400000">
                  <a:pos x="wd2" y="hd2"/>
                </a:cxn>
                <a:cxn ang="10800000">
                  <a:pos x="wd2" y="hd2"/>
                </a:cxn>
                <a:cxn ang="16200000">
                  <a:pos x="wd2" y="hd2"/>
                </a:cxn>
              </a:cxnLst>
              <a:rect l="0" t="0" r="r" b="b"/>
              <a:pathLst>
                <a:path w="21600" h="21586" extrusionOk="0">
                  <a:moveTo>
                    <a:pt x="2508" y="2261"/>
                  </a:moveTo>
                  <a:cubicBezTo>
                    <a:pt x="927" y="2889"/>
                    <a:pt x="0" y="3647"/>
                    <a:pt x="0" y="4536"/>
                  </a:cubicBezTo>
                  <a:lnTo>
                    <a:pt x="0" y="21346"/>
                  </a:lnTo>
                  <a:lnTo>
                    <a:pt x="85" y="21346"/>
                  </a:lnTo>
                  <a:cubicBezTo>
                    <a:pt x="300" y="21484"/>
                    <a:pt x="944" y="21586"/>
                    <a:pt x="1714" y="21586"/>
                  </a:cubicBezTo>
                  <a:cubicBezTo>
                    <a:pt x="2471" y="21586"/>
                    <a:pt x="3105" y="21487"/>
                    <a:pt x="3330" y="21351"/>
                  </a:cubicBezTo>
                  <a:lnTo>
                    <a:pt x="3330" y="4536"/>
                  </a:lnTo>
                  <a:cubicBezTo>
                    <a:pt x="3330" y="3786"/>
                    <a:pt x="4110" y="3145"/>
                    <a:pt x="5443" y="2615"/>
                  </a:cubicBezTo>
                  <a:cubicBezTo>
                    <a:pt x="8414" y="1431"/>
                    <a:pt x="14136" y="793"/>
                    <a:pt x="20077" y="700"/>
                  </a:cubicBezTo>
                  <a:cubicBezTo>
                    <a:pt x="20939" y="686"/>
                    <a:pt x="21600" y="534"/>
                    <a:pt x="21600" y="351"/>
                  </a:cubicBezTo>
                  <a:lnTo>
                    <a:pt x="21600" y="351"/>
                  </a:lnTo>
                  <a:cubicBezTo>
                    <a:pt x="21600" y="147"/>
                    <a:pt x="20779" y="-14"/>
                    <a:pt x="19814" y="1"/>
                  </a:cubicBezTo>
                  <a:cubicBezTo>
                    <a:pt x="12794" y="109"/>
                    <a:pt x="6029" y="863"/>
                    <a:pt x="2508" y="2261"/>
                  </a:cubicBezTo>
                  <a:close/>
                </a:path>
              </a:pathLst>
            </a:custGeom>
            <a:solidFill>
              <a:srgbClr val="42B56B"/>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grpSp>
      <p:grpSp>
        <p:nvGrpSpPr>
          <p:cNvPr id="67" name="Group 12">
            <a:extLst>
              <a:ext uri="{FF2B5EF4-FFF2-40B4-BE49-F238E27FC236}">
                <a16:creationId xmlns:a16="http://schemas.microsoft.com/office/drawing/2014/main" id="{C58E0137-29C7-6343-7A0F-ECE699F31F80}"/>
              </a:ext>
            </a:extLst>
          </p:cNvPr>
          <p:cNvGrpSpPr/>
          <p:nvPr/>
        </p:nvGrpSpPr>
        <p:grpSpPr>
          <a:xfrm>
            <a:off x="6567784" y="1184409"/>
            <a:ext cx="5410469" cy="759941"/>
            <a:chOff x="1271321" y="5165064"/>
            <a:chExt cx="6918006" cy="818079"/>
          </a:xfrm>
        </p:grpSpPr>
        <p:sp>
          <p:nvSpPr>
            <p:cNvPr id="68" name="TextBox 13">
              <a:extLst>
                <a:ext uri="{FF2B5EF4-FFF2-40B4-BE49-F238E27FC236}">
                  <a16:creationId xmlns:a16="http://schemas.microsoft.com/office/drawing/2014/main" id="{A3E441A2-6A90-2CE3-E2F2-15490D20C557}"/>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42B56B"/>
                  </a:solidFill>
                  <a:latin typeface="Arial" panose="020B0604020202020204" pitchFamily="34" charset="0"/>
                  <a:cs typeface="Arial" panose="020B0604020202020204" pitchFamily="34" charset="0"/>
                </a:rPr>
                <a:t>pLANEAR</a:t>
              </a:r>
            </a:p>
          </p:txBody>
        </p:sp>
        <p:sp>
          <p:nvSpPr>
            <p:cNvPr id="69" name="Rectangle 14">
              <a:extLst>
                <a:ext uri="{FF2B5EF4-FFF2-40B4-BE49-F238E27FC236}">
                  <a16:creationId xmlns:a16="http://schemas.microsoft.com/office/drawing/2014/main" id="{AE179EC7-7294-9749-B68E-C514BC944EC0}"/>
                </a:ext>
              </a:extLst>
            </p:cNvPr>
            <p:cNvSpPr/>
            <p:nvPr/>
          </p:nvSpPr>
          <p:spPr>
            <a:xfrm>
              <a:off x="1271321" y="5364122"/>
              <a:ext cx="6918006" cy="619021"/>
            </a:xfrm>
            <a:prstGeom prst="rect">
              <a:avLst/>
            </a:prstGeom>
          </p:spPr>
          <p:txBody>
            <a:bodyPr wrap="square">
              <a:spAutoFit/>
            </a:bodyPr>
            <a:lstStyle/>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Definir objetivos y estrategias</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Determinar instrumentos o herramientas de medición de gestión (eficacia, eficiencia, efectividad)</a:t>
              </a:r>
              <a:endParaRPr lang="es-MX" sz="1100" dirty="0">
                <a:latin typeface="Arial" panose="020B0604020202020204" pitchFamily="34" charset="0"/>
                <a:cs typeface="Arial" panose="020B0604020202020204" pitchFamily="34" charset="0"/>
              </a:endParaRPr>
            </a:p>
          </p:txBody>
        </p:sp>
      </p:grpSp>
      <p:grpSp>
        <p:nvGrpSpPr>
          <p:cNvPr id="70" name="Group 15">
            <a:extLst>
              <a:ext uri="{FF2B5EF4-FFF2-40B4-BE49-F238E27FC236}">
                <a16:creationId xmlns:a16="http://schemas.microsoft.com/office/drawing/2014/main" id="{EB50C155-7BE5-A237-1B1D-E5D45C419321}"/>
              </a:ext>
            </a:extLst>
          </p:cNvPr>
          <p:cNvGrpSpPr/>
          <p:nvPr/>
        </p:nvGrpSpPr>
        <p:grpSpPr>
          <a:xfrm>
            <a:off x="6567784" y="2061820"/>
            <a:ext cx="5410469" cy="785589"/>
            <a:chOff x="1271321" y="5165064"/>
            <a:chExt cx="6918006" cy="845689"/>
          </a:xfrm>
        </p:grpSpPr>
        <p:sp>
          <p:nvSpPr>
            <p:cNvPr id="71" name="TextBox 16">
              <a:extLst>
                <a:ext uri="{FF2B5EF4-FFF2-40B4-BE49-F238E27FC236}">
                  <a16:creationId xmlns:a16="http://schemas.microsoft.com/office/drawing/2014/main" id="{9AD7D1AE-5DD2-7285-525D-D79C18EC8892}"/>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ED8C17"/>
                  </a:solidFill>
                  <a:latin typeface="Arial" panose="020B0604020202020204" pitchFamily="34" charset="0"/>
                  <a:cs typeface="Arial" panose="020B0604020202020204" pitchFamily="34" charset="0"/>
                </a:rPr>
                <a:t>HACER</a:t>
              </a:r>
            </a:p>
          </p:txBody>
        </p:sp>
        <p:sp>
          <p:nvSpPr>
            <p:cNvPr id="72" name="Rectangle 17">
              <a:extLst>
                <a:ext uri="{FF2B5EF4-FFF2-40B4-BE49-F238E27FC236}">
                  <a16:creationId xmlns:a16="http://schemas.microsoft.com/office/drawing/2014/main" id="{2AF246F9-E699-2116-A40B-7E6123C65F69}"/>
                </a:ext>
              </a:extLst>
            </p:cNvPr>
            <p:cNvSpPr/>
            <p:nvPr/>
          </p:nvSpPr>
          <p:spPr>
            <a:xfrm>
              <a:off x="1271321" y="5364122"/>
              <a:ext cx="6918006" cy="646631"/>
            </a:xfrm>
            <a:prstGeom prst="rect">
              <a:avLst/>
            </a:prstGeom>
          </p:spPr>
          <p:txBody>
            <a:bodyPr wrap="square">
              <a:spAutoFit/>
            </a:bodyPr>
            <a:lstStyle/>
            <a:p>
              <a:pPr marL="171450" lvl="1" indent="-69850" algn="r">
                <a:lnSpc>
                  <a:spcPct val="90000"/>
                </a:lnSpc>
                <a:buClr>
                  <a:schemeClr val="dk1"/>
                </a:buClr>
                <a:buSzPts val="1600"/>
              </a:pPr>
              <a:endParaRPr lang="es-MX" sz="1100" b="1" dirty="0">
                <a:solidFill>
                  <a:srgbClr val="0C225A"/>
                </a:solidFill>
                <a:latin typeface="Arial" panose="020B0604020202020204" pitchFamily="34" charset="0"/>
                <a:ea typeface="Quattrocento Sans"/>
                <a:cs typeface="Arial" panose="020B0604020202020204" pitchFamily="34" charset="0"/>
                <a:sym typeface="Quattrocento Sans"/>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Prestación del servicio</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Ejecución de actividades</a:t>
              </a:r>
              <a:endParaRPr lang="es-MX" sz="1100" dirty="0">
                <a:latin typeface="Arial" panose="020B0604020202020204" pitchFamily="34" charset="0"/>
                <a:cs typeface="Arial" panose="020B0604020202020204" pitchFamily="34" charset="0"/>
              </a:endParaRPr>
            </a:p>
          </p:txBody>
        </p:sp>
      </p:grpSp>
      <p:grpSp>
        <p:nvGrpSpPr>
          <p:cNvPr id="73" name="Group 18">
            <a:extLst>
              <a:ext uri="{FF2B5EF4-FFF2-40B4-BE49-F238E27FC236}">
                <a16:creationId xmlns:a16="http://schemas.microsoft.com/office/drawing/2014/main" id="{59AA8D2D-3719-3BA5-49EB-5258CB5A876B}"/>
              </a:ext>
            </a:extLst>
          </p:cNvPr>
          <p:cNvGrpSpPr/>
          <p:nvPr/>
        </p:nvGrpSpPr>
        <p:grpSpPr>
          <a:xfrm>
            <a:off x="6567784" y="2994622"/>
            <a:ext cx="5410469" cy="954353"/>
            <a:chOff x="1271321" y="5165064"/>
            <a:chExt cx="6918006" cy="1027364"/>
          </a:xfrm>
        </p:grpSpPr>
        <p:sp>
          <p:nvSpPr>
            <p:cNvPr id="74" name="TextBox 19">
              <a:extLst>
                <a:ext uri="{FF2B5EF4-FFF2-40B4-BE49-F238E27FC236}">
                  <a16:creationId xmlns:a16="http://schemas.microsoft.com/office/drawing/2014/main" id="{7B6A27F2-6A4D-EFA7-5341-919634162473}"/>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0097C9"/>
                  </a:solidFill>
                  <a:latin typeface="Arial" panose="020B0604020202020204" pitchFamily="34" charset="0"/>
                  <a:cs typeface="Arial" panose="020B0604020202020204" pitchFamily="34" charset="0"/>
                </a:rPr>
                <a:t>VERIFICAR</a:t>
              </a:r>
            </a:p>
          </p:txBody>
        </p:sp>
        <p:sp>
          <p:nvSpPr>
            <p:cNvPr id="75" name="Rectangle 20">
              <a:extLst>
                <a:ext uri="{FF2B5EF4-FFF2-40B4-BE49-F238E27FC236}">
                  <a16:creationId xmlns:a16="http://schemas.microsoft.com/office/drawing/2014/main" id="{EB09D183-0B0F-6147-7EA0-C24616209B1D}"/>
                </a:ext>
              </a:extLst>
            </p:cNvPr>
            <p:cNvSpPr/>
            <p:nvPr/>
          </p:nvSpPr>
          <p:spPr>
            <a:xfrm>
              <a:off x="1271321" y="5364122"/>
              <a:ext cx="6918006" cy="828306"/>
            </a:xfrm>
            <a:prstGeom prst="rect">
              <a:avLst/>
            </a:prstGeom>
          </p:spPr>
          <p:txBody>
            <a:bodyPr wrap="square">
              <a:spAutoFit/>
            </a:bodyPr>
            <a:lstStyle/>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Medir los resultados a través de herramientas de gestión (auditorias, indicadores, PQRSFD, etc.)</a:t>
              </a:r>
              <a:endParaRPr lang="es-MX" sz="1100" dirty="0">
                <a:latin typeface="Arial" panose="020B0604020202020204" pitchFamily="34" charset="0"/>
                <a:cs typeface="Arial" panose="020B0604020202020204" pitchFamily="34" charset="0"/>
              </a:endParaRPr>
            </a:p>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Analizar los resultados de la medición.</a:t>
              </a:r>
              <a:endParaRPr lang="es-MX" sz="1100" dirty="0">
                <a:latin typeface="Arial" panose="020B0604020202020204" pitchFamily="34" charset="0"/>
                <a:cs typeface="Arial" panose="020B0604020202020204" pitchFamily="34" charset="0"/>
              </a:endParaRPr>
            </a:p>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Verificar la información obtenida y comparar con las metas</a:t>
              </a:r>
              <a:endParaRPr lang="es-MX" sz="1100" dirty="0">
                <a:latin typeface="Arial" panose="020B0604020202020204" pitchFamily="34" charset="0"/>
                <a:cs typeface="Arial" panose="020B0604020202020204" pitchFamily="34" charset="0"/>
              </a:endParaRPr>
            </a:p>
          </p:txBody>
        </p:sp>
      </p:grpSp>
      <p:grpSp>
        <p:nvGrpSpPr>
          <p:cNvPr id="76" name="Group 21">
            <a:extLst>
              <a:ext uri="{FF2B5EF4-FFF2-40B4-BE49-F238E27FC236}">
                <a16:creationId xmlns:a16="http://schemas.microsoft.com/office/drawing/2014/main" id="{61E38787-82EB-F4A6-C041-A0603F0F9E9F}"/>
              </a:ext>
            </a:extLst>
          </p:cNvPr>
          <p:cNvGrpSpPr/>
          <p:nvPr/>
        </p:nvGrpSpPr>
        <p:grpSpPr>
          <a:xfrm>
            <a:off x="6567784" y="4118914"/>
            <a:ext cx="5410469" cy="607591"/>
            <a:chOff x="1271321" y="5165065"/>
            <a:chExt cx="6918006" cy="654073"/>
          </a:xfrm>
        </p:grpSpPr>
        <p:sp>
          <p:nvSpPr>
            <p:cNvPr id="77" name="TextBox 22">
              <a:extLst>
                <a:ext uri="{FF2B5EF4-FFF2-40B4-BE49-F238E27FC236}">
                  <a16:creationId xmlns:a16="http://schemas.microsoft.com/office/drawing/2014/main" id="{02CBAD9B-C3A4-68EA-F223-D780141D2792}"/>
                </a:ext>
              </a:extLst>
            </p:cNvPr>
            <p:cNvSpPr txBox="1"/>
            <p:nvPr/>
          </p:nvSpPr>
          <p:spPr>
            <a:xfrm>
              <a:off x="1271321" y="5165065"/>
              <a:ext cx="3296705" cy="281624"/>
            </a:xfrm>
            <a:prstGeom prst="rect">
              <a:avLst/>
            </a:prstGeom>
            <a:noFill/>
          </p:spPr>
          <p:txBody>
            <a:bodyPr wrap="square" rtlCol="0" anchor="b">
              <a:spAutoFit/>
            </a:bodyPr>
            <a:lstStyle/>
            <a:p>
              <a:r>
                <a:rPr lang="en-US" sz="1100" b="1" cap="all" noProof="1">
                  <a:solidFill>
                    <a:srgbClr val="E54F40"/>
                  </a:solidFill>
                  <a:latin typeface="Arial" panose="020B0604020202020204" pitchFamily="34" charset="0"/>
                  <a:cs typeface="Arial" panose="020B0604020202020204" pitchFamily="34" charset="0"/>
                </a:rPr>
                <a:t>ACTUAR</a:t>
              </a:r>
            </a:p>
          </p:txBody>
        </p:sp>
        <p:sp>
          <p:nvSpPr>
            <p:cNvPr id="78" name="Rectangle 23">
              <a:extLst>
                <a:ext uri="{FF2B5EF4-FFF2-40B4-BE49-F238E27FC236}">
                  <a16:creationId xmlns:a16="http://schemas.microsoft.com/office/drawing/2014/main" id="{02A3E0B5-06B1-0A22-EEF9-194CF342E8AB}"/>
                </a:ext>
              </a:extLst>
            </p:cNvPr>
            <p:cNvSpPr/>
            <p:nvPr/>
          </p:nvSpPr>
          <p:spPr>
            <a:xfrm>
              <a:off x="1271321" y="5364122"/>
              <a:ext cx="6918006" cy="455016"/>
            </a:xfrm>
            <a:prstGeom prst="rect">
              <a:avLst/>
            </a:prstGeom>
          </p:spPr>
          <p:txBody>
            <a:bodyPr wrap="square">
              <a:spAutoFit/>
            </a:bodyPr>
            <a:lstStyle/>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Tomar acciones del cumplimiento de las metas.</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Ajustar los instrumentos o herramientas de medición de la gestión</a:t>
              </a: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a:t>
              </a:r>
              <a:endParaRPr lang="es-MX" sz="1100" dirty="0">
                <a:latin typeface="Arial" panose="020B0604020202020204" pitchFamily="34" charset="0"/>
                <a:cs typeface="Arial" panose="020B0604020202020204" pitchFamily="34" charset="0"/>
              </a:endParaRPr>
            </a:p>
          </p:txBody>
        </p:sp>
      </p:grpSp>
      <p:grpSp>
        <p:nvGrpSpPr>
          <p:cNvPr id="79" name="Google Shape;304;p12">
            <a:extLst>
              <a:ext uri="{FF2B5EF4-FFF2-40B4-BE49-F238E27FC236}">
                <a16:creationId xmlns:a16="http://schemas.microsoft.com/office/drawing/2014/main" id="{F47986E8-AC84-5173-5655-1D6B5450FFA8}"/>
              </a:ext>
            </a:extLst>
          </p:cNvPr>
          <p:cNvGrpSpPr/>
          <p:nvPr/>
        </p:nvGrpSpPr>
        <p:grpSpPr>
          <a:xfrm>
            <a:off x="7336369" y="5549783"/>
            <a:ext cx="4603512" cy="934368"/>
            <a:chOff x="1173204" y="3491188"/>
            <a:chExt cx="10932391" cy="929248"/>
          </a:xfrm>
        </p:grpSpPr>
        <p:grpSp>
          <p:nvGrpSpPr>
            <p:cNvPr id="80" name="Google Shape;305;p12">
              <a:extLst>
                <a:ext uri="{FF2B5EF4-FFF2-40B4-BE49-F238E27FC236}">
                  <a16:creationId xmlns:a16="http://schemas.microsoft.com/office/drawing/2014/main" id="{A0CC96B9-D387-7396-DB75-BD645E2F3C4C}"/>
                </a:ext>
              </a:extLst>
            </p:cNvPr>
            <p:cNvGrpSpPr/>
            <p:nvPr/>
          </p:nvGrpSpPr>
          <p:grpSpPr>
            <a:xfrm>
              <a:off x="2035103" y="3593114"/>
              <a:ext cx="10070492" cy="735396"/>
              <a:chOff x="559161" y="367837"/>
              <a:chExt cx="10070492" cy="735396"/>
            </a:xfrm>
          </p:grpSpPr>
          <p:sp>
            <p:nvSpPr>
              <p:cNvPr id="82" name="Google Shape;306;p12">
                <a:extLst>
                  <a:ext uri="{FF2B5EF4-FFF2-40B4-BE49-F238E27FC236}">
                    <a16:creationId xmlns:a16="http://schemas.microsoft.com/office/drawing/2014/main" id="{2C7281C0-CBCF-E1F3-838C-25D1DF874D6A}"/>
                  </a:ext>
                </a:extLst>
              </p:cNvPr>
              <p:cNvSpPr/>
              <p:nvPr/>
            </p:nvSpPr>
            <p:spPr>
              <a:xfrm>
                <a:off x="559161" y="367837"/>
                <a:ext cx="10070492" cy="735396"/>
              </a:xfrm>
              <a:prstGeom prst="rect">
                <a:avLst/>
              </a:prstGeom>
              <a:gradFill>
                <a:gsLst>
                  <a:gs pos="0">
                    <a:srgbClr val="55B7D3"/>
                  </a:gs>
                  <a:gs pos="50000">
                    <a:srgbClr val="2AB3D5"/>
                  </a:gs>
                  <a:gs pos="100000">
                    <a:srgbClr val="1DA2C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83" name="Google Shape;307;p12">
                <a:extLst>
                  <a:ext uri="{FF2B5EF4-FFF2-40B4-BE49-F238E27FC236}">
                    <a16:creationId xmlns:a16="http://schemas.microsoft.com/office/drawing/2014/main" id="{250C1452-ED01-A657-70A0-14BC15D15B6B}"/>
                  </a:ext>
                </a:extLst>
              </p:cNvPr>
              <p:cNvSpPr txBox="1"/>
              <p:nvPr/>
            </p:nvSpPr>
            <p:spPr>
              <a:xfrm>
                <a:off x="559161" y="367837"/>
                <a:ext cx="10070492" cy="735396"/>
              </a:xfrm>
              <a:prstGeom prst="rect">
                <a:avLst/>
              </a:prstGeom>
              <a:noFill/>
              <a:ln>
                <a:noFill/>
              </a:ln>
            </p:spPr>
            <p:txBody>
              <a:bodyPr spcFirstLastPara="1" wrap="square" lIns="583700" tIns="60950" rIns="60950" bIns="60950" anchor="ctr" anchorCtr="0">
                <a:noAutofit/>
              </a:bodyPr>
              <a:lstStyle/>
              <a:p>
                <a:pPr marL="0" marR="0" lvl="0" indent="0" algn="l" rtl="0">
                  <a:lnSpc>
                    <a:spcPct val="90000"/>
                  </a:lnSpc>
                  <a:spcBef>
                    <a:spcPts val="0"/>
                  </a:spcBef>
                  <a:spcAft>
                    <a:spcPts val="0"/>
                  </a:spcAft>
                  <a:buNone/>
                </a:pPr>
                <a:r>
                  <a:rPr lang="es-ES" sz="1100" b="1" dirty="0">
                    <a:solidFill>
                      <a:schemeClr val="lt1"/>
                    </a:solidFill>
                    <a:latin typeface="Arial" panose="020B0604020202020204" pitchFamily="34" charset="0"/>
                    <a:ea typeface="Quattrocento Sans"/>
                    <a:cs typeface="Arial" panose="020B0604020202020204" pitchFamily="34" charset="0"/>
                    <a:sym typeface="Quattrocento Sans"/>
                  </a:rPr>
                  <a:t>Planear y realizar seguimiento a las actividades diarias/semanales/mensuales/semestrales/anuales</a:t>
                </a:r>
                <a:endParaRPr sz="1100" dirty="0">
                  <a:latin typeface="Arial" panose="020B0604020202020204" pitchFamily="34" charset="0"/>
                  <a:cs typeface="Arial" panose="020B0604020202020204" pitchFamily="34" charset="0"/>
                </a:endParaRPr>
              </a:p>
            </p:txBody>
          </p:sp>
        </p:grpSp>
        <p:sp>
          <p:nvSpPr>
            <p:cNvPr id="81" name="Google Shape;308;p12">
              <a:extLst>
                <a:ext uri="{FF2B5EF4-FFF2-40B4-BE49-F238E27FC236}">
                  <a16:creationId xmlns:a16="http://schemas.microsoft.com/office/drawing/2014/main" id="{4522A43A-8C02-6C74-8C61-E92D2163210C}"/>
                </a:ext>
              </a:extLst>
            </p:cNvPr>
            <p:cNvSpPr/>
            <p:nvPr/>
          </p:nvSpPr>
          <p:spPr>
            <a:xfrm>
              <a:off x="1173204" y="3491188"/>
              <a:ext cx="1321523" cy="929248"/>
            </a:xfrm>
            <a:prstGeom prst="ellipse">
              <a:avLst/>
            </a:prstGeom>
            <a:blipFill rotWithShape="1">
              <a:blip r:embed="rId3">
                <a:alphaModFix/>
              </a:blip>
              <a:stretch>
                <a:fillRect/>
              </a:stretch>
            </a:blipFill>
            <a:ln w="9525" cap="flat" cmpd="sng">
              <a:solidFill>
                <a:srgbClr val="33AFC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13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1">
      <a:dk1>
        <a:srgbClr val="0F235A"/>
      </a:dk1>
      <a:lt1>
        <a:srgbClr val="FFFFFF"/>
      </a:lt1>
      <a:dk2>
        <a:srgbClr val="0F235A"/>
      </a:dk2>
      <a:lt2>
        <a:srgbClr val="FFFFFF"/>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Institucional-Universidad-Militar" id="{DA6F4141-2CD1-49EC-80CB-3DF50BDFF897}" vid="{C1BE5E91-AF92-443D-BA26-1BAB0FAA35C3}"/>
    </a:ext>
  </a:extLst>
</a:theme>
</file>

<file path=ppt/theme/theme3.xml><?xml version="1.0" encoding="utf-8"?>
<a:theme xmlns:a="http://schemas.openxmlformats.org/drawingml/2006/main" name="2_Tema de Office">
  <a:themeElements>
    <a:clrScheme name="Personalizado 1">
      <a:dk1>
        <a:srgbClr val="0F235A"/>
      </a:dk1>
      <a:lt1>
        <a:srgbClr val="FFFFFF"/>
      </a:lt1>
      <a:dk2>
        <a:srgbClr val="0F235A"/>
      </a:dk2>
      <a:lt2>
        <a:srgbClr val="FFFFFF"/>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Institucional-Universidad-Militar" id="{DA6F4141-2CD1-49EC-80CB-3DF50BDFF897}" vid="{C1BE5E91-AF92-443D-BA26-1BAB0FAA35C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2698</TotalTime>
  <Words>5247</Words>
  <Application>Microsoft Office PowerPoint</Application>
  <PresentationFormat>Panorámica</PresentationFormat>
  <Paragraphs>787</Paragraphs>
  <Slides>53</Slides>
  <Notes>13</Notes>
  <HiddenSlides>0</HiddenSlides>
  <MMClips>0</MMClips>
  <ScaleCrop>false</ScaleCrop>
  <HeadingPairs>
    <vt:vector size="6" baseType="variant">
      <vt:variant>
        <vt:lpstr>Fuentes usadas</vt:lpstr>
      </vt:variant>
      <vt:variant>
        <vt:i4>18</vt:i4>
      </vt:variant>
      <vt:variant>
        <vt:lpstr>Tema</vt:lpstr>
      </vt:variant>
      <vt:variant>
        <vt:i4>5</vt:i4>
      </vt:variant>
      <vt:variant>
        <vt:lpstr>Títulos de diapositiva</vt:lpstr>
      </vt:variant>
      <vt:variant>
        <vt:i4>53</vt:i4>
      </vt:variant>
    </vt:vector>
  </HeadingPairs>
  <TitlesOfParts>
    <vt:vector size="76" baseType="lpstr">
      <vt:lpstr>Arial</vt:lpstr>
      <vt:lpstr>Calibri</vt:lpstr>
      <vt:lpstr>Calibri Light</vt:lpstr>
      <vt:lpstr>Cambria</vt:lpstr>
      <vt:lpstr>Century Gothic</vt:lpstr>
      <vt:lpstr>Franklin Gothic</vt:lpstr>
      <vt:lpstr>Franklin Gothic Medium Cond</vt:lpstr>
      <vt:lpstr>Georgia</vt:lpstr>
      <vt:lpstr>Helvetica Neue</vt:lpstr>
      <vt:lpstr>Libre Franklin</vt:lpstr>
      <vt:lpstr>Libre Franklin Medium</vt:lpstr>
      <vt:lpstr>Noto Sans Symbols</vt:lpstr>
      <vt:lpstr>Open Sans</vt:lpstr>
      <vt:lpstr>Quattrocento Sans</vt:lpstr>
      <vt:lpstr>Raleway</vt:lpstr>
      <vt:lpstr>Segoe UI</vt:lpstr>
      <vt:lpstr>Times New Roman</vt:lpstr>
      <vt:lpstr>verdana</vt:lpstr>
      <vt:lpstr>Tema de Office</vt:lpstr>
      <vt:lpstr>1_Tema de Office</vt:lpstr>
      <vt:lpstr>2_Tema de Office</vt:lpstr>
      <vt:lpstr>Office Theme</vt:lpstr>
      <vt:lpstr>1_Office Theme</vt:lpstr>
      <vt:lpstr>GENERALIDADES SIG</vt:lpstr>
      <vt:lpstr>Presentación de PowerPoint</vt:lpstr>
      <vt:lpstr>Beneficios del SIG</vt:lpstr>
      <vt:lpstr>Objetivo y Alcance del SIG</vt:lpstr>
      <vt:lpstr>Integración Sistema de Gestión</vt:lpstr>
      <vt:lpstr>Presentación de PowerPoint</vt:lpstr>
      <vt:lpstr>Grupos de Interés - DOFA</vt:lpstr>
      <vt:lpstr>Presentación de PowerPoint</vt:lpstr>
      <vt:lpstr>Enfoque Basado en Procesos</vt:lpstr>
      <vt:lpstr>Presentación de PowerPoint</vt:lpstr>
      <vt:lpstr>Estructura de Procesos y Responsables</vt:lpstr>
      <vt:lpstr>Estructura de Procesos y Responsables</vt:lpstr>
      <vt:lpstr>Estructura de Procesos y Responsables</vt:lpstr>
      <vt:lpstr>Estructura de Procesos y Responsables</vt:lpstr>
      <vt:lpstr>Estructura de Procesos y Responsables</vt:lpstr>
      <vt:lpstr>Documentación SIG</vt:lpstr>
      <vt:lpstr>Presentación de PowerPoint</vt:lpstr>
      <vt:lpstr>KAWAK</vt:lpstr>
      <vt:lpstr>Presentación de PowerPoint</vt:lpstr>
      <vt:lpstr>SISTEMA DE GESTIÓN AMBIENTAL</vt:lpstr>
      <vt:lpstr>¿Qué es un Sistema de Gestión Ambiental?</vt:lpstr>
      <vt:lpstr>Sistema de Gestión Ambiental</vt:lpstr>
      <vt:lpstr>Presentación de PowerPoint</vt:lpstr>
      <vt:lpstr>Presentación de PowerPoint</vt:lpstr>
      <vt:lpstr>Programas Ambientales</vt:lpstr>
      <vt:lpstr>Componente de Emergencias-Plan de Prevención, Preparación y Respuesta ante Emergencias </vt:lpstr>
      <vt:lpstr>Presentación de PowerPoint</vt:lpstr>
      <vt:lpstr>Comités GA (Gestión Ambiental)</vt:lpstr>
      <vt:lpstr>SISTEMA DE GESTIÓN DE SEGURIDAD Y SALUD EN EL TRABAJO</vt:lpstr>
      <vt:lpstr>¿Qué es un Sistema de Gestión de Seguridad y Salud En El Trabajo – SGSST?</vt:lpstr>
      <vt:lpstr>Sistema de Seguridad y Salud en el Trabajo</vt:lpstr>
      <vt:lpstr>Presentación de PowerPoint</vt:lpstr>
      <vt:lpstr>Presentación de PowerPoint</vt:lpstr>
      <vt:lpstr>Presentación de PowerPoint</vt:lpstr>
      <vt:lpstr>Presentación de PowerPoint</vt:lpstr>
      <vt:lpstr>Presentación de PowerPoint</vt:lpstr>
      <vt:lpstr>Presentación de PowerPoint</vt:lpstr>
      <vt:lpstr>OPERATIVIZACIÓN DE LA ESTRATEGIA UMNG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Objetivos Integrales 2024</vt:lpstr>
      <vt:lpstr>Objetivos Integrales 2024</vt:lpstr>
      <vt:lpstr>Presentación de PowerPoint</vt:lpstr>
      <vt:lpstr>NTC ISO 21001:2018</vt:lpstr>
      <vt:lpstr>Presentación de PowerPoint</vt:lpstr>
      <vt:lpstr>Recuerda…</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Armando Bohorquez Aparicio</dc:creator>
  <cp:lastModifiedBy>Kelly Nathalia Raigoso Sanchez</cp:lastModifiedBy>
  <cp:revision>112</cp:revision>
  <dcterms:created xsi:type="dcterms:W3CDTF">2023-08-23T16:27:47Z</dcterms:created>
  <dcterms:modified xsi:type="dcterms:W3CDTF">2025-02-26T20:20:33Z</dcterms:modified>
</cp:coreProperties>
</file>