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5" r:id="rId3"/>
  </p:sldMasterIdLst>
  <p:notesMasterIdLst>
    <p:notesMasterId r:id="rId43"/>
  </p:notesMasterIdLst>
  <p:sldIdLst>
    <p:sldId id="256" r:id="rId4"/>
    <p:sldId id="257" r:id="rId5"/>
    <p:sldId id="313" r:id="rId6"/>
    <p:sldId id="314" r:id="rId7"/>
    <p:sldId id="319" r:id="rId8"/>
    <p:sldId id="263" r:id="rId9"/>
    <p:sldId id="320" r:id="rId10"/>
    <p:sldId id="266" r:id="rId11"/>
    <p:sldId id="267" r:id="rId12"/>
    <p:sldId id="268" r:id="rId13"/>
    <p:sldId id="269" r:id="rId14"/>
    <p:sldId id="270" r:id="rId15"/>
    <p:sldId id="271" r:id="rId16"/>
    <p:sldId id="272" r:id="rId17"/>
    <p:sldId id="273" r:id="rId18"/>
    <p:sldId id="281" r:id="rId19"/>
    <p:sldId id="274" r:id="rId20"/>
    <p:sldId id="288" r:id="rId21"/>
    <p:sldId id="275" r:id="rId22"/>
    <p:sldId id="276" r:id="rId23"/>
    <p:sldId id="315" r:id="rId24"/>
    <p:sldId id="316" r:id="rId25"/>
    <p:sldId id="317" r:id="rId26"/>
    <p:sldId id="286" r:id="rId27"/>
    <p:sldId id="287" r:id="rId28"/>
    <p:sldId id="285" r:id="rId29"/>
    <p:sldId id="284" r:id="rId30"/>
    <p:sldId id="322" r:id="rId31"/>
    <p:sldId id="282" r:id="rId32"/>
    <p:sldId id="318" r:id="rId33"/>
    <p:sldId id="289" r:id="rId34"/>
    <p:sldId id="280" r:id="rId35"/>
    <p:sldId id="294" r:id="rId36"/>
    <p:sldId id="290" r:id="rId37"/>
    <p:sldId id="323" r:id="rId38"/>
    <p:sldId id="324" r:id="rId39"/>
    <p:sldId id="303" r:id="rId40"/>
    <p:sldId id="321" r:id="rId41"/>
    <p:sldId id="258" r:id="rId4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0033"/>
    <a:srgbClr val="CC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09" autoAdjust="0"/>
    <p:restoredTop sz="94674"/>
  </p:normalViewPr>
  <p:slideViewPr>
    <p:cSldViewPr snapToGrid="0">
      <p:cViewPr varScale="1">
        <p:scale>
          <a:sx n="114" d="100"/>
          <a:sy n="114" d="100"/>
        </p:scale>
        <p:origin x="50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lia Carolina Cañon Torres" userId="d348634c-2f70-4182-a39c-86df62d7baa0" providerId="ADAL" clId="{DAF37119-C43F-483A-890C-7FC89BCE61C9}"/>
    <pc:docChg chg="undo custSel modSld">
      <pc:chgData name="Nathalia Carolina Cañon Torres" userId="d348634c-2f70-4182-a39c-86df62d7baa0" providerId="ADAL" clId="{DAF37119-C43F-483A-890C-7FC89BCE61C9}" dt="2023-09-06T14:58:49.488" v="1" actId="1076"/>
      <pc:docMkLst>
        <pc:docMk/>
      </pc:docMkLst>
      <pc:sldChg chg="modSp mod">
        <pc:chgData name="Nathalia Carolina Cañon Torres" userId="d348634c-2f70-4182-a39c-86df62d7baa0" providerId="ADAL" clId="{DAF37119-C43F-483A-890C-7FC89BCE61C9}" dt="2023-09-06T14:58:49.488" v="1" actId="1076"/>
        <pc:sldMkLst>
          <pc:docMk/>
          <pc:sldMk cId="954256489" sldId="257"/>
        </pc:sldMkLst>
        <pc:spChg chg="mod">
          <ac:chgData name="Nathalia Carolina Cañon Torres" userId="d348634c-2f70-4182-a39c-86df62d7baa0" providerId="ADAL" clId="{DAF37119-C43F-483A-890C-7FC89BCE61C9}" dt="2023-09-06T14:58:49.488" v="1" actId="1076"/>
          <ac:spMkLst>
            <pc:docMk/>
            <pc:sldMk cId="954256489" sldId="257"/>
            <ac:spMk id="30" creationId="{ABB94A49-25E9-950E-C852-5BECAB535202}"/>
          </ac:spMkLst>
        </pc:spChg>
      </pc:sldChg>
    </pc:docChg>
  </pc:docChgLst>
  <pc:docChgLst>
    <pc:chgData name="Nathalia Carolina Cañon Torres" userId="d348634c-2f70-4182-a39c-86df62d7baa0" providerId="ADAL" clId="{18DE4E24-EECC-4222-9250-C0FBDFF8CF70}"/>
    <pc:docChg chg="undo custSel addSld delSld modSld">
      <pc:chgData name="Nathalia Carolina Cañon Torres" userId="d348634c-2f70-4182-a39c-86df62d7baa0" providerId="ADAL" clId="{18DE4E24-EECC-4222-9250-C0FBDFF8CF70}" dt="2023-09-08T15:21:24.600" v="197" actId="47"/>
      <pc:docMkLst>
        <pc:docMk/>
      </pc:docMkLst>
      <pc:sldChg chg="add del">
        <pc:chgData name="Nathalia Carolina Cañon Torres" userId="d348634c-2f70-4182-a39c-86df62d7baa0" providerId="ADAL" clId="{18DE4E24-EECC-4222-9250-C0FBDFF8CF70}" dt="2023-09-08T15:13:59.528" v="3" actId="47"/>
        <pc:sldMkLst>
          <pc:docMk/>
          <pc:sldMk cId="2095627621" sldId="263"/>
        </pc:sldMkLst>
      </pc:sldChg>
      <pc:sldChg chg="add del">
        <pc:chgData name="Nathalia Carolina Cañon Torres" userId="d348634c-2f70-4182-a39c-86df62d7baa0" providerId="ADAL" clId="{18DE4E24-EECC-4222-9250-C0FBDFF8CF70}" dt="2023-09-08T15:14:01.142" v="4" actId="47"/>
        <pc:sldMkLst>
          <pc:docMk/>
          <pc:sldMk cId="850160529" sldId="264"/>
        </pc:sldMkLst>
      </pc:sldChg>
      <pc:sldChg chg="modSp mod">
        <pc:chgData name="Nathalia Carolina Cañon Torres" userId="d348634c-2f70-4182-a39c-86df62d7baa0" providerId="ADAL" clId="{18DE4E24-EECC-4222-9250-C0FBDFF8CF70}" dt="2023-09-08T15:15:34.447" v="6" actId="167"/>
        <pc:sldMkLst>
          <pc:docMk/>
          <pc:sldMk cId="1266121684" sldId="282"/>
        </pc:sldMkLst>
        <pc:picChg chg="ord">
          <ac:chgData name="Nathalia Carolina Cañon Torres" userId="d348634c-2f70-4182-a39c-86df62d7baa0" providerId="ADAL" clId="{18DE4E24-EECC-4222-9250-C0FBDFF8CF70}" dt="2023-09-08T15:15:34.447" v="6" actId="167"/>
          <ac:picMkLst>
            <pc:docMk/>
            <pc:sldMk cId="1266121684" sldId="282"/>
            <ac:picMk id="8" creationId="{8C5C69C3-90D0-181C-07FD-7B442A46FF16}"/>
          </ac:picMkLst>
        </pc:picChg>
      </pc:sldChg>
      <pc:sldChg chg="modSp mod">
        <pc:chgData name="Nathalia Carolina Cañon Torres" userId="d348634c-2f70-4182-a39c-86df62d7baa0" providerId="ADAL" clId="{18DE4E24-EECC-4222-9250-C0FBDFF8CF70}" dt="2023-09-08T15:20:17.592" v="196"/>
        <pc:sldMkLst>
          <pc:docMk/>
          <pc:sldMk cId="4093294395" sldId="289"/>
        </pc:sldMkLst>
        <pc:spChg chg="mod">
          <ac:chgData name="Nathalia Carolina Cañon Torres" userId="d348634c-2f70-4182-a39c-86df62d7baa0" providerId="ADAL" clId="{18DE4E24-EECC-4222-9250-C0FBDFF8CF70}" dt="2023-09-08T15:20:03.615" v="195"/>
          <ac:spMkLst>
            <pc:docMk/>
            <pc:sldMk cId="4093294395" sldId="289"/>
            <ac:spMk id="11" creationId="{592D9293-CF58-DDB2-AA2B-A0D04D94F5EE}"/>
          </ac:spMkLst>
        </pc:spChg>
        <pc:spChg chg="mod">
          <ac:chgData name="Nathalia Carolina Cañon Torres" userId="d348634c-2f70-4182-a39c-86df62d7baa0" providerId="ADAL" clId="{18DE4E24-EECC-4222-9250-C0FBDFF8CF70}" dt="2023-09-08T15:20:17.592" v="196"/>
          <ac:spMkLst>
            <pc:docMk/>
            <pc:sldMk cId="4093294395" sldId="289"/>
            <ac:spMk id="12" creationId="{0BE1F446-DBC2-B2A1-1499-E4A71A373A89}"/>
          </ac:spMkLst>
        </pc:spChg>
      </pc:sldChg>
      <pc:sldChg chg="del">
        <pc:chgData name="Nathalia Carolina Cañon Torres" userId="d348634c-2f70-4182-a39c-86df62d7baa0" providerId="ADAL" clId="{18DE4E24-EECC-4222-9250-C0FBDFF8CF70}" dt="2023-09-08T15:21:24.600" v="197" actId="47"/>
        <pc:sldMkLst>
          <pc:docMk/>
          <pc:sldMk cId="258135765" sldId="313"/>
        </pc:sldMkLst>
      </pc:sldChg>
    </pc:docChg>
  </pc:docChgLst>
</pc:chgInfo>
</file>

<file path=ppt/diagrams/_rels/data2.xml.rels><?xml version="1.0" encoding="UTF-8" standalone="yes"?>
<Relationships xmlns="http://schemas.openxmlformats.org/package/2006/relationships"><Relationship Id="rId1" Type="http://schemas.openxmlformats.org/officeDocument/2006/relationships/image" Target="../media/image16.png"/></Relationships>
</file>

<file path=ppt/diagrams/_rels/data3.xml.rels><?xml version="1.0" encoding="UTF-8" standalone="yes"?>
<Relationships xmlns="http://schemas.openxmlformats.org/package/2006/relationships"><Relationship Id="rId1" Type="http://schemas.openxmlformats.org/officeDocument/2006/relationships/image" Target="../media/image17.pn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ata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ED1A8A-C066-4A04-BAB5-CB917DC215CB}"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s-ES"/>
        </a:p>
      </dgm:t>
    </dgm:pt>
    <dgm:pt modelId="{F4B858BE-AC8C-4523-A6EC-8E55CD89AE80}">
      <dgm:prSet phldrT="[Texto]" custT="1"/>
      <dgm:spPr/>
      <dgm:t>
        <a:bodyPr/>
        <a:lstStyle/>
        <a:p>
          <a:r>
            <a:rPr lang="es-ES" sz="900" dirty="0" smtClean="0">
              <a:latin typeface="Arial" panose="020B0604020202020204" pitchFamily="34" charset="0"/>
              <a:cs typeface="Arial" panose="020B0604020202020204" pitchFamily="34" charset="0"/>
            </a:rPr>
            <a:t>2006</a:t>
          </a:r>
          <a:endParaRPr lang="es-ES" sz="900" dirty="0">
            <a:latin typeface="Arial" panose="020B0604020202020204" pitchFamily="34" charset="0"/>
            <a:cs typeface="Arial" panose="020B0604020202020204" pitchFamily="34" charset="0"/>
          </a:endParaRPr>
        </a:p>
      </dgm:t>
    </dgm:pt>
    <dgm:pt modelId="{EC27C576-7194-4F43-9291-9DB93A2D772E}" type="parTrans" cxnId="{46BE0179-1CB9-4B74-9324-63C66D9D1EF8}">
      <dgm:prSet/>
      <dgm:spPr/>
      <dgm:t>
        <a:bodyPr/>
        <a:lstStyle/>
        <a:p>
          <a:endParaRPr lang="es-ES" sz="900">
            <a:latin typeface="Arial" panose="020B0604020202020204" pitchFamily="34" charset="0"/>
            <a:cs typeface="Arial" panose="020B0604020202020204" pitchFamily="34" charset="0"/>
          </a:endParaRPr>
        </a:p>
      </dgm:t>
    </dgm:pt>
    <dgm:pt modelId="{07EDC759-DBAC-4643-9395-AC293831096E}" type="sibTrans" cxnId="{46BE0179-1CB9-4B74-9324-63C66D9D1EF8}">
      <dgm:prSet/>
      <dgm:spPr/>
      <dgm:t>
        <a:bodyPr/>
        <a:lstStyle/>
        <a:p>
          <a:endParaRPr lang="es-ES" sz="900">
            <a:latin typeface="Arial" panose="020B0604020202020204" pitchFamily="34" charset="0"/>
            <a:cs typeface="Arial" panose="020B0604020202020204" pitchFamily="34" charset="0"/>
          </a:endParaRPr>
        </a:p>
      </dgm:t>
    </dgm:pt>
    <dgm:pt modelId="{DA2B58A2-EAA8-476A-B8FB-4D848C444641}">
      <dgm:prSet phldrT="[Texto]" custT="1"/>
      <dgm:spPr/>
      <dgm:t>
        <a:bodyPr/>
        <a:lstStyle/>
        <a:p>
          <a:r>
            <a:rPr lang="es-MX" sz="900" dirty="0" smtClean="0">
              <a:latin typeface="Arial" panose="020B0604020202020204" pitchFamily="34" charset="0"/>
              <a:ea typeface="Arial"/>
              <a:cs typeface="Arial" panose="020B0604020202020204" pitchFamily="34" charset="0"/>
              <a:sym typeface="Arial"/>
            </a:rPr>
            <a:t>Sistema de Gestión de Calidad </a:t>
          </a:r>
        </a:p>
        <a:p>
          <a:r>
            <a:rPr lang="es-MX" sz="900" b="1" dirty="0" smtClean="0">
              <a:latin typeface="Arial" panose="020B0604020202020204" pitchFamily="34" charset="0"/>
              <a:ea typeface="Arial"/>
              <a:cs typeface="Arial" panose="020B0604020202020204" pitchFamily="34" charset="0"/>
              <a:sym typeface="Arial"/>
            </a:rPr>
            <a:t>NTC ISO 9001:2000</a:t>
          </a:r>
          <a:endParaRPr lang="es-ES" sz="900" dirty="0">
            <a:latin typeface="Arial" panose="020B0604020202020204" pitchFamily="34" charset="0"/>
            <a:cs typeface="Arial" panose="020B0604020202020204" pitchFamily="34" charset="0"/>
          </a:endParaRPr>
        </a:p>
      </dgm:t>
    </dgm:pt>
    <dgm:pt modelId="{AF8236F7-2DD0-4525-9B08-722FA3BF9052}" type="parTrans" cxnId="{63342AA2-9D8A-48BF-B0C8-EC40058CC0E2}">
      <dgm:prSet/>
      <dgm:spPr/>
      <dgm:t>
        <a:bodyPr/>
        <a:lstStyle/>
        <a:p>
          <a:endParaRPr lang="es-ES" sz="900">
            <a:latin typeface="Arial" panose="020B0604020202020204" pitchFamily="34" charset="0"/>
            <a:cs typeface="Arial" panose="020B0604020202020204" pitchFamily="34" charset="0"/>
          </a:endParaRPr>
        </a:p>
      </dgm:t>
    </dgm:pt>
    <dgm:pt modelId="{517EE95B-A851-4DF9-AB21-C210BB84FCDD}" type="sibTrans" cxnId="{63342AA2-9D8A-48BF-B0C8-EC40058CC0E2}">
      <dgm:prSet/>
      <dgm:spPr/>
      <dgm:t>
        <a:bodyPr/>
        <a:lstStyle/>
        <a:p>
          <a:endParaRPr lang="es-ES" sz="900">
            <a:latin typeface="Arial" panose="020B0604020202020204" pitchFamily="34" charset="0"/>
            <a:cs typeface="Arial" panose="020B0604020202020204" pitchFamily="34" charset="0"/>
          </a:endParaRPr>
        </a:p>
      </dgm:t>
    </dgm:pt>
    <dgm:pt modelId="{7E9C6C8A-9455-4307-8529-4980C13D6931}">
      <dgm:prSet phldrT="[Texto]" custT="1"/>
      <dgm:spPr/>
      <dgm:t>
        <a:bodyPr/>
        <a:lstStyle/>
        <a:p>
          <a:r>
            <a:rPr lang="es-ES" sz="900" dirty="0" smtClean="0">
              <a:latin typeface="Arial" panose="020B0604020202020204" pitchFamily="34" charset="0"/>
              <a:cs typeface="Arial" panose="020B0604020202020204" pitchFamily="34" charset="0"/>
            </a:rPr>
            <a:t>2009</a:t>
          </a:r>
          <a:endParaRPr lang="es-ES" sz="900" dirty="0">
            <a:latin typeface="Arial" panose="020B0604020202020204" pitchFamily="34" charset="0"/>
            <a:cs typeface="Arial" panose="020B0604020202020204" pitchFamily="34" charset="0"/>
          </a:endParaRPr>
        </a:p>
      </dgm:t>
    </dgm:pt>
    <dgm:pt modelId="{C5EB3F8A-3D75-40AE-838D-21F9CD71D8EF}" type="parTrans" cxnId="{426B85A1-8B14-4682-A6D0-0A05B5BE3B42}">
      <dgm:prSet/>
      <dgm:spPr/>
      <dgm:t>
        <a:bodyPr/>
        <a:lstStyle/>
        <a:p>
          <a:endParaRPr lang="es-ES" sz="900">
            <a:latin typeface="Arial" panose="020B0604020202020204" pitchFamily="34" charset="0"/>
            <a:cs typeface="Arial" panose="020B0604020202020204" pitchFamily="34" charset="0"/>
          </a:endParaRPr>
        </a:p>
      </dgm:t>
    </dgm:pt>
    <dgm:pt modelId="{172B55B5-4C3B-4FBF-AA0C-73D698ABC660}" type="sibTrans" cxnId="{426B85A1-8B14-4682-A6D0-0A05B5BE3B42}">
      <dgm:prSet/>
      <dgm:spPr/>
      <dgm:t>
        <a:bodyPr/>
        <a:lstStyle/>
        <a:p>
          <a:endParaRPr lang="es-ES" sz="900">
            <a:latin typeface="Arial" panose="020B0604020202020204" pitchFamily="34" charset="0"/>
            <a:cs typeface="Arial" panose="020B0604020202020204" pitchFamily="34" charset="0"/>
          </a:endParaRPr>
        </a:p>
      </dgm:t>
    </dgm:pt>
    <dgm:pt modelId="{C95A66B0-897B-4760-88C1-6F63BFB8B005}">
      <dgm:prSet phldrT="[Texto]" custT="1"/>
      <dgm:spPr/>
      <dgm:t>
        <a:bodyPr/>
        <a:lstStyle/>
        <a:p>
          <a:r>
            <a:rPr lang="es-MX" sz="900" dirty="0" smtClean="0">
              <a:latin typeface="Arial" panose="020B0604020202020204" pitchFamily="34" charset="0"/>
              <a:ea typeface="Arial"/>
              <a:cs typeface="Arial" panose="020B0604020202020204" pitchFamily="34" charset="0"/>
              <a:sym typeface="Arial"/>
            </a:rPr>
            <a:t>Sistema de Gestión de Calidad </a:t>
          </a:r>
        </a:p>
        <a:p>
          <a:r>
            <a:rPr lang="es-MX" sz="900" b="1" dirty="0" smtClean="0">
              <a:latin typeface="Arial" panose="020B0604020202020204" pitchFamily="34" charset="0"/>
              <a:ea typeface="Arial"/>
              <a:cs typeface="Arial" panose="020B0604020202020204" pitchFamily="34" charset="0"/>
              <a:sym typeface="Arial"/>
            </a:rPr>
            <a:t>NTC ISO 9001:2008</a:t>
          </a:r>
          <a:endParaRPr lang="es-ES" sz="900" dirty="0">
            <a:latin typeface="Arial" panose="020B0604020202020204" pitchFamily="34" charset="0"/>
            <a:cs typeface="Arial" panose="020B0604020202020204" pitchFamily="34" charset="0"/>
          </a:endParaRPr>
        </a:p>
      </dgm:t>
    </dgm:pt>
    <dgm:pt modelId="{8A309F50-D3B3-4974-B2BF-E35D30002888}" type="parTrans" cxnId="{7A450C6B-527D-433F-B709-1078735AC459}">
      <dgm:prSet/>
      <dgm:spPr/>
      <dgm:t>
        <a:bodyPr/>
        <a:lstStyle/>
        <a:p>
          <a:endParaRPr lang="es-ES" sz="900">
            <a:latin typeface="Arial" panose="020B0604020202020204" pitchFamily="34" charset="0"/>
            <a:cs typeface="Arial" panose="020B0604020202020204" pitchFamily="34" charset="0"/>
          </a:endParaRPr>
        </a:p>
      </dgm:t>
    </dgm:pt>
    <dgm:pt modelId="{A7F15D08-D50C-4C78-8AAB-1021870A97E6}" type="sibTrans" cxnId="{7A450C6B-527D-433F-B709-1078735AC459}">
      <dgm:prSet/>
      <dgm:spPr/>
      <dgm:t>
        <a:bodyPr/>
        <a:lstStyle/>
        <a:p>
          <a:endParaRPr lang="es-ES" sz="900">
            <a:latin typeface="Arial" panose="020B0604020202020204" pitchFamily="34" charset="0"/>
            <a:cs typeface="Arial" panose="020B0604020202020204" pitchFamily="34" charset="0"/>
          </a:endParaRPr>
        </a:p>
      </dgm:t>
    </dgm:pt>
    <dgm:pt modelId="{169A27F0-24C8-49EC-9073-85D3A6A9C5F7}">
      <dgm:prSet phldrT="[Texto]" custT="1"/>
      <dgm:spPr/>
      <dgm:t>
        <a:bodyPr/>
        <a:lstStyle/>
        <a:p>
          <a:r>
            <a:rPr lang="es-ES" sz="900" dirty="0" smtClean="0">
              <a:latin typeface="Arial" panose="020B0604020202020204" pitchFamily="34" charset="0"/>
              <a:cs typeface="Arial" panose="020B0604020202020204" pitchFamily="34" charset="0"/>
            </a:rPr>
            <a:t>2016</a:t>
          </a:r>
          <a:endParaRPr lang="es-ES" sz="900" dirty="0">
            <a:latin typeface="Arial" panose="020B0604020202020204" pitchFamily="34" charset="0"/>
            <a:cs typeface="Arial" panose="020B0604020202020204" pitchFamily="34" charset="0"/>
          </a:endParaRPr>
        </a:p>
      </dgm:t>
    </dgm:pt>
    <dgm:pt modelId="{254C3855-0F40-4FEF-8B47-804EE3BCA1B3}" type="parTrans" cxnId="{A012C6D6-A118-47B9-9FF5-3E69D4504127}">
      <dgm:prSet/>
      <dgm:spPr/>
      <dgm:t>
        <a:bodyPr/>
        <a:lstStyle/>
        <a:p>
          <a:endParaRPr lang="es-ES" sz="900">
            <a:latin typeface="Arial" panose="020B0604020202020204" pitchFamily="34" charset="0"/>
            <a:cs typeface="Arial" panose="020B0604020202020204" pitchFamily="34" charset="0"/>
          </a:endParaRPr>
        </a:p>
      </dgm:t>
    </dgm:pt>
    <dgm:pt modelId="{699D621E-CF67-459C-8EB4-4225105AF890}" type="sibTrans" cxnId="{A012C6D6-A118-47B9-9FF5-3E69D4504127}">
      <dgm:prSet/>
      <dgm:spPr/>
      <dgm:t>
        <a:bodyPr/>
        <a:lstStyle/>
        <a:p>
          <a:endParaRPr lang="es-ES" sz="900">
            <a:latin typeface="Arial" panose="020B0604020202020204" pitchFamily="34" charset="0"/>
            <a:cs typeface="Arial" panose="020B0604020202020204" pitchFamily="34" charset="0"/>
          </a:endParaRPr>
        </a:p>
      </dgm:t>
    </dgm:pt>
    <dgm:pt modelId="{1DABB974-4485-4032-823A-02688DFFA09C}">
      <dgm:prSet phldrT="[Texto]" custT="1"/>
      <dgm:spPr/>
      <dgm:t>
        <a:bodyPr/>
        <a:lstStyle/>
        <a:p>
          <a:endParaRPr lang="es-ES" sz="900" dirty="0">
            <a:latin typeface="Arial" panose="020B0604020202020204" pitchFamily="34" charset="0"/>
            <a:cs typeface="Arial" panose="020B0604020202020204" pitchFamily="34" charset="0"/>
          </a:endParaRPr>
        </a:p>
      </dgm:t>
    </dgm:pt>
    <dgm:pt modelId="{7ACDFD20-F503-478B-9AE0-3D3EF17E33F0}" type="parTrans" cxnId="{F7C6FC9F-E200-49F5-9CC8-A4D8EE49D7DF}">
      <dgm:prSet/>
      <dgm:spPr/>
      <dgm:t>
        <a:bodyPr/>
        <a:lstStyle/>
        <a:p>
          <a:endParaRPr lang="es-ES" sz="900">
            <a:latin typeface="Arial" panose="020B0604020202020204" pitchFamily="34" charset="0"/>
            <a:cs typeface="Arial" panose="020B0604020202020204" pitchFamily="34" charset="0"/>
          </a:endParaRPr>
        </a:p>
      </dgm:t>
    </dgm:pt>
    <dgm:pt modelId="{4161BFE8-1794-4FDA-A04C-C4D9C4007890}" type="sibTrans" cxnId="{F7C6FC9F-E200-49F5-9CC8-A4D8EE49D7DF}">
      <dgm:prSet/>
      <dgm:spPr/>
      <dgm:t>
        <a:bodyPr/>
        <a:lstStyle/>
        <a:p>
          <a:endParaRPr lang="es-ES" sz="900">
            <a:latin typeface="Arial" panose="020B0604020202020204" pitchFamily="34" charset="0"/>
            <a:cs typeface="Arial" panose="020B0604020202020204" pitchFamily="34" charset="0"/>
          </a:endParaRPr>
        </a:p>
      </dgm:t>
    </dgm:pt>
    <dgm:pt modelId="{67DE3CD3-3A33-4E6E-B720-DC94F6EAD8F6}">
      <dgm:prSet phldrT="[Texto]" custT="1"/>
      <dgm:spPr/>
      <dgm:t>
        <a:bodyPr/>
        <a:lstStyle/>
        <a:p>
          <a:r>
            <a:rPr lang="es-ES" sz="900" dirty="0" smtClean="0">
              <a:latin typeface="Arial" panose="020B0604020202020204" pitchFamily="34" charset="0"/>
              <a:ea typeface="Arial"/>
              <a:cs typeface="Arial" panose="020B0604020202020204" pitchFamily="34" charset="0"/>
              <a:sym typeface="Arial"/>
            </a:rPr>
            <a:t>Sistema Integrado de Gestión</a:t>
          </a:r>
          <a:endParaRPr lang="es-ES" sz="900" dirty="0">
            <a:latin typeface="Arial" panose="020B0604020202020204" pitchFamily="34" charset="0"/>
            <a:cs typeface="Arial" panose="020B0604020202020204" pitchFamily="34" charset="0"/>
          </a:endParaRPr>
        </a:p>
      </dgm:t>
    </dgm:pt>
    <dgm:pt modelId="{41CF8F23-9EDD-4F5E-AA30-F22FFE8F2BEA}" type="parTrans" cxnId="{B1EB0E6D-8B03-410F-B338-B7AE7557126C}">
      <dgm:prSet/>
      <dgm:spPr/>
      <dgm:t>
        <a:bodyPr/>
        <a:lstStyle/>
        <a:p>
          <a:endParaRPr lang="es-ES" sz="900">
            <a:latin typeface="Arial" panose="020B0604020202020204" pitchFamily="34" charset="0"/>
            <a:cs typeface="Arial" panose="020B0604020202020204" pitchFamily="34" charset="0"/>
          </a:endParaRPr>
        </a:p>
      </dgm:t>
    </dgm:pt>
    <dgm:pt modelId="{895B8A13-3220-448E-B089-2CEEDDB0D752}" type="sibTrans" cxnId="{B1EB0E6D-8B03-410F-B338-B7AE7557126C}">
      <dgm:prSet/>
      <dgm:spPr/>
      <dgm:t>
        <a:bodyPr/>
        <a:lstStyle/>
        <a:p>
          <a:endParaRPr lang="es-ES" sz="900">
            <a:latin typeface="Arial" panose="020B0604020202020204" pitchFamily="34" charset="0"/>
            <a:cs typeface="Arial" panose="020B0604020202020204" pitchFamily="34" charset="0"/>
          </a:endParaRPr>
        </a:p>
      </dgm:t>
    </dgm:pt>
    <dgm:pt modelId="{1248395D-20DD-4B7D-B75F-15D76F9AD104}">
      <dgm:prSet phldrT="[Texto]" custT="1"/>
      <dgm:spPr/>
      <dgm:t>
        <a:bodyPr/>
        <a:lstStyle/>
        <a:p>
          <a:endParaRPr lang="es-ES" sz="900" dirty="0">
            <a:latin typeface="Arial" panose="020B0604020202020204" pitchFamily="34" charset="0"/>
            <a:cs typeface="Arial" panose="020B0604020202020204" pitchFamily="34" charset="0"/>
          </a:endParaRPr>
        </a:p>
      </dgm:t>
    </dgm:pt>
    <dgm:pt modelId="{A803D08C-33C3-4E90-BE25-6DA37C28F2DB}" type="parTrans" cxnId="{ED3873DF-9B47-4D3D-999A-3A1895C82131}">
      <dgm:prSet/>
      <dgm:spPr/>
      <dgm:t>
        <a:bodyPr/>
        <a:lstStyle/>
        <a:p>
          <a:endParaRPr lang="es-ES" sz="900">
            <a:latin typeface="Arial" panose="020B0604020202020204" pitchFamily="34" charset="0"/>
            <a:cs typeface="Arial" panose="020B0604020202020204" pitchFamily="34" charset="0"/>
          </a:endParaRPr>
        </a:p>
      </dgm:t>
    </dgm:pt>
    <dgm:pt modelId="{0BB272F2-D39B-4325-9609-9E57C248B553}" type="sibTrans" cxnId="{ED3873DF-9B47-4D3D-999A-3A1895C82131}">
      <dgm:prSet/>
      <dgm:spPr/>
      <dgm:t>
        <a:bodyPr/>
        <a:lstStyle/>
        <a:p>
          <a:endParaRPr lang="es-ES" sz="900">
            <a:latin typeface="Arial" panose="020B0604020202020204" pitchFamily="34" charset="0"/>
            <a:cs typeface="Arial" panose="020B0604020202020204" pitchFamily="34" charset="0"/>
          </a:endParaRPr>
        </a:p>
      </dgm:t>
    </dgm:pt>
    <dgm:pt modelId="{9221B802-33EB-4DBD-8083-71E9AFB1C15A}">
      <dgm:prSet phldrT="[Texto]" custT="1"/>
      <dgm:spPr/>
      <dgm:t>
        <a:bodyPr/>
        <a:lstStyle/>
        <a:p>
          <a:r>
            <a:rPr lang="es-ES" sz="900" dirty="0" smtClean="0">
              <a:latin typeface="Arial" panose="020B0604020202020204" pitchFamily="34" charset="0"/>
              <a:ea typeface="Arial"/>
              <a:cs typeface="Arial" panose="020B0604020202020204" pitchFamily="34" charset="0"/>
              <a:sym typeface="Arial"/>
            </a:rPr>
            <a:t>Sistema Integrado de Gestión</a:t>
          </a:r>
          <a:endParaRPr lang="es-ES" sz="900" dirty="0">
            <a:latin typeface="Arial" panose="020B0604020202020204" pitchFamily="34" charset="0"/>
            <a:cs typeface="Arial" panose="020B0604020202020204" pitchFamily="34" charset="0"/>
          </a:endParaRPr>
        </a:p>
      </dgm:t>
    </dgm:pt>
    <dgm:pt modelId="{31CB1BD2-2AC1-42E3-8C16-03964CB289DD}" type="parTrans" cxnId="{7DB4826C-4544-47C3-9EB1-5824E0878B9A}">
      <dgm:prSet/>
      <dgm:spPr/>
      <dgm:t>
        <a:bodyPr/>
        <a:lstStyle/>
        <a:p>
          <a:endParaRPr lang="es-ES" sz="900">
            <a:latin typeface="Arial" panose="020B0604020202020204" pitchFamily="34" charset="0"/>
            <a:cs typeface="Arial" panose="020B0604020202020204" pitchFamily="34" charset="0"/>
          </a:endParaRPr>
        </a:p>
      </dgm:t>
    </dgm:pt>
    <dgm:pt modelId="{83B59FC1-ACE8-4E08-9765-DDA377FF7BC1}" type="sibTrans" cxnId="{7DB4826C-4544-47C3-9EB1-5824E0878B9A}">
      <dgm:prSet/>
      <dgm:spPr/>
      <dgm:t>
        <a:bodyPr/>
        <a:lstStyle/>
        <a:p>
          <a:endParaRPr lang="es-ES" sz="900">
            <a:latin typeface="Arial" panose="020B0604020202020204" pitchFamily="34" charset="0"/>
            <a:cs typeface="Arial" panose="020B0604020202020204" pitchFamily="34" charset="0"/>
          </a:endParaRPr>
        </a:p>
      </dgm:t>
    </dgm:pt>
    <dgm:pt modelId="{821A5982-7C6F-4CC9-BB2A-645872714FD5}">
      <dgm:prSet phldrT="[Texto]" custT="1"/>
      <dgm:spPr/>
      <dgm:t>
        <a:bodyPr/>
        <a:lstStyle/>
        <a:p>
          <a:r>
            <a:rPr lang="es-ES" sz="900" dirty="0" smtClean="0">
              <a:latin typeface="Arial" panose="020B0604020202020204" pitchFamily="34" charset="0"/>
              <a:cs typeface="Arial" panose="020B0604020202020204" pitchFamily="34" charset="0"/>
            </a:rPr>
            <a:t>2018</a:t>
          </a:r>
          <a:endParaRPr lang="es-ES" sz="900" dirty="0">
            <a:latin typeface="Arial" panose="020B0604020202020204" pitchFamily="34" charset="0"/>
            <a:cs typeface="Arial" panose="020B0604020202020204" pitchFamily="34" charset="0"/>
          </a:endParaRPr>
        </a:p>
      </dgm:t>
    </dgm:pt>
    <dgm:pt modelId="{A9D5EDB4-50B6-427B-96A3-78B6BFD7D8FB}" type="parTrans" cxnId="{A9796E3E-613C-4D56-A25D-B8AEEA41DBE1}">
      <dgm:prSet/>
      <dgm:spPr/>
      <dgm:t>
        <a:bodyPr/>
        <a:lstStyle/>
        <a:p>
          <a:endParaRPr lang="es-ES" sz="900">
            <a:latin typeface="Arial" panose="020B0604020202020204" pitchFamily="34" charset="0"/>
            <a:cs typeface="Arial" panose="020B0604020202020204" pitchFamily="34" charset="0"/>
          </a:endParaRPr>
        </a:p>
      </dgm:t>
    </dgm:pt>
    <dgm:pt modelId="{E6EDAC3A-652A-4419-8BDB-FF18073C8BD7}" type="sibTrans" cxnId="{A9796E3E-613C-4D56-A25D-B8AEEA41DBE1}">
      <dgm:prSet/>
      <dgm:spPr/>
      <dgm:t>
        <a:bodyPr/>
        <a:lstStyle/>
        <a:p>
          <a:endParaRPr lang="es-ES" sz="900">
            <a:latin typeface="Arial" panose="020B0604020202020204" pitchFamily="34" charset="0"/>
            <a:cs typeface="Arial" panose="020B0604020202020204" pitchFamily="34" charset="0"/>
          </a:endParaRPr>
        </a:p>
      </dgm:t>
    </dgm:pt>
    <dgm:pt modelId="{4E273A9E-7F8C-47A0-BCC7-82C9C945CC1B}">
      <dgm:prSet phldrT="[Texto]" custT="1"/>
      <dgm:spPr/>
      <dgm:t>
        <a:bodyPr/>
        <a:lstStyle/>
        <a:p>
          <a:endParaRPr lang="es-ES" sz="900" dirty="0">
            <a:latin typeface="Arial" panose="020B0604020202020204" pitchFamily="34" charset="0"/>
            <a:cs typeface="Arial" panose="020B0604020202020204" pitchFamily="34" charset="0"/>
          </a:endParaRPr>
        </a:p>
      </dgm:t>
    </dgm:pt>
    <dgm:pt modelId="{9B0DBA73-A2E9-4983-A1BA-165CDBC15E08}" type="parTrans" cxnId="{AAE32BC2-74FC-4580-866F-5BB156CDA078}">
      <dgm:prSet/>
      <dgm:spPr/>
      <dgm:t>
        <a:bodyPr/>
        <a:lstStyle/>
        <a:p>
          <a:endParaRPr lang="es-ES" sz="900">
            <a:latin typeface="Arial" panose="020B0604020202020204" pitchFamily="34" charset="0"/>
            <a:cs typeface="Arial" panose="020B0604020202020204" pitchFamily="34" charset="0"/>
          </a:endParaRPr>
        </a:p>
      </dgm:t>
    </dgm:pt>
    <dgm:pt modelId="{220F0C5F-B093-4971-87DE-5E2B3171A0D8}" type="sibTrans" cxnId="{AAE32BC2-74FC-4580-866F-5BB156CDA078}">
      <dgm:prSet/>
      <dgm:spPr/>
      <dgm:t>
        <a:bodyPr/>
        <a:lstStyle/>
        <a:p>
          <a:endParaRPr lang="es-ES" sz="900">
            <a:latin typeface="Arial" panose="020B0604020202020204" pitchFamily="34" charset="0"/>
            <a:cs typeface="Arial" panose="020B0604020202020204" pitchFamily="34" charset="0"/>
          </a:endParaRPr>
        </a:p>
      </dgm:t>
    </dgm:pt>
    <dgm:pt modelId="{40FDC01A-1E33-4568-92FA-768AC139985D}">
      <dgm:prSet phldrT="[Texto]" custT="1"/>
      <dgm:spPr/>
      <dgm:t>
        <a:bodyPr/>
        <a:lstStyle/>
        <a:p>
          <a:r>
            <a:rPr lang="es-ES" sz="900" dirty="0" smtClean="0">
              <a:latin typeface="Arial" panose="020B0604020202020204" pitchFamily="34" charset="0"/>
              <a:cs typeface="Arial" panose="020B0604020202020204" pitchFamily="34" charset="0"/>
            </a:rPr>
            <a:t>2021</a:t>
          </a:r>
          <a:endParaRPr lang="es-ES" sz="900" dirty="0">
            <a:latin typeface="Arial" panose="020B0604020202020204" pitchFamily="34" charset="0"/>
            <a:cs typeface="Arial" panose="020B0604020202020204" pitchFamily="34" charset="0"/>
          </a:endParaRPr>
        </a:p>
      </dgm:t>
    </dgm:pt>
    <dgm:pt modelId="{59A73642-6B72-4E36-9C48-691001AFFC95}" type="parTrans" cxnId="{114D2E87-6252-4352-B744-8D49E011F070}">
      <dgm:prSet/>
      <dgm:spPr/>
      <dgm:t>
        <a:bodyPr/>
        <a:lstStyle/>
        <a:p>
          <a:endParaRPr lang="es-ES" sz="900">
            <a:latin typeface="Arial" panose="020B0604020202020204" pitchFamily="34" charset="0"/>
            <a:cs typeface="Arial" panose="020B0604020202020204" pitchFamily="34" charset="0"/>
          </a:endParaRPr>
        </a:p>
      </dgm:t>
    </dgm:pt>
    <dgm:pt modelId="{5B86ECA8-41F7-40B9-B809-2FF19B77D345}" type="sibTrans" cxnId="{114D2E87-6252-4352-B744-8D49E011F070}">
      <dgm:prSet/>
      <dgm:spPr/>
      <dgm:t>
        <a:bodyPr/>
        <a:lstStyle/>
        <a:p>
          <a:endParaRPr lang="es-ES" sz="900">
            <a:latin typeface="Arial" panose="020B0604020202020204" pitchFamily="34" charset="0"/>
            <a:cs typeface="Arial" panose="020B0604020202020204" pitchFamily="34" charset="0"/>
          </a:endParaRPr>
        </a:p>
      </dgm:t>
    </dgm:pt>
    <dgm:pt modelId="{F3CFF182-92D8-4AB5-A7A7-E1C608E1FBD1}">
      <dgm:prSet phldrT="[Texto]" custT="1"/>
      <dgm:spPr/>
      <dgm:t>
        <a:bodyPr/>
        <a:lstStyle/>
        <a:p>
          <a:r>
            <a:rPr lang="es-ES" sz="900" dirty="0" smtClean="0">
              <a:latin typeface="Arial" panose="020B0604020202020204" pitchFamily="34" charset="0"/>
              <a:cs typeface="Arial" panose="020B0604020202020204" pitchFamily="34" charset="0"/>
            </a:rPr>
            <a:t>2024</a:t>
          </a:r>
          <a:endParaRPr lang="es-ES" sz="900" dirty="0">
            <a:latin typeface="Arial" panose="020B0604020202020204" pitchFamily="34" charset="0"/>
            <a:cs typeface="Arial" panose="020B0604020202020204" pitchFamily="34" charset="0"/>
          </a:endParaRPr>
        </a:p>
      </dgm:t>
    </dgm:pt>
    <dgm:pt modelId="{2D0EFC2E-FBF7-4F29-BEFA-94163438BE4E}" type="parTrans" cxnId="{831B1519-0023-4C7D-9092-9F9469423A01}">
      <dgm:prSet/>
      <dgm:spPr/>
      <dgm:t>
        <a:bodyPr/>
        <a:lstStyle/>
        <a:p>
          <a:endParaRPr lang="es-ES" sz="900">
            <a:latin typeface="Arial" panose="020B0604020202020204" pitchFamily="34" charset="0"/>
            <a:cs typeface="Arial" panose="020B0604020202020204" pitchFamily="34" charset="0"/>
          </a:endParaRPr>
        </a:p>
      </dgm:t>
    </dgm:pt>
    <dgm:pt modelId="{1FB552F6-18D7-48F2-A406-A6816ADCF80C}" type="sibTrans" cxnId="{831B1519-0023-4C7D-9092-9F9469423A01}">
      <dgm:prSet/>
      <dgm:spPr/>
      <dgm:t>
        <a:bodyPr/>
        <a:lstStyle/>
        <a:p>
          <a:endParaRPr lang="es-ES" sz="900">
            <a:latin typeface="Arial" panose="020B0604020202020204" pitchFamily="34" charset="0"/>
            <a:cs typeface="Arial" panose="020B0604020202020204" pitchFamily="34" charset="0"/>
          </a:endParaRPr>
        </a:p>
      </dgm:t>
    </dgm:pt>
    <dgm:pt modelId="{A5372A03-09BB-4BF6-BE87-8557EAB1F9B8}">
      <dgm:prSet custT="1"/>
      <dgm:spPr/>
      <dgm:t>
        <a:bodyPr/>
        <a:lstStyle/>
        <a:p>
          <a:r>
            <a:rPr lang="es-ES" sz="900" dirty="0" smtClean="0">
              <a:latin typeface="Arial" panose="020B0604020202020204" pitchFamily="34" charset="0"/>
              <a:ea typeface="Arial"/>
              <a:cs typeface="Arial" panose="020B0604020202020204" pitchFamily="34" charset="0"/>
              <a:sym typeface="Arial"/>
            </a:rPr>
            <a:t>Sistema Integrado de Gestión</a:t>
          </a:r>
          <a:endParaRPr lang="es-ES" sz="900" dirty="0">
            <a:latin typeface="Arial" panose="020B0604020202020204" pitchFamily="34" charset="0"/>
            <a:cs typeface="Arial" panose="020B0604020202020204" pitchFamily="34" charset="0"/>
          </a:endParaRPr>
        </a:p>
      </dgm:t>
    </dgm:pt>
    <dgm:pt modelId="{0341F1A2-6BE9-4D54-97FA-669B904FE48B}" type="parTrans" cxnId="{84BB06D3-5F3C-4BD2-A288-607D32BD2D6E}">
      <dgm:prSet/>
      <dgm:spPr/>
      <dgm:t>
        <a:bodyPr/>
        <a:lstStyle/>
        <a:p>
          <a:endParaRPr lang="es-ES" sz="900">
            <a:latin typeface="Arial" panose="020B0604020202020204" pitchFamily="34" charset="0"/>
            <a:cs typeface="Arial" panose="020B0604020202020204" pitchFamily="34" charset="0"/>
          </a:endParaRPr>
        </a:p>
      </dgm:t>
    </dgm:pt>
    <dgm:pt modelId="{9C46F499-CFFE-4C5A-A009-458E3087BDD6}" type="sibTrans" cxnId="{84BB06D3-5F3C-4BD2-A288-607D32BD2D6E}">
      <dgm:prSet/>
      <dgm:spPr/>
      <dgm:t>
        <a:bodyPr/>
        <a:lstStyle/>
        <a:p>
          <a:endParaRPr lang="es-ES" sz="900">
            <a:latin typeface="Arial" panose="020B0604020202020204" pitchFamily="34" charset="0"/>
            <a:cs typeface="Arial" panose="020B0604020202020204" pitchFamily="34" charset="0"/>
          </a:endParaRPr>
        </a:p>
      </dgm:t>
    </dgm:pt>
    <dgm:pt modelId="{926A27F2-D843-48F1-973A-C0EFA63E4F01}">
      <dgm:prSet custT="1"/>
      <dgm:spPr/>
      <dgm:t>
        <a:bodyPr/>
        <a:lstStyle/>
        <a:p>
          <a:r>
            <a:rPr lang="es-ES" sz="900" b="1" smtClean="0">
              <a:latin typeface="Arial" panose="020B0604020202020204" pitchFamily="34" charset="0"/>
              <a:ea typeface="Arial"/>
              <a:cs typeface="Arial" panose="020B0604020202020204" pitchFamily="34" charset="0"/>
              <a:sym typeface="Arial"/>
            </a:rPr>
            <a:t>NTC ISO 9001:2015  </a:t>
          </a:r>
          <a:endParaRPr lang="es-ES" sz="900" b="1" dirty="0">
            <a:latin typeface="Arial" panose="020B0604020202020204" pitchFamily="34" charset="0"/>
            <a:ea typeface="Arial"/>
            <a:cs typeface="Arial" panose="020B0604020202020204" pitchFamily="34" charset="0"/>
            <a:sym typeface="Arial"/>
          </a:endParaRPr>
        </a:p>
      </dgm:t>
    </dgm:pt>
    <dgm:pt modelId="{ABD1D02A-54B5-46D1-B7A4-E956CDC2AF8A}" type="parTrans" cxnId="{DC89B36D-3ABD-428D-8AA0-D70A695B332C}">
      <dgm:prSet/>
      <dgm:spPr/>
      <dgm:t>
        <a:bodyPr/>
        <a:lstStyle/>
        <a:p>
          <a:endParaRPr lang="es-ES" sz="900">
            <a:latin typeface="Arial" panose="020B0604020202020204" pitchFamily="34" charset="0"/>
            <a:cs typeface="Arial" panose="020B0604020202020204" pitchFamily="34" charset="0"/>
          </a:endParaRPr>
        </a:p>
      </dgm:t>
    </dgm:pt>
    <dgm:pt modelId="{34DB0D60-54B0-4171-9E9B-D7420FE5B9CF}" type="sibTrans" cxnId="{DC89B36D-3ABD-428D-8AA0-D70A695B332C}">
      <dgm:prSet/>
      <dgm:spPr/>
      <dgm:t>
        <a:bodyPr/>
        <a:lstStyle/>
        <a:p>
          <a:endParaRPr lang="es-ES" sz="900">
            <a:latin typeface="Arial" panose="020B0604020202020204" pitchFamily="34" charset="0"/>
            <a:cs typeface="Arial" panose="020B0604020202020204" pitchFamily="34" charset="0"/>
          </a:endParaRPr>
        </a:p>
      </dgm:t>
    </dgm:pt>
    <dgm:pt modelId="{CD1EC771-7EAA-4D13-AF26-51E7DB8883BC}">
      <dgm:prSet custT="1"/>
      <dgm:spPr/>
      <dgm:t>
        <a:bodyPr/>
        <a:lstStyle/>
        <a:p>
          <a:r>
            <a:rPr lang="es-ES" sz="900" b="1" smtClean="0">
              <a:latin typeface="Arial" panose="020B0604020202020204" pitchFamily="34" charset="0"/>
              <a:ea typeface="Arial"/>
              <a:cs typeface="Arial" panose="020B0604020202020204" pitchFamily="34" charset="0"/>
              <a:sym typeface="Arial"/>
            </a:rPr>
            <a:t>NTC ISO 14001:2015  OHSAS 18001:2007</a:t>
          </a:r>
          <a:endParaRPr lang="es-ES" sz="900" b="1" dirty="0">
            <a:latin typeface="Arial" panose="020B0604020202020204" pitchFamily="34" charset="0"/>
            <a:ea typeface="Arial"/>
            <a:cs typeface="Arial" panose="020B0604020202020204" pitchFamily="34" charset="0"/>
            <a:sym typeface="Arial"/>
          </a:endParaRPr>
        </a:p>
      </dgm:t>
    </dgm:pt>
    <dgm:pt modelId="{89E9E723-E7BD-4B04-9250-8A8E89475089}" type="parTrans" cxnId="{BC3C203D-233C-4AE5-A7A5-44908367B5DE}">
      <dgm:prSet/>
      <dgm:spPr/>
      <dgm:t>
        <a:bodyPr/>
        <a:lstStyle/>
        <a:p>
          <a:endParaRPr lang="es-ES" sz="900">
            <a:latin typeface="Arial" panose="020B0604020202020204" pitchFamily="34" charset="0"/>
            <a:cs typeface="Arial" panose="020B0604020202020204" pitchFamily="34" charset="0"/>
          </a:endParaRPr>
        </a:p>
      </dgm:t>
    </dgm:pt>
    <dgm:pt modelId="{A56558FD-C478-4AD5-B3FA-3B94E4EDD2B7}" type="sibTrans" cxnId="{BC3C203D-233C-4AE5-A7A5-44908367B5DE}">
      <dgm:prSet/>
      <dgm:spPr/>
      <dgm:t>
        <a:bodyPr/>
        <a:lstStyle/>
        <a:p>
          <a:endParaRPr lang="es-ES" sz="900">
            <a:latin typeface="Arial" panose="020B0604020202020204" pitchFamily="34" charset="0"/>
            <a:cs typeface="Arial" panose="020B0604020202020204" pitchFamily="34" charset="0"/>
          </a:endParaRPr>
        </a:p>
      </dgm:t>
    </dgm:pt>
    <dgm:pt modelId="{01D48017-57CB-4772-8201-97D26EB98F00}">
      <dgm:prSet custT="1"/>
      <dgm:spPr/>
      <dgm:t>
        <a:bodyPr/>
        <a:lstStyle/>
        <a:p>
          <a:r>
            <a:rPr lang="es-ES" sz="900" dirty="0" smtClean="0">
              <a:latin typeface="Arial" panose="020B0604020202020204" pitchFamily="34" charset="0"/>
              <a:ea typeface="Arial"/>
              <a:cs typeface="Arial" panose="020B0604020202020204" pitchFamily="34" charset="0"/>
              <a:sym typeface="Arial"/>
            </a:rPr>
            <a:t>Sistema Integrado de Gestión</a:t>
          </a:r>
          <a:endParaRPr lang="es-ES" sz="900" dirty="0">
            <a:latin typeface="Arial" panose="020B0604020202020204" pitchFamily="34" charset="0"/>
            <a:cs typeface="Arial" panose="020B0604020202020204" pitchFamily="34" charset="0"/>
          </a:endParaRPr>
        </a:p>
      </dgm:t>
    </dgm:pt>
    <dgm:pt modelId="{0FD488CE-DECF-4799-A90A-50ED7B7B78CA}" type="parTrans" cxnId="{949E3EA2-84F2-4F3E-A63F-E73126A0F8C2}">
      <dgm:prSet/>
      <dgm:spPr/>
      <dgm:t>
        <a:bodyPr/>
        <a:lstStyle/>
        <a:p>
          <a:endParaRPr lang="es-ES" sz="900">
            <a:latin typeface="Arial" panose="020B0604020202020204" pitchFamily="34" charset="0"/>
            <a:cs typeface="Arial" panose="020B0604020202020204" pitchFamily="34" charset="0"/>
          </a:endParaRPr>
        </a:p>
      </dgm:t>
    </dgm:pt>
    <dgm:pt modelId="{8D436142-FB5B-4877-8C9D-48494B7C93B4}" type="sibTrans" cxnId="{949E3EA2-84F2-4F3E-A63F-E73126A0F8C2}">
      <dgm:prSet/>
      <dgm:spPr/>
      <dgm:t>
        <a:bodyPr/>
        <a:lstStyle/>
        <a:p>
          <a:endParaRPr lang="es-ES" sz="900">
            <a:latin typeface="Arial" panose="020B0604020202020204" pitchFamily="34" charset="0"/>
            <a:cs typeface="Arial" panose="020B0604020202020204" pitchFamily="34" charset="0"/>
          </a:endParaRPr>
        </a:p>
      </dgm:t>
    </dgm:pt>
    <dgm:pt modelId="{10BB0AAD-876A-418D-9E89-81CE1EE9BF58}">
      <dgm:prSet custT="1"/>
      <dgm:spPr/>
      <dgm:t>
        <a:bodyPr/>
        <a:lstStyle/>
        <a:p>
          <a:r>
            <a:rPr lang="es-ES" sz="900" b="1" dirty="0" smtClean="0">
              <a:latin typeface="Arial" panose="020B0604020202020204" pitchFamily="34" charset="0"/>
              <a:ea typeface="Arial"/>
              <a:cs typeface="Arial" panose="020B0604020202020204" pitchFamily="34" charset="0"/>
              <a:sym typeface="Arial"/>
            </a:rPr>
            <a:t>NTC ISO 9001:2015</a:t>
          </a:r>
          <a:endParaRPr lang="es-ES" sz="900" dirty="0">
            <a:latin typeface="Arial" panose="020B0604020202020204" pitchFamily="34" charset="0"/>
            <a:cs typeface="Arial" panose="020B0604020202020204" pitchFamily="34" charset="0"/>
          </a:endParaRPr>
        </a:p>
      </dgm:t>
    </dgm:pt>
    <dgm:pt modelId="{E3DE9B00-25E5-4D4B-99B8-EABD519DCC7E}" type="parTrans" cxnId="{FCBFEC25-DD66-4079-892C-29BA10672C33}">
      <dgm:prSet/>
      <dgm:spPr/>
      <dgm:t>
        <a:bodyPr/>
        <a:lstStyle/>
        <a:p>
          <a:endParaRPr lang="es-ES" sz="900">
            <a:latin typeface="Arial" panose="020B0604020202020204" pitchFamily="34" charset="0"/>
            <a:cs typeface="Arial" panose="020B0604020202020204" pitchFamily="34" charset="0"/>
          </a:endParaRPr>
        </a:p>
      </dgm:t>
    </dgm:pt>
    <dgm:pt modelId="{8D1E0FE0-3907-415C-A3A2-5AC9FB1842C2}" type="sibTrans" cxnId="{FCBFEC25-DD66-4079-892C-29BA10672C33}">
      <dgm:prSet/>
      <dgm:spPr/>
      <dgm:t>
        <a:bodyPr/>
        <a:lstStyle/>
        <a:p>
          <a:endParaRPr lang="es-ES" sz="900">
            <a:latin typeface="Arial" panose="020B0604020202020204" pitchFamily="34" charset="0"/>
            <a:cs typeface="Arial" panose="020B0604020202020204" pitchFamily="34" charset="0"/>
          </a:endParaRPr>
        </a:p>
      </dgm:t>
    </dgm:pt>
    <dgm:pt modelId="{0279BF17-63DB-420C-8719-C1C4BB6C8198}">
      <dgm:prSet custT="1"/>
      <dgm:spPr/>
      <dgm:t>
        <a:bodyPr/>
        <a:lstStyle/>
        <a:p>
          <a:r>
            <a:rPr lang="es-ES" sz="900" b="1" dirty="0" smtClean="0">
              <a:latin typeface="Arial" panose="020B0604020202020204" pitchFamily="34" charset="0"/>
              <a:ea typeface="Arial"/>
              <a:cs typeface="Arial" panose="020B0604020202020204" pitchFamily="34" charset="0"/>
              <a:sym typeface="Arial"/>
            </a:rPr>
            <a:t>NTC ISO 14001:2015 </a:t>
          </a:r>
          <a:endParaRPr lang="es-ES" sz="900" dirty="0">
            <a:latin typeface="Arial" panose="020B0604020202020204" pitchFamily="34" charset="0"/>
            <a:cs typeface="Arial" panose="020B0604020202020204" pitchFamily="34" charset="0"/>
          </a:endParaRPr>
        </a:p>
      </dgm:t>
    </dgm:pt>
    <dgm:pt modelId="{D6F4E422-0D05-47F7-96F0-45B69E010BC8}" type="parTrans" cxnId="{20AEF861-C051-402F-8C1A-34029D13BB3F}">
      <dgm:prSet/>
      <dgm:spPr/>
      <dgm:t>
        <a:bodyPr/>
        <a:lstStyle/>
        <a:p>
          <a:endParaRPr lang="es-ES" sz="900">
            <a:latin typeface="Arial" panose="020B0604020202020204" pitchFamily="34" charset="0"/>
            <a:cs typeface="Arial" panose="020B0604020202020204" pitchFamily="34" charset="0"/>
          </a:endParaRPr>
        </a:p>
      </dgm:t>
    </dgm:pt>
    <dgm:pt modelId="{F0DC5771-33A1-4DF3-A28D-2EB87F246351}" type="sibTrans" cxnId="{20AEF861-C051-402F-8C1A-34029D13BB3F}">
      <dgm:prSet/>
      <dgm:spPr/>
      <dgm:t>
        <a:bodyPr/>
        <a:lstStyle/>
        <a:p>
          <a:endParaRPr lang="es-ES" sz="900">
            <a:latin typeface="Arial" panose="020B0604020202020204" pitchFamily="34" charset="0"/>
            <a:cs typeface="Arial" panose="020B0604020202020204" pitchFamily="34" charset="0"/>
          </a:endParaRPr>
        </a:p>
      </dgm:t>
    </dgm:pt>
    <dgm:pt modelId="{D661D7FD-F3CB-4D2E-B7F5-F988B0F739CA}">
      <dgm:prSet custT="1"/>
      <dgm:spPr/>
      <dgm:t>
        <a:bodyPr/>
        <a:lstStyle/>
        <a:p>
          <a:r>
            <a:rPr lang="es-ES" sz="900" b="1" dirty="0" smtClean="0">
              <a:latin typeface="Arial" panose="020B0604020202020204" pitchFamily="34" charset="0"/>
              <a:ea typeface="Arial"/>
              <a:cs typeface="Arial" panose="020B0604020202020204" pitchFamily="34" charset="0"/>
              <a:sym typeface="Arial"/>
            </a:rPr>
            <a:t>NTC ISO 45001:2018</a:t>
          </a:r>
          <a:endParaRPr lang="es-ES" sz="900" b="1" dirty="0">
            <a:latin typeface="Arial" panose="020B0604020202020204" pitchFamily="34" charset="0"/>
            <a:ea typeface="Arial"/>
            <a:cs typeface="Arial" panose="020B0604020202020204" pitchFamily="34" charset="0"/>
            <a:sym typeface="Arial"/>
          </a:endParaRPr>
        </a:p>
      </dgm:t>
    </dgm:pt>
    <dgm:pt modelId="{201C3346-447D-4697-B4CB-26604CFB1FD0}" type="parTrans" cxnId="{0813155D-9111-4AC7-B501-FE7CE6C25B00}">
      <dgm:prSet/>
      <dgm:spPr/>
      <dgm:t>
        <a:bodyPr/>
        <a:lstStyle/>
        <a:p>
          <a:endParaRPr lang="es-ES" sz="900">
            <a:latin typeface="Arial" panose="020B0604020202020204" pitchFamily="34" charset="0"/>
            <a:cs typeface="Arial" panose="020B0604020202020204" pitchFamily="34" charset="0"/>
          </a:endParaRPr>
        </a:p>
      </dgm:t>
    </dgm:pt>
    <dgm:pt modelId="{D0F06759-EC3E-4DD0-ACCD-4418C634DA29}" type="sibTrans" cxnId="{0813155D-9111-4AC7-B501-FE7CE6C25B00}">
      <dgm:prSet/>
      <dgm:spPr/>
      <dgm:t>
        <a:bodyPr/>
        <a:lstStyle/>
        <a:p>
          <a:endParaRPr lang="es-ES" sz="900">
            <a:latin typeface="Arial" panose="020B0604020202020204" pitchFamily="34" charset="0"/>
            <a:cs typeface="Arial" panose="020B0604020202020204" pitchFamily="34" charset="0"/>
          </a:endParaRPr>
        </a:p>
      </dgm:t>
    </dgm:pt>
    <dgm:pt modelId="{979AE071-7D97-4A09-AF0B-66A7DDDA8777}">
      <dgm:prSet phldrT="[Texto]" custT="1"/>
      <dgm:spPr/>
      <dgm:t>
        <a:bodyPr/>
        <a:lstStyle/>
        <a:p>
          <a:r>
            <a:rPr lang="es-ES" sz="900" b="1" dirty="0" smtClean="0">
              <a:latin typeface="Arial" panose="020B0604020202020204" pitchFamily="34" charset="0"/>
              <a:ea typeface="Arial"/>
              <a:cs typeface="Arial" panose="020B0604020202020204" pitchFamily="34" charset="0"/>
              <a:sym typeface="Arial"/>
            </a:rPr>
            <a:t>NTC ISO 9001:2008 NTC ISO 14001:2004 OHSAS 18001:2007</a:t>
          </a:r>
          <a:endParaRPr lang="es-ES" sz="900" dirty="0">
            <a:latin typeface="Arial" panose="020B0604020202020204" pitchFamily="34" charset="0"/>
            <a:cs typeface="Arial" panose="020B0604020202020204" pitchFamily="34" charset="0"/>
          </a:endParaRPr>
        </a:p>
      </dgm:t>
    </dgm:pt>
    <dgm:pt modelId="{F1767659-77E4-4453-A318-FB435CEDE50F}" type="parTrans" cxnId="{F68A36F4-21F1-4CC8-93AC-02E78FA41EDF}">
      <dgm:prSet/>
      <dgm:spPr/>
      <dgm:t>
        <a:bodyPr/>
        <a:lstStyle/>
        <a:p>
          <a:endParaRPr lang="es-ES"/>
        </a:p>
      </dgm:t>
    </dgm:pt>
    <dgm:pt modelId="{EBC2F6B8-397C-49A6-AE22-844ED267BCB1}" type="sibTrans" cxnId="{F68A36F4-21F1-4CC8-93AC-02E78FA41EDF}">
      <dgm:prSet/>
      <dgm:spPr/>
      <dgm:t>
        <a:bodyPr/>
        <a:lstStyle/>
        <a:p>
          <a:endParaRPr lang="es-ES"/>
        </a:p>
      </dgm:t>
    </dgm:pt>
    <dgm:pt modelId="{B2C3E5CA-11B8-4D00-A9B0-B04A4159EFCE}">
      <dgm:prSet custT="1"/>
      <dgm:spPr/>
      <dgm:t>
        <a:bodyPr/>
        <a:lstStyle/>
        <a:p>
          <a:r>
            <a:rPr lang="es-ES" sz="900" b="1" dirty="0" smtClean="0">
              <a:latin typeface="Arial" panose="020B0604020202020204" pitchFamily="34" charset="0"/>
              <a:ea typeface="Arial"/>
              <a:cs typeface="Arial" panose="020B0604020202020204" pitchFamily="34" charset="0"/>
              <a:sym typeface="Arial"/>
            </a:rPr>
            <a:t>NTC ISO 9001:2015</a:t>
          </a:r>
          <a:endParaRPr lang="es-ES" sz="900" dirty="0">
            <a:latin typeface="Arial" panose="020B0604020202020204" pitchFamily="34" charset="0"/>
            <a:cs typeface="Arial" panose="020B0604020202020204" pitchFamily="34" charset="0"/>
          </a:endParaRPr>
        </a:p>
      </dgm:t>
    </dgm:pt>
    <dgm:pt modelId="{8FF837F3-C778-45D0-A534-5779623D70EB}" type="parTrans" cxnId="{4C41E8E6-20DB-44C5-B1C4-5E40228263E6}">
      <dgm:prSet/>
      <dgm:spPr/>
      <dgm:t>
        <a:bodyPr/>
        <a:lstStyle/>
        <a:p>
          <a:endParaRPr lang="es-ES"/>
        </a:p>
      </dgm:t>
    </dgm:pt>
    <dgm:pt modelId="{8DA9F512-63F8-446A-8264-D92DE0222664}" type="sibTrans" cxnId="{4C41E8E6-20DB-44C5-B1C4-5E40228263E6}">
      <dgm:prSet/>
      <dgm:spPr/>
      <dgm:t>
        <a:bodyPr/>
        <a:lstStyle/>
        <a:p>
          <a:endParaRPr lang="es-ES"/>
        </a:p>
      </dgm:t>
    </dgm:pt>
    <dgm:pt modelId="{893C61E4-CA50-47DF-939A-F889697C6B01}">
      <dgm:prSet custT="1"/>
      <dgm:spPr/>
      <dgm:t>
        <a:bodyPr/>
        <a:lstStyle/>
        <a:p>
          <a:r>
            <a:rPr lang="es-ES" sz="900" b="1" dirty="0" smtClean="0">
              <a:latin typeface="Arial" panose="020B0604020202020204" pitchFamily="34" charset="0"/>
              <a:ea typeface="Arial"/>
              <a:cs typeface="Arial" panose="020B0604020202020204" pitchFamily="34" charset="0"/>
              <a:sym typeface="Arial"/>
            </a:rPr>
            <a:t>NTC ISO 14001:2015 </a:t>
          </a:r>
          <a:endParaRPr lang="es-ES" sz="900" dirty="0">
            <a:latin typeface="Arial" panose="020B0604020202020204" pitchFamily="34" charset="0"/>
            <a:cs typeface="Arial" panose="020B0604020202020204" pitchFamily="34" charset="0"/>
          </a:endParaRPr>
        </a:p>
      </dgm:t>
    </dgm:pt>
    <dgm:pt modelId="{F3CC8B74-9608-4C00-B464-217D727A3A2D}" type="parTrans" cxnId="{334459A5-05CD-42E7-B323-4AF66D41FF02}">
      <dgm:prSet/>
      <dgm:spPr/>
      <dgm:t>
        <a:bodyPr/>
        <a:lstStyle/>
        <a:p>
          <a:endParaRPr lang="es-ES"/>
        </a:p>
      </dgm:t>
    </dgm:pt>
    <dgm:pt modelId="{3E23DBF1-46D7-41B1-B55B-3ABC317FD985}" type="sibTrans" cxnId="{334459A5-05CD-42E7-B323-4AF66D41FF02}">
      <dgm:prSet/>
      <dgm:spPr/>
      <dgm:t>
        <a:bodyPr/>
        <a:lstStyle/>
        <a:p>
          <a:endParaRPr lang="es-ES"/>
        </a:p>
      </dgm:t>
    </dgm:pt>
    <dgm:pt modelId="{61C88073-6392-4D87-9733-F33F298044B0}">
      <dgm:prSet custT="1"/>
      <dgm:spPr/>
      <dgm:t>
        <a:bodyPr/>
        <a:lstStyle/>
        <a:p>
          <a:r>
            <a:rPr lang="es-ES" sz="900" b="1" dirty="0" smtClean="0">
              <a:latin typeface="Arial" panose="020B0604020202020204" pitchFamily="34" charset="0"/>
              <a:ea typeface="Arial"/>
              <a:cs typeface="Arial" panose="020B0604020202020204" pitchFamily="34" charset="0"/>
              <a:sym typeface="Arial"/>
            </a:rPr>
            <a:t>NTC ISO 45001:2018</a:t>
          </a:r>
          <a:endParaRPr lang="es-ES" sz="900" b="1" dirty="0">
            <a:latin typeface="Arial" panose="020B0604020202020204" pitchFamily="34" charset="0"/>
            <a:ea typeface="Arial"/>
            <a:cs typeface="Arial" panose="020B0604020202020204" pitchFamily="34" charset="0"/>
            <a:sym typeface="Arial"/>
          </a:endParaRPr>
        </a:p>
      </dgm:t>
    </dgm:pt>
    <dgm:pt modelId="{C5C95123-4FBC-4A2F-BDB2-C078A2E5F6EA}" type="parTrans" cxnId="{F3DB462A-4E4A-4242-AD6A-F9B4F41E2729}">
      <dgm:prSet/>
      <dgm:spPr/>
      <dgm:t>
        <a:bodyPr/>
        <a:lstStyle/>
        <a:p>
          <a:endParaRPr lang="es-ES"/>
        </a:p>
      </dgm:t>
    </dgm:pt>
    <dgm:pt modelId="{A9D0CE42-0746-47A9-86CA-8DB60F3198C9}" type="sibTrans" cxnId="{F3DB462A-4E4A-4242-AD6A-F9B4F41E2729}">
      <dgm:prSet/>
      <dgm:spPr/>
      <dgm:t>
        <a:bodyPr/>
        <a:lstStyle/>
        <a:p>
          <a:endParaRPr lang="es-ES"/>
        </a:p>
      </dgm:t>
    </dgm:pt>
    <dgm:pt modelId="{BA38A4FD-BA5D-4828-8C75-30FCBCFA34D4}">
      <dgm:prSet custT="1"/>
      <dgm:spPr/>
      <dgm:t>
        <a:bodyPr/>
        <a:lstStyle/>
        <a:p>
          <a:r>
            <a:rPr lang="es-ES" sz="900" b="1" dirty="0" smtClean="0">
              <a:latin typeface="Arial" panose="020B0604020202020204" pitchFamily="34" charset="0"/>
              <a:ea typeface="Arial"/>
              <a:cs typeface="Arial" panose="020B0604020202020204" pitchFamily="34" charset="0"/>
              <a:sym typeface="Arial"/>
            </a:rPr>
            <a:t>NTC ISO 21001:2018</a:t>
          </a:r>
          <a:endParaRPr lang="es-ES" sz="900" b="1" dirty="0">
            <a:latin typeface="Arial" panose="020B0604020202020204" pitchFamily="34" charset="0"/>
            <a:ea typeface="Arial"/>
            <a:cs typeface="Arial" panose="020B0604020202020204" pitchFamily="34" charset="0"/>
            <a:sym typeface="Arial"/>
          </a:endParaRPr>
        </a:p>
      </dgm:t>
    </dgm:pt>
    <dgm:pt modelId="{4941A8E9-FAF7-4D8B-B633-D751707E46D8}" type="parTrans" cxnId="{E20F232A-CAB0-4775-B4A9-655CBD598999}">
      <dgm:prSet/>
      <dgm:spPr/>
      <dgm:t>
        <a:bodyPr/>
        <a:lstStyle/>
        <a:p>
          <a:endParaRPr lang="es-ES"/>
        </a:p>
      </dgm:t>
    </dgm:pt>
    <dgm:pt modelId="{DAB962E0-DA98-467A-9685-0D90181BF71C}" type="sibTrans" cxnId="{E20F232A-CAB0-4775-B4A9-655CBD598999}">
      <dgm:prSet/>
      <dgm:spPr/>
      <dgm:t>
        <a:bodyPr/>
        <a:lstStyle/>
        <a:p>
          <a:endParaRPr lang="es-ES"/>
        </a:p>
      </dgm:t>
    </dgm:pt>
    <dgm:pt modelId="{50D6AEBE-4AD1-4BA6-B89D-7DD9AD7F561E}">
      <dgm:prSet custT="1"/>
      <dgm:spPr/>
      <dgm:t>
        <a:bodyPr/>
        <a:lstStyle/>
        <a:p>
          <a:r>
            <a:rPr lang="es-ES" sz="900" b="1" dirty="0" smtClean="0">
              <a:latin typeface="Arial" panose="020B0604020202020204" pitchFamily="34" charset="0"/>
              <a:ea typeface="Arial"/>
              <a:cs typeface="Arial" panose="020B0604020202020204" pitchFamily="34" charset="0"/>
              <a:sym typeface="Arial"/>
            </a:rPr>
            <a:t>Basura Cero</a:t>
          </a:r>
          <a:endParaRPr lang="es-ES" sz="900" b="1" dirty="0">
            <a:latin typeface="Arial" panose="020B0604020202020204" pitchFamily="34" charset="0"/>
            <a:ea typeface="Arial"/>
            <a:cs typeface="Arial" panose="020B0604020202020204" pitchFamily="34" charset="0"/>
            <a:sym typeface="Arial"/>
          </a:endParaRPr>
        </a:p>
      </dgm:t>
    </dgm:pt>
    <dgm:pt modelId="{76780DA0-886F-48DB-8A62-B039715E0941}" type="parTrans" cxnId="{233544BD-9A28-444D-B2C8-F42CBCC42C87}">
      <dgm:prSet/>
      <dgm:spPr/>
      <dgm:t>
        <a:bodyPr/>
        <a:lstStyle/>
        <a:p>
          <a:endParaRPr lang="es-ES"/>
        </a:p>
      </dgm:t>
    </dgm:pt>
    <dgm:pt modelId="{07CCAB73-F46F-45B7-9CE3-04EFB73E184F}" type="sibTrans" cxnId="{233544BD-9A28-444D-B2C8-F42CBCC42C87}">
      <dgm:prSet/>
      <dgm:spPr/>
      <dgm:t>
        <a:bodyPr/>
        <a:lstStyle/>
        <a:p>
          <a:endParaRPr lang="es-ES"/>
        </a:p>
      </dgm:t>
    </dgm:pt>
    <dgm:pt modelId="{19362E5C-52A1-4A1D-B167-72D6EFFF62A7}" type="pres">
      <dgm:prSet presAssocID="{5AED1A8A-C066-4A04-BAB5-CB917DC215CB}" presName="rootnode" presStyleCnt="0">
        <dgm:presLayoutVars>
          <dgm:chMax/>
          <dgm:chPref/>
          <dgm:dir/>
          <dgm:animLvl val="lvl"/>
        </dgm:presLayoutVars>
      </dgm:prSet>
      <dgm:spPr/>
      <dgm:t>
        <a:bodyPr/>
        <a:lstStyle/>
        <a:p>
          <a:endParaRPr lang="es-ES"/>
        </a:p>
      </dgm:t>
    </dgm:pt>
    <dgm:pt modelId="{94BA8E89-7EF5-41DD-85AE-D1E1C31FECDD}" type="pres">
      <dgm:prSet presAssocID="{F4B858BE-AC8C-4523-A6EC-8E55CD89AE80}" presName="composite" presStyleCnt="0"/>
      <dgm:spPr/>
    </dgm:pt>
    <dgm:pt modelId="{80F539BE-C125-4C7C-93B5-38EC2E97DDF8}" type="pres">
      <dgm:prSet presAssocID="{F4B858BE-AC8C-4523-A6EC-8E55CD89AE80}" presName="LShape" presStyleLbl="alignNode1" presStyleIdx="0" presStyleCnt="11"/>
      <dgm:spPr/>
    </dgm:pt>
    <dgm:pt modelId="{595C132B-D8AC-412E-8FAD-8518A167FF65}" type="pres">
      <dgm:prSet presAssocID="{F4B858BE-AC8C-4523-A6EC-8E55CD89AE80}" presName="ParentText" presStyleLbl="revTx" presStyleIdx="0" presStyleCnt="6">
        <dgm:presLayoutVars>
          <dgm:chMax val="0"/>
          <dgm:chPref val="0"/>
          <dgm:bulletEnabled val="1"/>
        </dgm:presLayoutVars>
      </dgm:prSet>
      <dgm:spPr/>
      <dgm:t>
        <a:bodyPr/>
        <a:lstStyle/>
        <a:p>
          <a:endParaRPr lang="es-ES"/>
        </a:p>
      </dgm:t>
    </dgm:pt>
    <dgm:pt modelId="{4F85CFD9-1AD3-4929-8799-1D5DA7EB38B3}" type="pres">
      <dgm:prSet presAssocID="{F4B858BE-AC8C-4523-A6EC-8E55CD89AE80}" presName="Triangle" presStyleLbl="alignNode1" presStyleIdx="1" presStyleCnt="11"/>
      <dgm:spPr/>
    </dgm:pt>
    <dgm:pt modelId="{8DEE26BD-B263-47D5-871A-0CE3E6DA18D1}" type="pres">
      <dgm:prSet presAssocID="{07EDC759-DBAC-4643-9395-AC293831096E}" presName="sibTrans" presStyleCnt="0"/>
      <dgm:spPr/>
    </dgm:pt>
    <dgm:pt modelId="{E405834C-AE43-45F9-9D10-86F467836D0F}" type="pres">
      <dgm:prSet presAssocID="{07EDC759-DBAC-4643-9395-AC293831096E}" presName="space" presStyleCnt="0"/>
      <dgm:spPr/>
    </dgm:pt>
    <dgm:pt modelId="{3CD44877-EB0F-4D29-8E9E-D26443707A36}" type="pres">
      <dgm:prSet presAssocID="{7E9C6C8A-9455-4307-8529-4980C13D6931}" presName="composite" presStyleCnt="0"/>
      <dgm:spPr/>
    </dgm:pt>
    <dgm:pt modelId="{CC5B5574-DCB3-4820-B5CA-C6F9E6856776}" type="pres">
      <dgm:prSet presAssocID="{7E9C6C8A-9455-4307-8529-4980C13D6931}" presName="LShape" presStyleLbl="alignNode1" presStyleIdx="2" presStyleCnt="11"/>
      <dgm:spPr/>
    </dgm:pt>
    <dgm:pt modelId="{7B2E0B1B-8CF6-4622-AE8D-EC0D7B178DAE}" type="pres">
      <dgm:prSet presAssocID="{7E9C6C8A-9455-4307-8529-4980C13D6931}" presName="ParentText" presStyleLbl="revTx" presStyleIdx="1" presStyleCnt="6">
        <dgm:presLayoutVars>
          <dgm:chMax val="0"/>
          <dgm:chPref val="0"/>
          <dgm:bulletEnabled val="1"/>
        </dgm:presLayoutVars>
      </dgm:prSet>
      <dgm:spPr/>
      <dgm:t>
        <a:bodyPr/>
        <a:lstStyle/>
        <a:p>
          <a:endParaRPr lang="es-ES"/>
        </a:p>
      </dgm:t>
    </dgm:pt>
    <dgm:pt modelId="{E4EFA410-B9AD-4316-9E98-F8A6B315D1CE}" type="pres">
      <dgm:prSet presAssocID="{7E9C6C8A-9455-4307-8529-4980C13D6931}" presName="Triangle" presStyleLbl="alignNode1" presStyleIdx="3" presStyleCnt="11"/>
      <dgm:spPr/>
    </dgm:pt>
    <dgm:pt modelId="{9AB95386-FB88-419D-A253-A503226DB743}" type="pres">
      <dgm:prSet presAssocID="{172B55B5-4C3B-4FBF-AA0C-73D698ABC660}" presName="sibTrans" presStyleCnt="0"/>
      <dgm:spPr/>
    </dgm:pt>
    <dgm:pt modelId="{6EBF84AE-D1F0-4D0C-9403-983390FABAF7}" type="pres">
      <dgm:prSet presAssocID="{172B55B5-4C3B-4FBF-AA0C-73D698ABC660}" presName="space" presStyleCnt="0"/>
      <dgm:spPr/>
    </dgm:pt>
    <dgm:pt modelId="{B2438630-3171-40CD-8AF6-6DC96A82158C}" type="pres">
      <dgm:prSet presAssocID="{169A27F0-24C8-49EC-9073-85D3A6A9C5F7}" presName="composite" presStyleCnt="0"/>
      <dgm:spPr/>
    </dgm:pt>
    <dgm:pt modelId="{94ACF579-9197-4D72-95C9-A9729438E27E}" type="pres">
      <dgm:prSet presAssocID="{169A27F0-24C8-49EC-9073-85D3A6A9C5F7}" presName="LShape" presStyleLbl="alignNode1" presStyleIdx="4" presStyleCnt="11"/>
      <dgm:spPr/>
    </dgm:pt>
    <dgm:pt modelId="{346B4240-7F7E-4469-A7B5-4275CD30B372}" type="pres">
      <dgm:prSet presAssocID="{169A27F0-24C8-49EC-9073-85D3A6A9C5F7}" presName="ParentText" presStyleLbl="revTx" presStyleIdx="2" presStyleCnt="6">
        <dgm:presLayoutVars>
          <dgm:chMax val="0"/>
          <dgm:chPref val="0"/>
          <dgm:bulletEnabled val="1"/>
        </dgm:presLayoutVars>
      </dgm:prSet>
      <dgm:spPr/>
      <dgm:t>
        <a:bodyPr/>
        <a:lstStyle/>
        <a:p>
          <a:endParaRPr lang="es-ES"/>
        </a:p>
      </dgm:t>
    </dgm:pt>
    <dgm:pt modelId="{C388C943-3C37-4067-83E9-5D5C28B1B0C4}" type="pres">
      <dgm:prSet presAssocID="{169A27F0-24C8-49EC-9073-85D3A6A9C5F7}" presName="Triangle" presStyleLbl="alignNode1" presStyleIdx="5" presStyleCnt="11"/>
      <dgm:spPr/>
    </dgm:pt>
    <dgm:pt modelId="{8BD6BF70-B82C-4609-8E3C-114887390196}" type="pres">
      <dgm:prSet presAssocID="{699D621E-CF67-459C-8EB4-4225105AF890}" presName="sibTrans" presStyleCnt="0"/>
      <dgm:spPr/>
    </dgm:pt>
    <dgm:pt modelId="{843F0C48-C532-4656-AE15-EB9661BABE2C}" type="pres">
      <dgm:prSet presAssocID="{699D621E-CF67-459C-8EB4-4225105AF890}" presName="space" presStyleCnt="0"/>
      <dgm:spPr/>
    </dgm:pt>
    <dgm:pt modelId="{AB82B340-3732-42D7-93C7-A8BD0CC65125}" type="pres">
      <dgm:prSet presAssocID="{821A5982-7C6F-4CC9-BB2A-645872714FD5}" presName="composite" presStyleCnt="0"/>
      <dgm:spPr/>
    </dgm:pt>
    <dgm:pt modelId="{0E055C9A-1FED-47A9-85BD-FD4882F8B591}" type="pres">
      <dgm:prSet presAssocID="{821A5982-7C6F-4CC9-BB2A-645872714FD5}" presName="LShape" presStyleLbl="alignNode1" presStyleIdx="6" presStyleCnt="11"/>
      <dgm:spPr/>
    </dgm:pt>
    <dgm:pt modelId="{95BD1376-D3D3-4DD3-B477-86555A93FBA7}" type="pres">
      <dgm:prSet presAssocID="{821A5982-7C6F-4CC9-BB2A-645872714FD5}" presName="ParentText" presStyleLbl="revTx" presStyleIdx="3" presStyleCnt="6">
        <dgm:presLayoutVars>
          <dgm:chMax val="0"/>
          <dgm:chPref val="0"/>
          <dgm:bulletEnabled val="1"/>
        </dgm:presLayoutVars>
      </dgm:prSet>
      <dgm:spPr/>
      <dgm:t>
        <a:bodyPr/>
        <a:lstStyle/>
        <a:p>
          <a:endParaRPr lang="es-ES"/>
        </a:p>
      </dgm:t>
    </dgm:pt>
    <dgm:pt modelId="{C639CF6B-BC5B-4626-85C6-87DFD4517EFE}" type="pres">
      <dgm:prSet presAssocID="{821A5982-7C6F-4CC9-BB2A-645872714FD5}" presName="Triangle" presStyleLbl="alignNode1" presStyleIdx="7" presStyleCnt="11"/>
      <dgm:spPr/>
    </dgm:pt>
    <dgm:pt modelId="{D8E98745-7E3A-420E-AD79-ACE8727DA36E}" type="pres">
      <dgm:prSet presAssocID="{E6EDAC3A-652A-4419-8BDB-FF18073C8BD7}" presName="sibTrans" presStyleCnt="0"/>
      <dgm:spPr/>
    </dgm:pt>
    <dgm:pt modelId="{F04B020E-C6D8-48C4-9464-66E52DF79466}" type="pres">
      <dgm:prSet presAssocID="{E6EDAC3A-652A-4419-8BDB-FF18073C8BD7}" presName="space" presStyleCnt="0"/>
      <dgm:spPr/>
    </dgm:pt>
    <dgm:pt modelId="{56C7E62A-CB04-4F9D-9D1D-720087FB1476}" type="pres">
      <dgm:prSet presAssocID="{40FDC01A-1E33-4568-92FA-768AC139985D}" presName="composite" presStyleCnt="0"/>
      <dgm:spPr/>
    </dgm:pt>
    <dgm:pt modelId="{649EC9AD-651B-474C-B8F4-D175604C1DDD}" type="pres">
      <dgm:prSet presAssocID="{40FDC01A-1E33-4568-92FA-768AC139985D}" presName="LShape" presStyleLbl="alignNode1" presStyleIdx="8" presStyleCnt="11"/>
      <dgm:spPr/>
    </dgm:pt>
    <dgm:pt modelId="{47DCCFB1-644A-4E8C-9647-514612E208D2}" type="pres">
      <dgm:prSet presAssocID="{40FDC01A-1E33-4568-92FA-768AC139985D}" presName="ParentText" presStyleLbl="revTx" presStyleIdx="4" presStyleCnt="6">
        <dgm:presLayoutVars>
          <dgm:chMax val="0"/>
          <dgm:chPref val="0"/>
          <dgm:bulletEnabled val="1"/>
        </dgm:presLayoutVars>
      </dgm:prSet>
      <dgm:spPr/>
      <dgm:t>
        <a:bodyPr/>
        <a:lstStyle/>
        <a:p>
          <a:endParaRPr lang="es-ES"/>
        </a:p>
      </dgm:t>
    </dgm:pt>
    <dgm:pt modelId="{B4F3F9FB-272C-4124-90A2-47323AAFB9A2}" type="pres">
      <dgm:prSet presAssocID="{40FDC01A-1E33-4568-92FA-768AC139985D}" presName="Triangle" presStyleLbl="alignNode1" presStyleIdx="9" presStyleCnt="11"/>
      <dgm:spPr/>
    </dgm:pt>
    <dgm:pt modelId="{5CAB6F0B-9194-4871-B1C6-B0F654B8D67D}" type="pres">
      <dgm:prSet presAssocID="{5B86ECA8-41F7-40B9-B809-2FF19B77D345}" presName="sibTrans" presStyleCnt="0"/>
      <dgm:spPr/>
    </dgm:pt>
    <dgm:pt modelId="{14BBD204-085E-4101-9239-0AA4F3F389B4}" type="pres">
      <dgm:prSet presAssocID="{5B86ECA8-41F7-40B9-B809-2FF19B77D345}" presName="space" presStyleCnt="0"/>
      <dgm:spPr/>
    </dgm:pt>
    <dgm:pt modelId="{5F3C9085-0A09-4F96-91A6-C8ED8681E8CB}" type="pres">
      <dgm:prSet presAssocID="{F3CFF182-92D8-4AB5-A7A7-E1C608E1FBD1}" presName="composite" presStyleCnt="0"/>
      <dgm:spPr/>
    </dgm:pt>
    <dgm:pt modelId="{03A36E5A-9B2C-42FF-907C-B8B7A38449D2}" type="pres">
      <dgm:prSet presAssocID="{F3CFF182-92D8-4AB5-A7A7-E1C608E1FBD1}" presName="LShape" presStyleLbl="alignNode1" presStyleIdx="10" presStyleCnt="11"/>
      <dgm:spPr/>
    </dgm:pt>
    <dgm:pt modelId="{A30F2901-63A4-4729-9F54-7C929790029D}" type="pres">
      <dgm:prSet presAssocID="{F3CFF182-92D8-4AB5-A7A7-E1C608E1FBD1}" presName="ParentText" presStyleLbl="revTx" presStyleIdx="5" presStyleCnt="6">
        <dgm:presLayoutVars>
          <dgm:chMax val="0"/>
          <dgm:chPref val="0"/>
          <dgm:bulletEnabled val="1"/>
        </dgm:presLayoutVars>
      </dgm:prSet>
      <dgm:spPr/>
      <dgm:t>
        <a:bodyPr/>
        <a:lstStyle/>
        <a:p>
          <a:endParaRPr lang="es-ES"/>
        </a:p>
      </dgm:t>
    </dgm:pt>
  </dgm:ptLst>
  <dgm:cxnLst>
    <dgm:cxn modelId="{4C41E8E6-20DB-44C5-B1C4-5E40228263E6}" srcId="{F3CFF182-92D8-4AB5-A7A7-E1C608E1FBD1}" destId="{B2C3E5CA-11B8-4D00-A9B0-B04A4159EFCE}" srcOrd="1" destOrd="0" parTransId="{8FF837F3-C778-45D0-A534-5779623D70EB}" sibTransId="{8DA9F512-63F8-446A-8264-D92DE0222664}"/>
    <dgm:cxn modelId="{713C0D8E-2A50-4B33-AC0B-8FD1D601166F}" type="presOf" srcId="{926A27F2-D843-48F1-973A-C0EFA63E4F01}" destId="{95BD1376-D3D3-4DD3-B477-86555A93FBA7}" srcOrd="0" destOrd="3" presId="urn:microsoft.com/office/officeart/2009/3/layout/StepUpProcess"/>
    <dgm:cxn modelId="{A9796E3E-613C-4D56-A25D-B8AEEA41DBE1}" srcId="{5AED1A8A-C066-4A04-BAB5-CB917DC215CB}" destId="{821A5982-7C6F-4CC9-BB2A-645872714FD5}" srcOrd="3" destOrd="0" parTransId="{A9D5EDB4-50B6-427B-96A3-78B6BFD7D8FB}" sibTransId="{E6EDAC3A-652A-4419-8BDB-FF18073C8BD7}"/>
    <dgm:cxn modelId="{C3B9876B-6473-49C3-B1F1-15A1B65181F3}" type="presOf" srcId="{A5372A03-09BB-4BF6-BE87-8557EAB1F9B8}" destId="{95BD1376-D3D3-4DD3-B477-86555A93FBA7}" srcOrd="0" destOrd="2" presId="urn:microsoft.com/office/officeart/2009/3/layout/StepUpProcess"/>
    <dgm:cxn modelId="{73C770E3-1110-4C52-81DE-76D44F141A83}" type="presOf" srcId="{D661D7FD-F3CB-4D2E-B7F5-F988B0F739CA}" destId="{47DCCFB1-644A-4E8C-9647-514612E208D2}" srcOrd="0" destOrd="5" presId="urn:microsoft.com/office/officeart/2009/3/layout/StepUpProcess"/>
    <dgm:cxn modelId="{2AF06466-037E-44D9-BA17-E5EC904318EB}" type="presOf" srcId="{5AED1A8A-C066-4A04-BAB5-CB917DC215CB}" destId="{19362E5C-52A1-4A1D-B167-72D6EFFF62A7}" srcOrd="0" destOrd="0" presId="urn:microsoft.com/office/officeart/2009/3/layout/StepUpProcess"/>
    <dgm:cxn modelId="{85BD1168-F7B2-4658-AC41-E4ABC57ACA65}" type="presOf" srcId="{BA38A4FD-BA5D-4828-8C75-30FCBCFA34D4}" destId="{A30F2901-63A4-4729-9F54-7C929790029D}" srcOrd="0" destOrd="5" presId="urn:microsoft.com/office/officeart/2009/3/layout/StepUpProcess"/>
    <dgm:cxn modelId="{F7C6FC9F-E200-49F5-9CC8-A4D8EE49D7DF}" srcId="{169A27F0-24C8-49EC-9073-85D3A6A9C5F7}" destId="{1DABB974-4485-4032-823A-02688DFFA09C}" srcOrd="0" destOrd="0" parTransId="{7ACDFD20-F503-478B-9AE0-3D3EF17E33F0}" sibTransId="{4161BFE8-1794-4FDA-A04C-C4D9C4007890}"/>
    <dgm:cxn modelId="{F3DB462A-4E4A-4242-AD6A-F9B4F41E2729}" srcId="{F3CFF182-92D8-4AB5-A7A7-E1C608E1FBD1}" destId="{61C88073-6392-4D87-9733-F33F298044B0}" srcOrd="3" destOrd="0" parTransId="{C5C95123-4FBC-4A2F-BDB2-C078A2E5F6EA}" sibTransId="{A9D0CE42-0746-47A9-86CA-8DB60F3198C9}"/>
    <dgm:cxn modelId="{A012C6D6-A118-47B9-9FF5-3E69D4504127}" srcId="{5AED1A8A-C066-4A04-BAB5-CB917DC215CB}" destId="{169A27F0-24C8-49EC-9073-85D3A6A9C5F7}" srcOrd="2" destOrd="0" parTransId="{254C3855-0F40-4FEF-8B47-804EE3BCA1B3}" sibTransId="{699D621E-CF67-459C-8EB4-4225105AF890}"/>
    <dgm:cxn modelId="{CAB33380-EBCD-46AD-85E2-F902ABBB817C}" type="presOf" srcId="{4E273A9E-7F8C-47A0-BCC7-82C9C945CC1B}" destId="{95BD1376-D3D3-4DD3-B477-86555A93FBA7}" srcOrd="0" destOrd="1" presId="urn:microsoft.com/office/officeart/2009/3/layout/StepUpProcess"/>
    <dgm:cxn modelId="{6F9F0B08-9AAE-42A8-A94F-1DEC6E3EA622}" type="presOf" srcId="{F4B858BE-AC8C-4523-A6EC-8E55CD89AE80}" destId="{595C132B-D8AC-412E-8FAD-8518A167FF65}" srcOrd="0" destOrd="0" presId="urn:microsoft.com/office/officeart/2009/3/layout/StepUpProcess"/>
    <dgm:cxn modelId="{C002B450-4B69-4388-9A41-88FF31E90F5A}" type="presOf" srcId="{F3CFF182-92D8-4AB5-A7A7-E1C608E1FBD1}" destId="{A30F2901-63A4-4729-9F54-7C929790029D}" srcOrd="0" destOrd="0" presId="urn:microsoft.com/office/officeart/2009/3/layout/StepUpProcess"/>
    <dgm:cxn modelId="{DC89B36D-3ABD-428D-8AA0-D70A695B332C}" srcId="{821A5982-7C6F-4CC9-BB2A-645872714FD5}" destId="{926A27F2-D843-48F1-973A-C0EFA63E4F01}" srcOrd="2" destOrd="0" parTransId="{ABD1D02A-54B5-46D1-B7A4-E956CDC2AF8A}" sibTransId="{34DB0D60-54B0-4171-9E9B-D7420FE5B9CF}"/>
    <dgm:cxn modelId="{E20F232A-CAB0-4775-B4A9-655CBD598999}" srcId="{F3CFF182-92D8-4AB5-A7A7-E1C608E1FBD1}" destId="{BA38A4FD-BA5D-4828-8C75-30FCBCFA34D4}" srcOrd="4" destOrd="0" parTransId="{4941A8E9-FAF7-4D8B-B633-D751707E46D8}" sibTransId="{DAB962E0-DA98-467A-9685-0D90181BF71C}"/>
    <dgm:cxn modelId="{7A450C6B-527D-433F-B709-1078735AC459}" srcId="{7E9C6C8A-9455-4307-8529-4980C13D6931}" destId="{C95A66B0-897B-4760-88C1-6F63BFB8B005}" srcOrd="0" destOrd="0" parTransId="{8A309F50-D3B3-4974-B2BF-E35D30002888}" sibTransId="{A7F15D08-D50C-4C78-8AAB-1021870A97E6}"/>
    <dgm:cxn modelId="{89F4655B-82CF-4613-AE1B-74732AD1C7BE}" type="presOf" srcId="{893C61E4-CA50-47DF-939A-F889697C6B01}" destId="{A30F2901-63A4-4729-9F54-7C929790029D}" srcOrd="0" destOrd="3" presId="urn:microsoft.com/office/officeart/2009/3/layout/StepUpProcess"/>
    <dgm:cxn modelId="{6637A0D0-C619-4559-8A1E-6E6B416E84FE}" type="presOf" srcId="{C95A66B0-897B-4760-88C1-6F63BFB8B005}" destId="{7B2E0B1B-8CF6-4622-AE8D-EC0D7B178DAE}" srcOrd="0" destOrd="1" presId="urn:microsoft.com/office/officeart/2009/3/layout/StepUpProcess"/>
    <dgm:cxn modelId="{FCBFEC25-DD66-4079-892C-29BA10672C33}" srcId="{40FDC01A-1E33-4568-92FA-768AC139985D}" destId="{10BB0AAD-876A-418D-9E89-81CE1EE9BF58}" srcOrd="2" destOrd="0" parTransId="{E3DE9B00-25E5-4D4B-99B8-EABD519DCC7E}" sibTransId="{8D1E0FE0-3907-415C-A3A2-5AC9FB1842C2}"/>
    <dgm:cxn modelId="{831B1519-0023-4C7D-9092-9F9469423A01}" srcId="{5AED1A8A-C066-4A04-BAB5-CB917DC215CB}" destId="{F3CFF182-92D8-4AB5-A7A7-E1C608E1FBD1}" srcOrd="5" destOrd="0" parTransId="{2D0EFC2E-FBF7-4F29-BEFA-94163438BE4E}" sibTransId="{1FB552F6-18D7-48F2-A406-A6816ADCF80C}"/>
    <dgm:cxn modelId="{84BB06D3-5F3C-4BD2-A288-607D32BD2D6E}" srcId="{821A5982-7C6F-4CC9-BB2A-645872714FD5}" destId="{A5372A03-09BB-4BF6-BE87-8557EAB1F9B8}" srcOrd="1" destOrd="0" parTransId="{0341F1A2-6BE9-4D54-97FA-669B904FE48B}" sibTransId="{9C46F499-CFFE-4C5A-A009-458E3087BDD6}"/>
    <dgm:cxn modelId="{7DBC5591-5CAF-44A5-BE4E-A2612B0B02CB}" type="presOf" srcId="{821A5982-7C6F-4CC9-BB2A-645872714FD5}" destId="{95BD1376-D3D3-4DD3-B477-86555A93FBA7}" srcOrd="0" destOrd="0" presId="urn:microsoft.com/office/officeart/2009/3/layout/StepUpProcess"/>
    <dgm:cxn modelId="{949E3EA2-84F2-4F3E-A63F-E73126A0F8C2}" srcId="{40FDC01A-1E33-4568-92FA-768AC139985D}" destId="{01D48017-57CB-4772-8201-97D26EB98F00}" srcOrd="1" destOrd="0" parTransId="{0FD488CE-DECF-4799-A90A-50ED7B7B78CA}" sibTransId="{8D436142-FB5B-4877-8C9D-48494B7C93B4}"/>
    <dgm:cxn modelId="{334459A5-05CD-42E7-B323-4AF66D41FF02}" srcId="{F3CFF182-92D8-4AB5-A7A7-E1C608E1FBD1}" destId="{893C61E4-CA50-47DF-939A-F889697C6B01}" srcOrd="2" destOrd="0" parTransId="{F3CC8B74-9608-4C00-B464-217D727A3A2D}" sibTransId="{3E23DBF1-46D7-41B1-B55B-3ABC317FD985}"/>
    <dgm:cxn modelId="{B1EB0E6D-8B03-410F-B338-B7AE7557126C}" srcId="{169A27F0-24C8-49EC-9073-85D3A6A9C5F7}" destId="{67DE3CD3-3A33-4E6E-B720-DC94F6EAD8F6}" srcOrd="1" destOrd="0" parTransId="{41CF8F23-9EDD-4F5E-AA30-F22FFE8F2BEA}" sibTransId="{895B8A13-3220-448E-B089-2CEEDDB0D752}"/>
    <dgm:cxn modelId="{94347674-226A-4943-9DE2-EC0BF952D293}" type="presOf" srcId="{50D6AEBE-4AD1-4BA6-B89D-7DD9AD7F561E}" destId="{A30F2901-63A4-4729-9F54-7C929790029D}" srcOrd="0" destOrd="6" presId="urn:microsoft.com/office/officeart/2009/3/layout/StepUpProcess"/>
    <dgm:cxn modelId="{B8D7D26A-B57A-4C63-83CD-20BA5F5DB30C}" type="presOf" srcId="{01D48017-57CB-4772-8201-97D26EB98F00}" destId="{47DCCFB1-644A-4E8C-9647-514612E208D2}" srcOrd="0" destOrd="2" presId="urn:microsoft.com/office/officeart/2009/3/layout/StepUpProcess"/>
    <dgm:cxn modelId="{36BFF165-65CC-4A40-8E67-926EF22168B4}" type="presOf" srcId="{7E9C6C8A-9455-4307-8529-4980C13D6931}" destId="{7B2E0B1B-8CF6-4622-AE8D-EC0D7B178DAE}" srcOrd="0" destOrd="0" presId="urn:microsoft.com/office/officeart/2009/3/layout/StepUpProcess"/>
    <dgm:cxn modelId="{BC3C203D-233C-4AE5-A7A5-44908367B5DE}" srcId="{821A5982-7C6F-4CC9-BB2A-645872714FD5}" destId="{CD1EC771-7EAA-4D13-AF26-51E7DB8883BC}" srcOrd="3" destOrd="0" parTransId="{89E9E723-E7BD-4B04-9250-8A8E89475089}" sibTransId="{A56558FD-C478-4AD5-B3FA-3B94E4EDD2B7}"/>
    <dgm:cxn modelId="{233544BD-9A28-444D-B2C8-F42CBCC42C87}" srcId="{F3CFF182-92D8-4AB5-A7A7-E1C608E1FBD1}" destId="{50D6AEBE-4AD1-4BA6-B89D-7DD9AD7F561E}" srcOrd="5" destOrd="0" parTransId="{76780DA0-886F-48DB-8A62-B039715E0941}" sibTransId="{07CCAB73-F46F-45B7-9CE3-04EFB73E184F}"/>
    <dgm:cxn modelId="{23CF4ED7-1DC9-40FA-9DED-FF5899852B2D}" type="presOf" srcId="{CD1EC771-7EAA-4D13-AF26-51E7DB8883BC}" destId="{95BD1376-D3D3-4DD3-B477-86555A93FBA7}" srcOrd="0" destOrd="4" presId="urn:microsoft.com/office/officeart/2009/3/layout/StepUpProcess"/>
    <dgm:cxn modelId="{9CEF6BF9-135C-435F-A170-467D68604BAA}" type="presOf" srcId="{9221B802-33EB-4DBD-8083-71E9AFB1C15A}" destId="{A30F2901-63A4-4729-9F54-7C929790029D}" srcOrd="0" destOrd="1" presId="urn:microsoft.com/office/officeart/2009/3/layout/StepUpProcess"/>
    <dgm:cxn modelId="{0813155D-9111-4AC7-B501-FE7CE6C25B00}" srcId="{40FDC01A-1E33-4568-92FA-768AC139985D}" destId="{D661D7FD-F3CB-4D2E-B7F5-F988B0F739CA}" srcOrd="4" destOrd="0" parTransId="{201C3346-447D-4697-B4CB-26604CFB1FD0}" sibTransId="{D0F06759-EC3E-4DD0-ACCD-4418C634DA29}"/>
    <dgm:cxn modelId="{E032400C-38C3-406A-82A2-E47A3360441F}" type="presOf" srcId="{10BB0AAD-876A-418D-9E89-81CE1EE9BF58}" destId="{47DCCFB1-644A-4E8C-9647-514612E208D2}" srcOrd="0" destOrd="3" presId="urn:microsoft.com/office/officeart/2009/3/layout/StepUpProcess"/>
    <dgm:cxn modelId="{46BE0179-1CB9-4B74-9324-63C66D9D1EF8}" srcId="{5AED1A8A-C066-4A04-BAB5-CB917DC215CB}" destId="{F4B858BE-AC8C-4523-A6EC-8E55CD89AE80}" srcOrd="0" destOrd="0" parTransId="{EC27C576-7194-4F43-9291-9DB93A2D772E}" sibTransId="{07EDC759-DBAC-4643-9395-AC293831096E}"/>
    <dgm:cxn modelId="{C8A56FB0-DA64-4F93-9A38-7C043A373385}" type="presOf" srcId="{61C88073-6392-4D87-9733-F33F298044B0}" destId="{A30F2901-63A4-4729-9F54-7C929790029D}" srcOrd="0" destOrd="4" presId="urn:microsoft.com/office/officeart/2009/3/layout/StepUpProcess"/>
    <dgm:cxn modelId="{545DD08B-7461-4B77-920D-4F67BC1A5B79}" type="presOf" srcId="{DA2B58A2-EAA8-476A-B8FB-4D848C444641}" destId="{595C132B-D8AC-412E-8FAD-8518A167FF65}" srcOrd="0" destOrd="1" presId="urn:microsoft.com/office/officeart/2009/3/layout/StepUpProcess"/>
    <dgm:cxn modelId="{FFDF2FD7-B7DF-419E-8E14-933B926CD6AE}" type="presOf" srcId="{979AE071-7D97-4A09-AF0B-66A7DDDA8777}" destId="{346B4240-7F7E-4469-A7B5-4275CD30B372}" srcOrd="0" destOrd="3" presId="urn:microsoft.com/office/officeart/2009/3/layout/StepUpProcess"/>
    <dgm:cxn modelId="{F68A36F4-21F1-4CC8-93AC-02E78FA41EDF}" srcId="{169A27F0-24C8-49EC-9073-85D3A6A9C5F7}" destId="{979AE071-7D97-4A09-AF0B-66A7DDDA8777}" srcOrd="2" destOrd="0" parTransId="{F1767659-77E4-4453-A318-FB435CEDE50F}" sibTransId="{EBC2F6B8-397C-49A6-AE22-844ED267BCB1}"/>
    <dgm:cxn modelId="{114D2E87-6252-4352-B744-8D49E011F070}" srcId="{5AED1A8A-C066-4A04-BAB5-CB917DC215CB}" destId="{40FDC01A-1E33-4568-92FA-768AC139985D}" srcOrd="4" destOrd="0" parTransId="{59A73642-6B72-4E36-9C48-691001AFFC95}" sibTransId="{5B86ECA8-41F7-40B9-B809-2FF19B77D345}"/>
    <dgm:cxn modelId="{D83FC856-FD54-4E2B-A7BE-9A7693326A66}" type="presOf" srcId="{67DE3CD3-3A33-4E6E-B720-DC94F6EAD8F6}" destId="{346B4240-7F7E-4469-A7B5-4275CD30B372}" srcOrd="0" destOrd="2" presId="urn:microsoft.com/office/officeart/2009/3/layout/StepUpProcess"/>
    <dgm:cxn modelId="{B78F04A2-03AC-4B2D-8F68-9CFC337CAA93}" type="presOf" srcId="{B2C3E5CA-11B8-4D00-A9B0-B04A4159EFCE}" destId="{A30F2901-63A4-4729-9F54-7C929790029D}" srcOrd="0" destOrd="2" presId="urn:microsoft.com/office/officeart/2009/3/layout/StepUpProcess"/>
    <dgm:cxn modelId="{426B85A1-8B14-4682-A6D0-0A05B5BE3B42}" srcId="{5AED1A8A-C066-4A04-BAB5-CB917DC215CB}" destId="{7E9C6C8A-9455-4307-8529-4980C13D6931}" srcOrd="1" destOrd="0" parTransId="{C5EB3F8A-3D75-40AE-838D-21F9CD71D8EF}" sibTransId="{172B55B5-4C3B-4FBF-AA0C-73D698ABC660}"/>
    <dgm:cxn modelId="{2BDDCC4D-0DDD-4B45-B467-595B08471E95}" type="presOf" srcId="{40FDC01A-1E33-4568-92FA-768AC139985D}" destId="{47DCCFB1-644A-4E8C-9647-514612E208D2}" srcOrd="0" destOrd="0" presId="urn:microsoft.com/office/officeart/2009/3/layout/StepUpProcess"/>
    <dgm:cxn modelId="{ED3873DF-9B47-4D3D-999A-3A1895C82131}" srcId="{40FDC01A-1E33-4568-92FA-768AC139985D}" destId="{1248395D-20DD-4B7D-B75F-15D76F9AD104}" srcOrd="0" destOrd="0" parTransId="{A803D08C-33C3-4E90-BE25-6DA37C28F2DB}" sibTransId="{0BB272F2-D39B-4325-9609-9E57C248B553}"/>
    <dgm:cxn modelId="{92C0670E-5460-4B91-8CCE-F385A65587ED}" type="presOf" srcId="{1DABB974-4485-4032-823A-02688DFFA09C}" destId="{346B4240-7F7E-4469-A7B5-4275CD30B372}" srcOrd="0" destOrd="1" presId="urn:microsoft.com/office/officeart/2009/3/layout/StepUpProcess"/>
    <dgm:cxn modelId="{631AC4AF-B5D1-4088-87E8-C509B1C7954F}" type="presOf" srcId="{169A27F0-24C8-49EC-9073-85D3A6A9C5F7}" destId="{346B4240-7F7E-4469-A7B5-4275CD30B372}" srcOrd="0" destOrd="0" presId="urn:microsoft.com/office/officeart/2009/3/layout/StepUpProcess"/>
    <dgm:cxn modelId="{7DB4826C-4544-47C3-9EB1-5824E0878B9A}" srcId="{F3CFF182-92D8-4AB5-A7A7-E1C608E1FBD1}" destId="{9221B802-33EB-4DBD-8083-71E9AFB1C15A}" srcOrd="0" destOrd="0" parTransId="{31CB1BD2-2AC1-42E3-8C16-03964CB289DD}" sibTransId="{83B59FC1-ACE8-4E08-9765-DDA377FF7BC1}"/>
    <dgm:cxn modelId="{B6DEF42C-7745-43A1-BE89-DDEEF50CBEAB}" type="presOf" srcId="{1248395D-20DD-4B7D-B75F-15D76F9AD104}" destId="{47DCCFB1-644A-4E8C-9647-514612E208D2}" srcOrd="0" destOrd="1" presId="urn:microsoft.com/office/officeart/2009/3/layout/StepUpProcess"/>
    <dgm:cxn modelId="{AAE32BC2-74FC-4580-866F-5BB156CDA078}" srcId="{821A5982-7C6F-4CC9-BB2A-645872714FD5}" destId="{4E273A9E-7F8C-47A0-BCC7-82C9C945CC1B}" srcOrd="0" destOrd="0" parTransId="{9B0DBA73-A2E9-4983-A1BA-165CDBC15E08}" sibTransId="{220F0C5F-B093-4971-87DE-5E2B3171A0D8}"/>
    <dgm:cxn modelId="{946210EB-1FB5-4A0E-9EDF-A2C86317003A}" type="presOf" srcId="{0279BF17-63DB-420C-8719-C1C4BB6C8198}" destId="{47DCCFB1-644A-4E8C-9647-514612E208D2}" srcOrd="0" destOrd="4" presId="urn:microsoft.com/office/officeart/2009/3/layout/StepUpProcess"/>
    <dgm:cxn modelId="{20AEF861-C051-402F-8C1A-34029D13BB3F}" srcId="{40FDC01A-1E33-4568-92FA-768AC139985D}" destId="{0279BF17-63DB-420C-8719-C1C4BB6C8198}" srcOrd="3" destOrd="0" parTransId="{D6F4E422-0D05-47F7-96F0-45B69E010BC8}" sibTransId="{F0DC5771-33A1-4DF3-A28D-2EB87F246351}"/>
    <dgm:cxn modelId="{63342AA2-9D8A-48BF-B0C8-EC40058CC0E2}" srcId="{F4B858BE-AC8C-4523-A6EC-8E55CD89AE80}" destId="{DA2B58A2-EAA8-476A-B8FB-4D848C444641}" srcOrd="0" destOrd="0" parTransId="{AF8236F7-2DD0-4525-9B08-722FA3BF9052}" sibTransId="{517EE95B-A851-4DF9-AB21-C210BB84FCDD}"/>
    <dgm:cxn modelId="{40D285FE-A164-48D6-8F7E-01A1B07D2DA4}" type="presParOf" srcId="{19362E5C-52A1-4A1D-B167-72D6EFFF62A7}" destId="{94BA8E89-7EF5-41DD-85AE-D1E1C31FECDD}" srcOrd="0" destOrd="0" presId="urn:microsoft.com/office/officeart/2009/3/layout/StepUpProcess"/>
    <dgm:cxn modelId="{1675DFED-7271-41E0-830C-21B8BCF535C8}" type="presParOf" srcId="{94BA8E89-7EF5-41DD-85AE-D1E1C31FECDD}" destId="{80F539BE-C125-4C7C-93B5-38EC2E97DDF8}" srcOrd="0" destOrd="0" presId="urn:microsoft.com/office/officeart/2009/3/layout/StepUpProcess"/>
    <dgm:cxn modelId="{5E9133FA-662D-4572-8A24-715C64A36439}" type="presParOf" srcId="{94BA8E89-7EF5-41DD-85AE-D1E1C31FECDD}" destId="{595C132B-D8AC-412E-8FAD-8518A167FF65}" srcOrd="1" destOrd="0" presId="urn:microsoft.com/office/officeart/2009/3/layout/StepUpProcess"/>
    <dgm:cxn modelId="{45B12A0F-9AB8-4A71-AC03-2B9A255EB22F}" type="presParOf" srcId="{94BA8E89-7EF5-41DD-85AE-D1E1C31FECDD}" destId="{4F85CFD9-1AD3-4929-8799-1D5DA7EB38B3}" srcOrd="2" destOrd="0" presId="urn:microsoft.com/office/officeart/2009/3/layout/StepUpProcess"/>
    <dgm:cxn modelId="{BA779229-AD56-46C4-8BB6-2A1669A05214}" type="presParOf" srcId="{19362E5C-52A1-4A1D-B167-72D6EFFF62A7}" destId="{8DEE26BD-B263-47D5-871A-0CE3E6DA18D1}" srcOrd="1" destOrd="0" presId="urn:microsoft.com/office/officeart/2009/3/layout/StepUpProcess"/>
    <dgm:cxn modelId="{F6A71C4B-8499-4D66-AAD1-971E3E450189}" type="presParOf" srcId="{8DEE26BD-B263-47D5-871A-0CE3E6DA18D1}" destId="{E405834C-AE43-45F9-9D10-86F467836D0F}" srcOrd="0" destOrd="0" presId="urn:microsoft.com/office/officeart/2009/3/layout/StepUpProcess"/>
    <dgm:cxn modelId="{D48F77C4-9E6D-4E0B-B932-A2E12C317025}" type="presParOf" srcId="{19362E5C-52A1-4A1D-B167-72D6EFFF62A7}" destId="{3CD44877-EB0F-4D29-8E9E-D26443707A36}" srcOrd="2" destOrd="0" presId="urn:microsoft.com/office/officeart/2009/3/layout/StepUpProcess"/>
    <dgm:cxn modelId="{FD77C439-58CE-4FC0-943C-6861D83DAE8E}" type="presParOf" srcId="{3CD44877-EB0F-4D29-8E9E-D26443707A36}" destId="{CC5B5574-DCB3-4820-B5CA-C6F9E6856776}" srcOrd="0" destOrd="0" presId="urn:microsoft.com/office/officeart/2009/3/layout/StepUpProcess"/>
    <dgm:cxn modelId="{20C77F02-B741-4480-9526-E814BE591A85}" type="presParOf" srcId="{3CD44877-EB0F-4D29-8E9E-D26443707A36}" destId="{7B2E0B1B-8CF6-4622-AE8D-EC0D7B178DAE}" srcOrd="1" destOrd="0" presId="urn:microsoft.com/office/officeart/2009/3/layout/StepUpProcess"/>
    <dgm:cxn modelId="{B2D479B2-8A64-4AB6-B3CA-F07FADED16A0}" type="presParOf" srcId="{3CD44877-EB0F-4D29-8E9E-D26443707A36}" destId="{E4EFA410-B9AD-4316-9E98-F8A6B315D1CE}" srcOrd="2" destOrd="0" presId="urn:microsoft.com/office/officeart/2009/3/layout/StepUpProcess"/>
    <dgm:cxn modelId="{8528C649-52FD-4E2B-85D7-BA30C5B37F25}" type="presParOf" srcId="{19362E5C-52A1-4A1D-B167-72D6EFFF62A7}" destId="{9AB95386-FB88-419D-A253-A503226DB743}" srcOrd="3" destOrd="0" presId="urn:microsoft.com/office/officeart/2009/3/layout/StepUpProcess"/>
    <dgm:cxn modelId="{E353A6E1-ACCC-40EC-B209-0A845B1F314C}" type="presParOf" srcId="{9AB95386-FB88-419D-A253-A503226DB743}" destId="{6EBF84AE-D1F0-4D0C-9403-983390FABAF7}" srcOrd="0" destOrd="0" presId="urn:microsoft.com/office/officeart/2009/3/layout/StepUpProcess"/>
    <dgm:cxn modelId="{D3831241-15AF-4652-AF10-C1B3DF0C250C}" type="presParOf" srcId="{19362E5C-52A1-4A1D-B167-72D6EFFF62A7}" destId="{B2438630-3171-40CD-8AF6-6DC96A82158C}" srcOrd="4" destOrd="0" presId="urn:microsoft.com/office/officeart/2009/3/layout/StepUpProcess"/>
    <dgm:cxn modelId="{EA3F049E-20A2-4A65-8DA3-EEF514CFF13C}" type="presParOf" srcId="{B2438630-3171-40CD-8AF6-6DC96A82158C}" destId="{94ACF579-9197-4D72-95C9-A9729438E27E}" srcOrd="0" destOrd="0" presId="urn:microsoft.com/office/officeart/2009/3/layout/StepUpProcess"/>
    <dgm:cxn modelId="{0E9E6B77-CDCB-4E7B-9B37-2000A0FBE611}" type="presParOf" srcId="{B2438630-3171-40CD-8AF6-6DC96A82158C}" destId="{346B4240-7F7E-4469-A7B5-4275CD30B372}" srcOrd="1" destOrd="0" presId="urn:microsoft.com/office/officeart/2009/3/layout/StepUpProcess"/>
    <dgm:cxn modelId="{BCD67A40-0D89-4C13-9EDC-24CB1452249D}" type="presParOf" srcId="{B2438630-3171-40CD-8AF6-6DC96A82158C}" destId="{C388C943-3C37-4067-83E9-5D5C28B1B0C4}" srcOrd="2" destOrd="0" presId="urn:microsoft.com/office/officeart/2009/3/layout/StepUpProcess"/>
    <dgm:cxn modelId="{A0056FC2-1891-44D8-B856-C8C3F68E6C9C}" type="presParOf" srcId="{19362E5C-52A1-4A1D-B167-72D6EFFF62A7}" destId="{8BD6BF70-B82C-4609-8E3C-114887390196}" srcOrd="5" destOrd="0" presId="urn:microsoft.com/office/officeart/2009/3/layout/StepUpProcess"/>
    <dgm:cxn modelId="{4231034C-B247-416F-9A73-05AEFA85E4BA}" type="presParOf" srcId="{8BD6BF70-B82C-4609-8E3C-114887390196}" destId="{843F0C48-C532-4656-AE15-EB9661BABE2C}" srcOrd="0" destOrd="0" presId="urn:microsoft.com/office/officeart/2009/3/layout/StepUpProcess"/>
    <dgm:cxn modelId="{4AE28252-EE21-40E1-A89E-A6B3D2172642}" type="presParOf" srcId="{19362E5C-52A1-4A1D-B167-72D6EFFF62A7}" destId="{AB82B340-3732-42D7-93C7-A8BD0CC65125}" srcOrd="6" destOrd="0" presId="urn:microsoft.com/office/officeart/2009/3/layout/StepUpProcess"/>
    <dgm:cxn modelId="{EF1D1F2F-DEE2-4A8C-B5C6-97F6ACF2CA42}" type="presParOf" srcId="{AB82B340-3732-42D7-93C7-A8BD0CC65125}" destId="{0E055C9A-1FED-47A9-85BD-FD4882F8B591}" srcOrd="0" destOrd="0" presId="urn:microsoft.com/office/officeart/2009/3/layout/StepUpProcess"/>
    <dgm:cxn modelId="{C4B0A509-6FBC-4967-8FD4-235CEF395656}" type="presParOf" srcId="{AB82B340-3732-42D7-93C7-A8BD0CC65125}" destId="{95BD1376-D3D3-4DD3-B477-86555A93FBA7}" srcOrd="1" destOrd="0" presId="urn:microsoft.com/office/officeart/2009/3/layout/StepUpProcess"/>
    <dgm:cxn modelId="{848C0E2D-E90D-4B30-A102-167EDD0A28E1}" type="presParOf" srcId="{AB82B340-3732-42D7-93C7-A8BD0CC65125}" destId="{C639CF6B-BC5B-4626-85C6-87DFD4517EFE}" srcOrd="2" destOrd="0" presId="urn:microsoft.com/office/officeart/2009/3/layout/StepUpProcess"/>
    <dgm:cxn modelId="{749C3E3D-777A-4098-8419-2D593DCD0B90}" type="presParOf" srcId="{19362E5C-52A1-4A1D-B167-72D6EFFF62A7}" destId="{D8E98745-7E3A-420E-AD79-ACE8727DA36E}" srcOrd="7" destOrd="0" presId="urn:microsoft.com/office/officeart/2009/3/layout/StepUpProcess"/>
    <dgm:cxn modelId="{4114EE01-DBDA-4161-A8A8-511E2A5EA2E5}" type="presParOf" srcId="{D8E98745-7E3A-420E-AD79-ACE8727DA36E}" destId="{F04B020E-C6D8-48C4-9464-66E52DF79466}" srcOrd="0" destOrd="0" presId="urn:microsoft.com/office/officeart/2009/3/layout/StepUpProcess"/>
    <dgm:cxn modelId="{E073E766-E32C-4BB1-896E-9DB04CBCF8BE}" type="presParOf" srcId="{19362E5C-52A1-4A1D-B167-72D6EFFF62A7}" destId="{56C7E62A-CB04-4F9D-9D1D-720087FB1476}" srcOrd="8" destOrd="0" presId="urn:microsoft.com/office/officeart/2009/3/layout/StepUpProcess"/>
    <dgm:cxn modelId="{DB6FD0E7-DCB3-4AE6-B5FF-3E715286E8D9}" type="presParOf" srcId="{56C7E62A-CB04-4F9D-9D1D-720087FB1476}" destId="{649EC9AD-651B-474C-B8F4-D175604C1DDD}" srcOrd="0" destOrd="0" presId="urn:microsoft.com/office/officeart/2009/3/layout/StepUpProcess"/>
    <dgm:cxn modelId="{FC313FA1-8A4C-4F35-9706-C42A5D5ABF97}" type="presParOf" srcId="{56C7E62A-CB04-4F9D-9D1D-720087FB1476}" destId="{47DCCFB1-644A-4E8C-9647-514612E208D2}" srcOrd="1" destOrd="0" presId="urn:microsoft.com/office/officeart/2009/3/layout/StepUpProcess"/>
    <dgm:cxn modelId="{D303E5C0-2034-43FA-8D70-F1EF2E8B1AB3}" type="presParOf" srcId="{56C7E62A-CB04-4F9D-9D1D-720087FB1476}" destId="{B4F3F9FB-272C-4124-90A2-47323AAFB9A2}" srcOrd="2" destOrd="0" presId="urn:microsoft.com/office/officeart/2009/3/layout/StepUpProcess"/>
    <dgm:cxn modelId="{A34ABD3C-5FE0-48BE-A4CF-9B1E8AB60678}" type="presParOf" srcId="{19362E5C-52A1-4A1D-B167-72D6EFFF62A7}" destId="{5CAB6F0B-9194-4871-B1C6-B0F654B8D67D}" srcOrd="9" destOrd="0" presId="urn:microsoft.com/office/officeart/2009/3/layout/StepUpProcess"/>
    <dgm:cxn modelId="{9914C4C6-E1AF-462D-B6DA-33634A591CD2}" type="presParOf" srcId="{5CAB6F0B-9194-4871-B1C6-B0F654B8D67D}" destId="{14BBD204-085E-4101-9239-0AA4F3F389B4}" srcOrd="0" destOrd="0" presId="urn:microsoft.com/office/officeart/2009/3/layout/StepUpProcess"/>
    <dgm:cxn modelId="{44F5A595-858A-4027-9E0E-DDD69054BCFB}" type="presParOf" srcId="{19362E5C-52A1-4A1D-B167-72D6EFFF62A7}" destId="{5F3C9085-0A09-4F96-91A6-C8ED8681E8CB}" srcOrd="10" destOrd="0" presId="urn:microsoft.com/office/officeart/2009/3/layout/StepUpProcess"/>
    <dgm:cxn modelId="{4A4D9E04-18E6-4CA3-862D-E358065C7948}" type="presParOf" srcId="{5F3C9085-0A09-4F96-91A6-C8ED8681E8CB}" destId="{03A36E5A-9B2C-42FF-907C-B8B7A38449D2}" srcOrd="0" destOrd="0" presId="urn:microsoft.com/office/officeart/2009/3/layout/StepUpProcess"/>
    <dgm:cxn modelId="{C1DEF0F7-7CF0-44BF-B1FE-BB3930C74D33}" type="presParOf" srcId="{5F3C9085-0A09-4F96-91A6-C8ED8681E8CB}" destId="{A30F2901-63A4-4729-9F54-7C929790029D}"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2B30C7-0813-4495-ABE6-66227A46CE86}"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s-ES"/>
        </a:p>
      </dgm:t>
    </dgm:pt>
    <dgm:pt modelId="{AA695386-A015-4AA0-A2C3-11A901A0D3DA}">
      <dgm:prSet phldrT="[Texto]" custT="1"/>
      <dgm:spPr/>
      <dgm:t>
        <a:bodyPr/>
        <a:lstStyle/>
        <a:p>
          <a:r>
            <a:rPr lang="es-ES" sz="800" b="1" dirty="0">
              <a:solidFill>
                <a:srgbClr val="272E3A"/>
              </a:solidFill>
              <a:latin typeface="Arial" panose="020B0604020202020204" pitchFamily="34" charset="0"/>
              <a:ea typeface="Calibri"/>
              <a:cs typeface="Arial" panose="020B0604020202020204" pitchFamily="34" charset="0"/>
              <a:sym typeface="Calibri"/>
            </a:rPr>
            <a:t>Enfoque basado en riesgos</a:t>
          </a:r>
        </a:p>
      </dgm:t>
    </dgm:pt>
    <dgm:pt modelId="{28EB1732-995F-4F81-B165-2393CEC573BA}" type="parTrans" cxnId="{7C013DF0-56F6-4F97-AEAE-97CABE244F09}">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DCDBE7C6-230A-4309-B12B-BD30A4AFC4CE}" type="sibTrans" cxnId="{7C013DF0-56F6-4F97-AEAE-97CABE244F09}">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6D5C7D26-13FC-4A4C-B5E7-F16130D323C6}">
      <dgm:prSet phldrT="[Texto]" custT="1"/>
      <dgm:spPr/>
      <dgm:t>
        <a:bodyPr/>
        <a:lstStyle/>
        <a:p>
          <a:r>
            <a:rPr lang="es-MX" sz="700" b="1" dirty="0">
              <a:solidFill>
                <a:srgbClr val="272E3A"/>
              </a:solidFill>
              <a:latin typeface="Arial" panose="020B0604020202020204" pitchFamily="34" charset="0"/>
              <a:ea typeface="Calibri"/>
              <a:cs typeface="Arial" panose="020B0604020202020204" pitchFamily="34" charset="0"/>
              <a:sym typeface="Calibri"/>
            </a:rPr>
            <a:t>Asegura a todos los grupos de interés, que la  UMNG desarrolla su actividad cumpliendo la legislación y según la metodología de mejora continua</a:t>
          </a:r>
          <a:r>
            <a:rPr lang="es-MX" sz="700" dirty="0">
              <a:solidFill>
                <a:srgbClr val="272E3A"/>
              </a:solidFill>
              <a:latin typeface="Arial" panose="020B0604020202020204" pitchFamily="34" charset="0"/>
              <a:ea typeface="Calibri"/>
              <a:cs typeface="Arial" panose="020B0604020202020204" pitchFamily="34" charset="0"/>
              <a:sym typeface="Calibri"/>
            </a:rPr>
            <a:t>.</a:t>
          </a:r>
          <a:endParaRPr lang="es-ES" sz="700" dirty="0">
            <a:solidFill>
              <a:srgbClr val="272E3A"/>
            </a:solidFill>
            <a:latin typeface="Arial" panose="020B0604020202020204" pitchFamily="34" charset="0"/>
            <a:cs typeface="Arial" panose="020B0604020202020204" pitchFamily="34" charset="0"/>
          </a:endParaRPr>
        </a:p>
      </dgm:t>
    </dgm:pt>
    <dgm:pt modelId="{DA493202-B5BB-4ACE-A4F8-056EE6C9FF50}" type="parTrans" cxnId="{09BEE734-C34A-4379-A9F5-921F5A77AD58}">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92626822-79FC-4B98-A1B6-85328614CD58}" type="sibTrans" cxnId="{09BEE734-C34A-4379-A9F5-921F5A77AD58}">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1355F127-FE94-45BA-993A-EFA2A9AA256E}">
      <dgm:prSet phldrT="[Texto]" custT="1"/>
      <dgm:spPr/>
      <dgm:t>
        <a:bodyPr/>
        <a:lstStyle/>
        <a:p>
          <a:r>
            <a:rPr lang="es-MX" sz="600" b="1" dirty="0">
              <a:solidFill>
                <a:srgbClr val="272E3A"/>
              </a:solidFill>
              <a:latin typeface="Arial" panose="020B0604020202020204" pitchFamily="34" charset="0"/>
              <a:ea typeface="Calibri"/>
              <a:cs typeface="Arial" panose="020B0604020202020204" pitchFamily="34" charset="0"/>
              <a:sym typeface="Calibri"/>
            </a:rPr>
            <a:t>Mejora la comunicación interna e Incrementa la confianza y participación, al involucrar a los grupos de interés de los procesos en diferentes perspectivas de la gestión</a:t>
          </a:r>
          <a:r>
            <a:rPr lang="es-MX" sz="800" dirty="0">
              <a:solidFill>
                <a:srgbClr val="272E3A"/>
              </a:solidFill>
              <a:latin typeface="Arial" panose="020B0604020202020204" pitchFamily="34" charset="0"/>
              <a:ea typeface="Calibri"/>
              <a:cs typeface="Arial" panose="020B0604020202020204" pitchFamily="34" charset="0"/>
              <a:sym typeface="Calibri"/>
            </a:rPr>
            <a:t>.</a:t>
          </a:r>
          <a:endParaRPr lang="es-ES" sz="800" dirty="0">
            <a:solidFill>
              <a:srgbClr val="272E3A"/>
            </a:solidFill>
            <a:latin typeface="Arial" panose="020B0604020202020204" pitchFamily="34" charset="0"/>
            <a:cs typeface="Arial" panose="020B0604020202020204" pitchFamily="34" charset="0"/>
          </a:endParaRPr>
        </a:p>
      </dgm:t>
    </dgm:pt>
    <dgm:pt modelId="{8200FD82-62FF-4736-870A-14AB8BEE77C6}" type="parTrans" cxnId="{1A3E2CB8-290B-4415-85C7-8E4345DFFC62}">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9D88C699-3B7B-4349-8F4A-FF6D2A63D957}" type="sibTrans" cxnId="{1A3E2CB8-290B-4415-85C7-8E4345DFFC62}">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DAC516A7-3605-4D32-BF38-ABEA5FAEA7C4}">
      <dgm:prSet phldrT="[Texto]" custT="1"/>
      <dgm:spPr/>
      <dgm:t>
        <a:bodyPr/>
        <a:lstStyle/>
        <a:p>
          <a:r>
            <a:rPr lang="es-MX" sz="700" b="1" dirty="0">
              <a:solidFill>
                <a:srgbClr val="272E3A"/>
              </a:solidFill>
              <a:latin typeface="Arial" panose="020B0604020202020204" pitchFamily="34" charset="0"/>
              <a:ea typeface="Calibri"/>
              <a:cs typeface="Arial" panose="020B0604020202020204" pitchFamily="34" charset="0"/>
              <a:sym typeface="Calibri"/>
            </a:rPr>
            <a:t>Las auditorias se podrán realizar de un modo simultáneo por un equipo de auditores multifuncionales</a:t>
          </a:r>
          <a:r>
            <a:rPr lang="es-MX" sz="700" dirty="0">
              <a:solidFill>
                <a:srgbClr val="272E3A"/>
              </a:solidFill>
              <a:latin typeface="Arial" panose="020B0604020202020204" pitchFamily="34" charset="0"/>
              <a:ea typeface="Calibri"/>
              <a:cs typeface="Arial" panose="020B0604020202020204" pitchFamily="34" charset="0"/>
              <a:sym typeface="Calibri"/>
            </a:rPr>
            <a:t>.</a:t>
          </a:r>
          <a:endParaRPr lang="es-ES" sz="700" dirty="0">
            <a:solidFill>
              <a:srgbClr val="272E3A"/>
            </a:solidFill>
            <a:latin typeface="Arial" panose="020B0604020202020204" pitchFamily="34" charset="0"/>
            <a:cs typeface="Arial" panose="020B0604020202020204" pitchFamily="34" charset="0"/>
          </a:endParaRPr>
        </a:p>
      </dgm:t>
    </dgm:pt>
    <dgm:pt modelId="{13D6228E-B1BA-449A-83CF-CA9D6838F5E0}" type="parTrans" cxnId="{3FC635FB-3A1E-4B5A-AFDC-10CAFF470086}">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5B693F9B-D354-45A5-8298-B6B736EC3D04}" type="sibTrans" cxnId="{3FC635FB-3A1E-4B5A-AFDC-10CAFF470086}">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906FC876-F7B8-4D14-BC69-FF6BCB8AAD4C}">
      <dgm:prSet phldrT="[Texto]" custT="1"/>
      <dgm:spPr>
        <a:blipFill rotWithShape="0">
          <a:blip xmlns:r="http://schemas.openxmlformats.org/officeDocument/2006/relationships" r:embed="rId1"/>
          <a:stretch>
            <a:fillRect/>
          </a:stretch>
        </a:blipFill>
      </dgm:spPr>
      <dgm:t>
        <a:bodyPr/>
        <a:lstStyle/>
        <a:p>
          <a:endParaRPr lang="es-ES" sz="800" dirty="0">
            <a:solidFill>
              <a:srgbClr val="272E3A"/>
            </a:solidFill>
            <a:latin typeface="Arial" panose="020B0604020202020204" pitchFamily="34" charset="0"/>
            <a:cs typeface="Arial" panose="020B0604020202020204" pitchFamily="34" charset="0"/>
          </a:endParaRPr>
        </a:p>
      </dgm:t>
    </dgm:pt>
    <dgm:pt modelId="{80AB46EE-E322-4B39-BA21-BC0C29DB655D}" type="sibTrans" cxnId="{8DFC8988-8E62-4602-B53D-D036F9511AE4}">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13FC0E84-6BC8-43FA-B5A0-F2F32A47A50E}" type="parTrans" cxnId="{8DFC8988-8E62-4602-B53D-D036F9511AE4}">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294C8B36-DCB5-4E8D-88E2-BA054359D206}">
      <dgm:prSet phldrT="[Texto]" custT="1"/>
      <dgm:spPr/>
      <dgm:t>
        <a:bodyPr/>
        <a:lstStyle/>
        <a:p>
          <a:r>
            <a:rPr lang="es-ES" sz="800" b="1">
              <a:solidFill>
                <a:srgbClr val="272E3A"/>
              </a:solidFill>
              <a:latin typeface="Arial" panose="020B0604020202020204" pitchFamily="34" charset="0"/>
              <a:ea typeface="Calibri"/>
              <a:cs typeface="Arial" panose="020B0604020202020204" pitchFamily="34" charset="0"/>
              <a:sym typeface="Calibri"/>
            </a:rPr>
            <a:t>Enfoque basado en proceso</a:t>
          </a:r>
          <a:endParaRPr lang="es-ES" sz="800" dirty="0">
            <a:solidFill>
              <a:srgbClr val="272E3A"/>
            </a:solidFill>
            <a:latin typeface="Arial" panose="020B0604020202020204" pitchFamily="34" charset="0"/>
            <a:cs typeface="Arial" panose="020B0604020202020204" pitchFamily="34" charset="0"/>
          </a:endParaRPr>
        </a:p>
      </dgm:t>
    </dgm:pt>
    <dgm:pt modelId="{8F89A491-0969-47BF-8249-971D5A2000E8}" type="parTrans" cxnId="{F221C808-C8A6-4DFB-BDFE-9E0BB051E972}">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531B56F7-302D-4EAF-A580-E82C5B5B0EA9}" type="sibTrans" cxnId="{F221C808-C8A6-4DFB-BDFE-9E0BB051E972}">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05FC5547-9607-4F49-B40F-2D2F12C85C73}">
      <dgm:prSet phldrT="[Texto]" custT="1"/>
      <dgm:spPr/>
      <dgm:t>
        <a:bodyPr/>
        <a:lstStyle/>
        <a:p>
          <a:r>
            <a:rPr lang="es-MX" sz="800" b="1" dirty="0">
              <a:solidFill>
                <a:srgbClr val="272E3A"/>
              </a:solidFill>
              <a:latin typeface="Arial" panose="020B0604020202020204" pitchFamily="34" charset="0"/>
              <a:ea typeface="Calibri"/>
              <a:cs typeface="Arial" panose="020B0604020202020204" pitchFamily="34" charset="0"/>
              <a:sym typeface="Calibri"/>
            </a:rPr>
            <a:t>Facilita la administración de los procesos orientados a los objetivos.</a:t>
          </a:r>
          <a:endParaRPr lang="es-ES" sz="800" dirty="0">
            <a:solidFill>
              <a:srgbClr val="272E3A"/>
            </a:solidFill>
            <a:latin typeface="Arial" panose="020B0604020202020204" pitchFamily="34" charset="0"/>
            <a:cs typeface="Arial" panose="020B0604020202020204" pitchFamily="34" charset="0"/>
          </a:endParaRPr>
        </a:p>
      </dgm:t>
    </dgm:pt>
    <dgm:pt modelId="{A5E3D9FA-C9A2-47B2-B760-31BE23951CC2}" type="parTrans" cxnId="{A7599580-4CBF-4909-8FC8-2976B429FCAE}">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217D6864-A8E8-417A-952E-87A59136C7A5}" type="sibTrans" cxnId="{A7599580-4CBF-4909-8FC8-2976B429FCAE}">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68DD8919-FD81-416F-B50D-6DAC0DF1CEA5}">
      <dgm:prSet phldrT="[Texto]" custT="1"/>
      <dgm:spPr/>
      <dgm:t>
        <a:bodyPr/>
        <a:lstStyle/>
        <a:p>
          <a:r>
            <a:rPr lang="es-MX" sz="800" b="1">
              <a:solidFill>
                <a:srgbClr val="272E3A"/>
              </a:solidFill>
              <a:latin typeface="Arial" panose="020B0604020202020204" pitchFamily="34" charset="0"/>
              <a:ea typeface="Calibri"/>
              <a:cs typeface="Arial" panose="020B0604020202020204" pitchFamily="34" charset="0"/>
              <a:sym typeface="Calibri"/>
            </a:rPr>
            <a:t>Optimiza las actividades de planeación, auditoria y revisión del sistema de gestión</a:t>
          </a:r>
          <a:r>
            <a:rPr lang="es-MX" sz="800">
              <a:solidFill>
                <a:srgbClr val="272E3A"/>
              </a:solidFill>
              <a:latin typeface="Arial" panose="020B0604020202020204" pitchFamily="34" charset="0"/>
              <a:ea typeface="Calibri"/>
              <a:cs typeface="Arial" panose="020B0604020202020204" pitchFamily="34" charset="0"/>
              <a:sym typeface="Calibri"/>
            </a:rPr>
            <a:t>.</a:t>
          </a:r>
          <a:endParaRPr lang="es-ES" sz="800" dirty="0">
            <a:solidFill>
              <a:srgbClr val="272E3A"/>
            </a:solidFill>
            <a:latin typeface="Arial" panose="020B0604020202020204" pitchFamily="34" charset="0"/>
            <a:cs typeface="Arial" panose="020B0604020202020204" pitchFamily="34" charset="0"/>
          </a:endParaRPr>
        </a:p>
      </dgm:t>
    </dgm:pt>
    <dgm:pt modelId="{C792D2A6-4A0E-496D-AFF0-85E4652FC419}" type="parTrans" cxnId="{FED65A44-5CA4-42FF-920F-9272FECAABD6}">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DBFCE8CC-416A-4FFE-8D90-64197172546E}" type="sibTrans" cxnId="{FED65A44-5CA4-42FF-920F-9272FECAABD6}">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09BDC6B2-F1FF-48A3-8E8F-17A6A9114868}" type="pres">
      <dgm:prSet presAssocID="{752B30C7-0813-4495-ABE6-66227A46CE86}" presName="cycle" presStyleCnt="0">
        <dgm:presLayoutVars>
          <dgm:chMax val="1"/>
          <dgm:dir/>
          <dgm:animLvl val="ctr"/>
          <dgm:resizeHandles val="exact"/>
        </dgm:presLayoutVars>
      </dgm:prSet>
      <dgm:spPr/>
      <dgm:t>
        <a:bodyPr/>
        <a:lstStyle/>
        <a:p>
          <a:endParaRPr lang="es-ES"/>
        </a:p>
      </dgm:t>
    </dgm:pt>
    <dgm:pt modelId="{2610CA3A-A708-472F-AF92-F8AFAACB846A}" type="pres">
      <dgm:prSet presAssocID="{906FC876-F7B8-4D14-BC69-FF6BCB8AAD4C}" presName="centerShape" presStyleLbl="node0" presStyleIdx="0" presStyleCnt="1"/>
      <dgm:spPr/>
      <dgm:t>
        <a:bodyPr/>
        <a:lstStyle/>
        <a:p>
          <a:endParaRPr lang="es-ES"/>
        </a:p>
      </dgm:t>
    </dgm:pt>
    <dgm:pt modelId="{B2ADB18C-0059-4B89-80BE-970DA9E6215A}" type="pres">
      <dgm:prSet presAssocID="{28EB1732-995F-4F81-B165-2393CEC573BA}" presName="Name9" presStyleLbl="parChTrans1D2" presStyleIdx="0" presStyleCnt="7"/>
      <dgm:spPr/>
      <dgm:t>
        <a:bodyPr/>
        <a:lstStyle/>
        <a:p>
          <a:endParaRPr lang="es-ES"/>
        </a:p>
      </dgm:t>
    </dgm:pt>
    <dgm:pt modelId="{F82B7C04-9AAB-474F-A632-5AA3B88B240A}" type="pres">
      <dgm:prSet presAssocID="{28EB1732-995F-4F81-B165-2393CEC573BA}" presName="connTx" presStyleLbl="parChTrans1D2" presStyleIdx="0" presStyleCnt="7"/>
      <dgm:spPr/>
      <dgm:t>
        <a:bodyPr/>
        <a:lstStyle/>
        <a:p>
          <a:endParaRPr lang="es-ES"/>
        </a:p>
      </dgm:t>
    </dgm:pt>
    <dgm:pt modelId="{A7A6331B-689A-4EA4-8B3E-1765635091D3}" type="pres">
      <dgm:prSet presAssocID="{AA695386-A015-4AA0-A2C3-11A901A0D3DA}" presName="node" presStyleLbl="node1" presStyleIdx="0" presStyleCnt="7">
        <dgm:presLayoutVars>
          <dgm:bulletEnabled val="1"/>
        </dgm:presLayoutVars>
      </dgm:prSet>
      <dgm:spPr/>
      <dgm:t>
        <a:bodyPr/>
        <a:lstStyle/>
        <a:p>
          <a:endParaRPr lang="es-ES"/>
        </a:p>
      </dgm:t>
    </dgm:pt>
    <dgm:pt modelId="{084D2F96-2E80-44D7-93CE-84A5AD7F6D14}" type="pres">
      <dgm:prSet presAssocID="{8F89A491-0969-47BF-8249-971D5A2000E8}" presName="Name9" presStyleLbl="parChTrans1D2" presStyleIdx="1" presStyleCnt="7"/>
      <dgm:spPr/>
      <dgm:t>
        <a:bodyPr/>
        <a:lstStyle/>
        <a:p>
          <a:endParaRPr lang="es-ES"/>
        </a:p>
      </dgm:t>
    </dgm:pt>
    <dgm:pt modelId="{EEB9A292-44F7-4AED-B45D-6B6E2DF42AEA}" type="pres">
      <dgm:prSet presAssocID="{8F89A491-0969-47BF-8249-971D5A2000E8}" presName="connTx" presStyleLbl="parChTrans1D2" presStyleIdx="1" presStyleCnt="7"/>
      <dgm:spPr/>
      <dgm:t>
        <a:bodyPr/>
        <a:lstStyle/>
        <a:p>
          <a:endParaRPr lang="es-ES"/>
        </a:p>
      </dgm:t>
    </dgm:pt>
    <dgm:pt modelId="{3144BB0D-B2A4-43F9-BE2C-88984DE8F44D}" type="pres">
      <dgm:prSet presAssocID="{294C8B36-DCB5-4E8D-88E2-BA054359D206}" presName="node" presStyleLbl="node1" presStyleIdx="1" presStyleCnt="7" custRadScaleRad="98678" custRadScaleInc="-6662">
        <dgm:presLayoutVars>
          <dgm:bulletEnabled val="1"/>
        </dgm:presLayoutVars>
      </dgm:prSet>
      <dgm:spPr/>
      <dgm:t>
        <a:bodyPr/>
        <a:lstStyle/>
        <a:p>
          <a:endParaRPr lang="es-ES"/>
        </a:p>
      </dgm:t>
    </dgm:pt>
    <dgm:pt modelId="{00858F66-6404-4C3D-B107-8DAC08BA80F1}" type="pres">
      <dgm:prSet presAssocID="{A5E3D9FA-C9A2-47B2-B760-31BE23951CC2}" presName="Name9" presStyleLbl="parChTrans1D2" presStyleIdx="2" presStyleCnt="7"/>
      <dgm:spPr/>
      <dgm:t>
        <a:bodyPr/>
        <a:lstStyle/>
        <a:p>
          <a:endParaRPr lang="es-ES"/>
        </a:p>
      </dgm:t>
    </dgm:pt>
    <dgm:pt modelId="{E212D883-BB69-4E67-814D-B2839C393612}" type="pres">
      <dgm:prSet presAssocID="{A5E3D9FA-C9A2-47B2-B760-31BE23951CC2}" presName="connTx" presStyleLbl="parChTrans1D2" presStyleIdx="2" presStyleCnt="7"/>
      <dgm:spPr/>
      <dgm:t>
        <a:bodyPr/>
        <a:lstStyle/>
        <a:p>
          <a:endParaRPr lang="es-ES"/>
        </a:p>
      </dgm:t>
    </dgm:pt>
    <dgm:pt modelId="{95D2FEFA-0CD2-4A23-BD05-8B505F98A329}" type="pres">
      <dgm:prSet presAssocID="{05FC5547-9607-4F49-B40F-2D2F12C85C73}" presName="node" presStyleLbl="node1" presStyleIdx="2" presStyleCnt="7">
        <dgm:presLayoutVars>
          <dgm:bulletEnabled val="1"/>
        </dgm:presLayoutVars>
      </dgm:prSet>
      <dgm:spPr/>
      <dgm:t>
        <a:bodyPr/>
        <a:lstStyle/>
        <a:p>
          <a:endParaRPr lang="es-ES"/>
        </a:p>
      </dgm:t>
    </dgm:pt>
    <dgm:pt modelId="{10C345F5-3A11-45B7-A0B8-DCB58398B12E}" type="pres">
      <dgm:prSet presAssocID="{C792D2A6-4A0E-496D-AFF0-85E4652FC419}" presName="Name9" presStyleLbl="parChTrans1D2" presStyleIdx="3" presStyleCnt="7"/>
      <dgm:spPr/>
      <dgm:t>
        <a:bodyPr/>
        <a:lstStyle/>
        <a:p>
          <a:endParaRPr lang="es-ES"/>
        </a:p>
      </dgm:t>
    </dgm:pt>
    <dgm:pt modelId="{131C6A1A-E387-4EA7-AE69-31CAEBBCD95B}" type="pres">
      <dgm:prSet presAssocID="{C792D2A6-4A0E-496D-AFF0-85E4652FC419}" presName="connTx" presStyleLbl="parChTrans1D2" presStyleIdx="3" presStyleCnt="7"/>
      <dgm:spPr/>
      <dgm:t>
        <a:bodyPr/>
        <a:lstStyle/>
        <a:p>
          <a:endParaRPr lang="es-ES"/>
        </a:p>
      </dgm:t>
    </dgm:pt>
    <dgm:pt modelId="{D38E908F-6558-43E3-84A3-A7195FDF8580}" type="pres">
      <dgm:prSet presAssocID="{68DD8919-FD81-416F-B50D-6DAC0DF1CEA5}" presName="node" presStyleLbl="node1" presStyleIdx="3" presStyleCnt="7">
        <dgm:presLayoutVars>
          <dgm:bulletEnabled val="1"/>
        </dgm:presLayoutVars>
      </dgm:prSet>
      <dgm:spPr/>
      <dgm:t>
        <a:bodyPr/>
        <a:lstStyle/>
        <a:p>
          <a:endParaRPr lang="es-ES"/>
        </a:p>
      </dgm:t>
    </dgm:pt>
    <dgm:pt modelId="{3ACB9309-711B-45E8-B319-9E2470897BA0}" type="pres">
      <dgm:prSet presAssocID="{DA493202-B5BB-4ACE-A4F8-056EE6C9FF50}" presName="Name9" presStyleLbl="parChTrans1D2" presStyleIdx="4" presStyleCnt="7"/>
      <dgm:spPr/>
      <dgm:t>
        <a:bodyPr/>
        <a:lstStyle/>
        <a:p>
          <a:endParaRPr lang="es-ES"/>
        </a:p>
      </dgm:t>
    </dgm:pt>
    <dgm:pt modelId="{A7FF392D-267A-4F3F-B9C3-B9248BFA2688}" type="pres">
      <dgm:prSet presAssocID="{DA493202-B5BB-4ACE-A4F8-056EE6C9FF50}" presName="connTx" presStyleLbl="parChTrans1D2" presStyleIdx="4" presStyleCnt="7"/>
      <dgm:spPr/>
      <dgm:t>
        <a:bodyPr/>
        <a:lstStyle/>
        <a:p>
          <a:endParaRPr lang="es-ES"/>
        </a:p>
      </dgm:t>
    </dgm:pt>
    <dgm:pt modelId="{5E59C694-2397-4CDF-A83D-1D557485F9B9}" type="pres">
      <dgm:prSet presAssocID="{6D5C7D26-13FC-4A4C-B5E7-F16130D323C6}" presName="node" presStyleLbl="node1" presStyleIdx="4" presStyleCnt="7">
        <dgm:presLayoutVars>
          <dgm:bulletEnabled val="1"/>
        </dgm:presLayoutVars>
      </dgm:prSet>
      <dgm:spPr/>
      <dgm:t>
        <a:bodyPr/>
        <a:lstStyle/>
        <a:p>
          <a:endParaRPr lang="es-ES"/>
        </a:p>
      </dgm:t>
    </dgm:pt>
    <dgm:pt modelId="{CA218F43-220F-4D90-ADE0-85DC35A37881}" type="pres">
      <dgm:prSet presAssocID="{8200FD82-62FF-4736-870A-14AB8BEE77C6}" presName="Name9" presStyleLbl="parChTrans1D2" presStyleIdx="5" presStyleCnt="7"/>
      <dgm:spPr/>
      <dgm:t>
        <a:bodyPr/>
        <a:lstStyle/>
        <a:p>
          <a:endParaRPr lang="es-ES"/>
        </a:p>
      </dgm:t>
    </dgm:pt>
    <dgm:pt modelId="{77206079-CAC9-4E99-AFBE-E4180FDA71DE}" type="pres">
      <dgm:prSet presAssocID="{8200FD82-62FF-4736-870A-14AB8BEE77C6}" presName="connTx" presStyleLbl="parChTrans1D2" presStyleIdx="5" presStyleCnt="7"/>
      <dgm:spPr/>
      <dgm:t>
        <a:bodyPr/>
        <a:lstStyle/>
        <a:p>
          <a:endParaRPr lang="es-ES"/>
        </a:p>
      </dgm:t>
    </dgm:pt>
    <dgm:pt modelId="{856E97DB-6436-4B06-AADE-165C9403DF52}" type="pres">
      <dgm:prSet presAssocID="{1355F127-FE94-45BA-993A-EFA2A9AA256E}" presName="node" presStyleLbl="node1" presStyleIdx="5" presStyleCnt="7">
        <dgm:presLayoutVars>
          <dgm:bulletEnabled val="1"/>
        </dgm:presLayoutVars>
      </dgm:prSet>
      <dgm:spPr/>
      <dgm:t>
        <a:bodyPr/>
        <a:lstStyle/>
        <a:p>
          <a:endParaRPr lang="es-ES"/>
        </a:p>
      </dgm:t>
    </dgm:pt>
    <dgm:pt modelId="{27E7303C-B8A2-496C-A4BB-CA508A04A04F}" type="pres">
      <dgm:prSet presAssocID="{13D6228E-B1BA-449A-83CF-CA9D6838F5E0}" presName="Name9" presStyleLbl="parChTrans1D2" presStyleIdx="6" presStyleCnt="7"/>
      <dgm:spPr/>
      <dgm:t>
        <a:bodyPr/>
        <a:lstStyle/>
        <a:p>
          <a:endParaRPr lang="es-ES"/>
        </a:p>
      </dgm:t>
    </dgm:pt>
    <dgm:pt modelId="{9FEF2D9A-809E-45A1-8ACF-F8F053456A5B}" type="pres">
      <dgm:prSet presAssocID="{13D6228E-B1BA-449A-83CF-CA9D6838F5E0}" presName="connTx" presStyleLbl="parChTrans1D2" presStyleIdx="6" presStyleCnt="7"/>
      <dgm:spPr/>
      <dgm:t>
        <a:bodyPr/>
        <a:lstStyle/>
        <a:p>
          <a:endParaRPr lang="es-ES"/>
        </a:p>
      </dgm:t>
    </dgm:pt>
    <dgm:pt modelId="{648D9181-4FD3-4898-9412-2A929942D9C1}" type="pres">
      <dgm:prSet presAssocID="{DAC516A7-3605-4D32-BF38-ABEA5FAEA7C4}" presName="node" presStyleLbl="node1" presStyleIdx="6" presStyleCnt="7">
        <dgm:presLayoutVars>
          <dgm:bulletEnabled val="1"/>
        </dgm:presLayoutVars>
      </dgm:prSet>
      <dgm:spPr/>
      <dgm:t>
        <a:bodyPr/>
        <a:lstStyle/>
        <a:p>
          <a:endParaRPr lang="es-ES"/>
        </a:p>
      </dgm:t>
    </dgm:pt>
  </dgm:ptLst>
  <dgm:cxnLst>
    <dgm:cxn modelId="{FED65A44-5CA4-42FF-920F-9272FECAABD6}" srcId="{906FC876-F7B8-4D14-BC69-FF6BCB8AAD4C}" destId="{68DD8919-FD81-416F-B50D-6DAC0DF1CEA5}" srcOrd="3" destOrd="0" parTransId="{C792D2A6-4A0E-496D-AFF0-85E4652FC419}" sibTransId="{DBFCE8CC-416A-4FFE-8D90-64197172546E}"/>
    <dgm:cxn modelId="{09BEE734-C34A-4379-A9F5-921F5A77AD58}" srcId="{906FC876-F7B8-4D14-BC69-FF6BCB8AAD4C}" destId="{6D5C7D26-13FC-4A4C-B5E7-F16130D323C6}" srcOrd="4" destOrd="0" parTransId="{DA493202-B5BB-4ACE-A4F8-056EE6C9FF50}" sibTransId="{92626822-79FC-4B98-A1B6-85328614CD58}"/>
    <dgm:cxn modelId="{C0E74C65-5C0F-43D9-BA77-47038E3A7973}" type="presOf" srcId="{DA493202-B5BB-4ACE-A4F8-056EE6C9FF50}" destId="{3ACB9309-711B-45E8-B319-9E2470897BA0}" srcOrd="0" destOrd="0" presId="urn:microsoft.com/office/officeart/2005/8/layout/radial1"/>
    <dgm:cxn modelId="{1A3E2CB8-290B-4415-85C7-8E4345DFFC62}" srcId="{906FC876-F7B8-4D14-BC69-FF6BCB8AAD4C}" destId="{1355F127-FE94-45BA-993A-EFA2A9AA256E}" srcOrd="5" destOrd="0" parTransId="{8200FD82-62FF-4736-870A-14AB8BEE77C6}" sibTransId="{9D88C699-3B7B-4349-8F4A-FF6D2A63D957}"/>
    <dgm:cxn modelId="{2A713CC1-A520-408A-B82E-F01F20C24A09}" type="presOf" srcId="{C792D2A6-4A0E-496D-AFF0-85E4652FC419}" destId="{10C345F5-3A11-45B7-A0B8-DCB58398B12E}" srcOrd="0" destOrd="0" presId="urn:microsoft.com/office/officeart/2005/8/layout/radial1"/>
    <dgm:cxn modelId="{BA3C7AC5-5605-4765-948B-7CA0A4056A4D}" type="presOf" srcId="{13D6228E-B1BA-449A-83CF-CA9D6838F5E0}" destId="{9FEF2D9A-809E-45A1-8ACF-F8F053456A5B}" srcOrd="1" destOrd="0" presId="urn:microsoft.com/office/officeart/2005/8/layout/radial1"/>
    <dgm:cxn modelId="{888B1A65-3893-4F64-B636-684E19B47E48}" type="presOf" srcId="{8F89A491-0969-47BF-8249-971D5A2000E8}" destId="{084D2F96-2E80-44D7-93CE-84A5AD7F6D14}" srcOrd="0" destOrd="0" presId="urn:microsoft.com/office/officeart/2005/8/layout/radial1"/>
    <dgm:cxn modelId="{C88E7B5D-E6D5-46C6-89C9-A7794F8AD0FC}" type="presOf" srcId="{8200FD82-62FF-4736-870A-14AB8BEE77C6}" destId="{CA218F43-220F-4D90-ADE0-85DC35A37881}" srcOrd="0" destOrd="0" presId="urn:microsoft.com/office/officeart/2005/8/layout/radial1"/>
    <dgm:cxn modelId="{3E909EC5-6650-44B3-9B96-EA8C90D4D9E4}" type="presOf" srcId="{AA695386-A015-4AA0-A2C3-11A901A0D3DA}" destId="{A7A6331B-689A-4EA4-8B3E-1765635091D3}" srcOrd="0" destOrd="0" presId="urn:microsoft.com/office/officeart/2005/8/layout/radial1"/>
    <dgm:cxn modelId="{487FD89E-CD9C-49AE-B1CC-9CE57C2746C0}" type="presOf" srcId="{752B30C7-0813-4495-ABE6-66227A46CE86}" destId="{09BDC6B2-F1FF-48A3-8E8F-17A6A9114868}" srcOrd="0" destOrd="0" presId="urn:microsoft.com/office/officeart/2005/8/layout/radial1"/>
    <dgm:cxn modelId="{F3594860-7B66-4AE3-8C5E-FD75D6B1171B}" type="presOf" srcId="{DAC516A7-3605-4D32-BF38-ABEA5FAEA7C4}" destId="{648D9181-4FD3-4898-9412-2A929942D9C1}" srcOrd="0" destOrd="0" presId="urn:microsoft.com/office/officeart/2005/8/layout/radial1"/>
    <dgm:cxn modelId="{5E964E84-BD1E-4D65-82A8-4642083460BF}" type="presOf" srcId="{05FC5547-9607-4F49-B40F-2D2F12C85C73}" destId="{95D2FEFA-0CD2-4A23-BD05-8B505F98A329}" srcOrd="0" destOrd="0" presId="urn:microsoft.com/office/officeart/2005/8/layout/radial1"/>
    <dgm:cxn modelId="{A7599580-4CBF-4909-8FC8-2976B429FCAE}" srcId="{906FC876-F7B8-4D14-BC69-FF6BCB8AAD4C}" destId="{05FC5547-9607-4F49-B40F-2D2F12C85C73}" srcOrd="2" destOrd="0" parTransId="{A5E3D9FA-C9A2-47B2-B760-31BE23951CC2}" sibTransId="{217D6864-A8E8-417A-952E-87A59136C7A5}"/>
    <dgm:cxn modelId="{588E7141-A449-4377-97FC-B6599DE8AC75}" type="presOf" srcId="{8200FD82-62FF-4736-870A-14AB8BEE77C6}" destId="{77206079-CAC9-4E99-AFBE-E4180FDA71DE}" srcOrd="1" destOrd="0" presId="urn:microsoft.com/office/officeart/2005/8/layout/radial1"/>
    <dgm:cxn modelId="{F221C808-C8A6-4DFB-BDFE-9E0BB051E972}" srcId="{906FC876-F7B8-4D14-BC69-FF6BCB8AAD4C}" destId="{294C8B36-DCB5-4E8D-88E2-BA054359D206}" srcOrd="1" destOrd="0" parTransId="{8F89A491-0969-47BF-8249-971D5A2000E8}" sibTransId="{531B56F7-302D-4EAF-A580-E82C5B5B0EA9}"/>
    <dgm:cxn modelId="{74704627-E8D6-4847-99ED-F158B3B8C290}" type="presOf" srcId="{1355F127-FE94-45BA-993A-EFA2A9AA256E}" destId="{856E97DB-6436-4B06-AADE-165C9403DF52}" srcOrd="0" destOrd="0" presId="urn:microsoft.com/office/officeart/2005/8/layout/radial1"/>
    <dgm:cxn modelId="{3FC635FB-3A1E-4B5A-AFDC-10CAFF470086}" srcId="{906FC876-F7B8-4D14-BC69-FF6BCB8AAD4C}" destId="{DAC516A7-3605-4D32-BF38-ABEA5FAEA7C4}" srcOrd="6" destOrd="0" parTransId="{13D6228E-B1BA-449A-83CF-CA9D6838F5E0}" sibTransId="{5B693F9B-D354-45A5-8298-B6B736EC3D04}"/>
    <dgm:cxn modelId="{0F2494D9-D129-48D7-8E02-ED0A9BCFEECB}" type="presOf" srcId="{8F89A491-0969-47BF-8249-971D5A2000E8}" destId="{EEB9A292-44F7-4AED-B45D-6B6E2DF42AEA}" srcOrd="1" destOrd="0" presId="urn:microsoft.com/office/officeart/2005/8/layout/radial1"/>
    <dgm:cxn modelId="{73DC6DE5-BF40-4651-8126-E2BB69D9F765}" type="presOf" srcId="{13D6228E-B1BA-449A-83CF-CA9D6838F5E0}" destId="{27E7303C-B8A2-496C-A4BB-CA508A04A04F}" srcOrd="0" destOrd="0" presId="urn:microsoft.com/office/officeart/2005/8/layout/radial1"/>
    <dgm:cxn modelId="{AA50F8DD-CBC5-4BCC-990E-008446935AA5}" type="presOf" srcId="{28EB1732-995F-4F81-B165-2393CEC573BA}" destId="{F82B7C04-9AAB-474F-A632-5AA3B88B240A}" srcOrd="1" destOrd="0" presId="urn:microsoft.com/office/officeart/2005/8/layout/radial1"/>
    <dgm:cxn modelId="{DDD45E52-0546-4B3A-94E9-7A9EAF319511}" type="presOf" srcId="{906FC876-F7B8-4D14-BC69-FF6BCB8AAD4C}" destId="{2610CA3A-A708-472F-AF92-F8AFAACB846A}" srcOrd="0" destOrd="0" presId="urn:microsoft.com/office/officeart/2005/8/layout/radial1"/>
    <dgm:cxn modelId="{D2BEFCF0-0D93-4216-821A-DCF869497D2B}" type="presOf" srcId="{28EB1732-995F-4F81-B165-2393CEC573BA}" destId="{B2ADB18C-0059-4B89-80BE-970DA9E6215A}" srcOrd="0" destOrd="0" presId="urn:microsoft.com/office/officeart/2005/8/layout/radial1"/>
    <dgm:cxn modelId="{A8677436-73C3-4BFC-82E6-B2CCF0AB85A1}" type="presOf" srcId="{A5E3D9FA-C9A2-47B2-B760-31BE23951CC2}" destId="{E212D883-BB69-4E67-814D-B2839C393612}" srcOrd="1" destOrd="0" presId="urn:microsoft.com/office/officeart/2005/8/layout/radial1"/>
    <dgm:cxn modelId="{18D170AA-A84F-43E4-8A9E-FE02BF104EFF}" type="presOf" srcId="{DA493202-B5BB-4ACE-A4F8-056EE6C9FF50}" destId="{A7FF392D-267A-4F3F-B9C3-B9248BFA2688}" srcOrd="1" destOrd="0" presId="urn:microsoft.com/office/officeart/2005/8/layout/radial1"/>
    <dgm:cxn modelId="{0039D8F4-53DF-451B-8499-648934A8765A}" type="presOf" srcId="{68DD8919-FD81-416F-B50D-6DAC0DF1CEA5}" destId="{D38E908F-6558-43E3-84A3-A7195FDF8580}" srcOrd="0" destOrd="0" presId="urn:microsoft.com/office/officeart/2005/8/layout/radial1"/>
    <dgm:cxn modelId="{7C013DF0-56F6-4F97-AEAE-97CABE244F09}" srcId="{906FC876-F7B8-4D14-BC69-FF6BCB8AAD4C}" destId="{AA695386-A015-4AA0-A2C3-11A901A0D3DA}" srcOrd="0" destOrd="0" parTransId="{28EB1732-995F-4F81-B165-2393CEC573BA}" sibTransId="{DCDBE7C6-230A-4309-B12B-BD30A4AFC4CE}"/>
    <dgm:cxn modelId="{DC8AA671-C389-4D66-B0FA-9B0F5478ED9F}" type="presOf" srcId="{C792D2A6-4A0E-496D-AFF0-85E4652FC419}" destId="{131C6A1A-E387-4EA7-AE69-31CAEBBCD95B}" srcOrd="1" destOrd="0" presId="urn:microsoft.com/office/officeart/2005/8/layout/radial1"/>
    <dgm:cxn modelId="{8DFC8988-8E62-4602-B53D-D036F9511AE4}" srcId="{752B30C7-0813-4495-ABE6-66227A46CE86}" destId="{906FC876-F7B8-4D14-BC69-FF6BCB8AAD4C}" srcOrd="0" destOrd="0" parTransId="{13FC0E84-6BC8-43FA-B5A0-F2F32A47A50E}" sibTransId="{80AB46EE-E322-4B39-BA21-BC0C29DB655D}"/>
    <dgm:cxn modelId="{345A8808-18AC-43B2-960F-7A194ED774B8}" type="presOf" srcId="{6D5C7D26-13FC-4A4C-B5E7-F16130D323C6}" destId="{5E59C694-2397-4CDF-A83D-1D557485F9B9}" srcOrd="0" destOrd="0" presId="urn:microsoft.com/office/officeart/2005/8/layout/radial1"/>
    <dgm:cxn modelId="{E2A8E9D9-6DC2-4536-AD31-EF36EA311391}" type="presOf" srcId="{A5E3D9FA-C9A2-47B2-B760-31BE23951CC2}" destId="{00858F66-6404-4C3D-B107-8DAC08BA80F1}" srcOrd="0" destOrd="0" presId="urn:microsoft.com/office/officeart/2005/8/layout/radial1"/>
    <dgm:cxn modelId="{8B0FEB63-91FC-447F-822C-9F1C0FA2F1BD}" type="presOf" srcId="{294C8B36-DCB5-4E8D-88E2-BA054359D206}" destId="{3144BB0D-B2A4-43F9-BE2C-88984DE8F44D}" srcOrd="0" destOrd="0" presId="urn:microsoft.com/office/officeart/2005/8/layout/radial1"/>
    <dgm:cxn modelId="{65C52C72-D15C-4A6A-BA4C-BED8EBA94065}" type="presParOf" srcId="{09BDC6B2-F1FF-48A3-8E8F-17A6A9114868}" destId="{2610CA3A-A708-472F-AF92-F8AFAACB846A}" srcOrd="0" destOrd="0" presId="urn:microsoft.com/office/officeart/2005/8/layout/radial1"/>
    <dgm:cxn modelId="{D0C0431B-0395-46CD-91F6-F75D1D727581}" type="presParOf" srcId="{09BDC6B2-F1FF-48A3-8E8F-17A6A9114868}" destId="{B2ADB18C-0059-4B89-80BE-970DA9E6215A}" srcOrd="1" destOrd="0" presId="urn:microsoft.com/office/officeart/2005/8/layout/radial1"/>
    <dgm:cxn modelId="{34EA250F-757D-4024-A9E7-116838F246B0}" type="presParOf" srcId="{B2ADB18C-0059-4B89-80BE-970DA9E6215A}" destId="{F82B7C04-9AAB-474F-A632-5AA3B88B240A}" srcOrd="0" destOrd="0" presId="urn:microsoft.com/office/officeart/2005/8/layout/radial1"/>
    <dgm:cxn modelId="{2E2F7668-223C-4C74-A9BB-5A440A938E7E}" type="presParOf" srcId="{09BDC6B2-F1FF-48A3-8E8F-17A6A9114868}" destId="{A7A6331B-689A-4EA4-8B3E-1765635091D3}" srcOrd="2" destOrd="0" presId="urn:microsoft.com/office/officeart/2005/8/layout/radial1"/>
    <dgm:cxn modelId="{8B619BA2-ED91-46A6-844E-E578EE659629}" type="presParOf" srcId="{09BDC6B2-F1FF-48A3-8E8F-17A6A9114868}" destId="{084D2F96-2E80-44D7-93CE-84A5AD7F6D14}" srcOrd="3" destOrd="0" presId="urn:microsoft.com/office/officeart/2005/8/layout/radial1"/>
    <dgm:cxn modelId="{C0DC8AA2-08CD-459B-BFFB-268E70DFA2FB}" type="presParOf" srcId="{084D2F96-2E80-44D7-93CE-84A5AD7F6D14}" destId="{EEB9A292-44F7-4AED-B45D-6B6E2DF42AEA}" srcOrd="0" destOrd="0" presId="urn:microsoft.com/office/officeart/2005/8/layout/radial1"/>
    <dgm:cxn modelId="{8485E604-FC1B-4DF7-B8E0-16BC54A70E05}" type="presParOf" srcId="{09BDC6B2-F1FF-48A3-8E8F-17A6A9114868}" destId="{3144BB0D-B2A4-43F9-BE2C-88984DE8F44D}" srcOrd="4" destOrd="0" presId="urn:microsoft.com/office/officeart/2005/8/layout/radial1"/>
    <dgm:cxn modelId="{578503C8-B81C-4A09-9D43-E8A9EEADCA75}" type="presParOf" srcId="{09BDC6B2-F1FF-48A3-8E8F-17A6A9114868}" destId="{00858F66-6404-4C3D-B107-8DAC08BA80F1}" srcOrd="5" destOrd="0" presId="urn:microsoft.com/office/officeart/2005/8/layout/radial1"/>
    <dgm:cxn modelId="{D49131BC-1F79-44F0-A13F-D9069CE29CB2}" type="presParOf" srcId="{00858F66-6404-4C3D-B107-8DAC08BA80F1}" destId="{E212D883-BB69-4E67-814D-B2839C393612}" srcOrd="0" destOrd="0" presId="urn:microsoft.com/office/officeart/2005/8/layout/radial1"/>
    <dgm:cxn modelId="{C71BE818-8C03-419F-AFC1-9F6E62A8388A}" type="presParOf" srcId="{09BDC6B2-F1FF-48A3-8E8F-17A6A9114868}" destId="{95D2FEFA-0CD2-4A23-BD05-8B505F98A329}" srcOrd="6" destOrd="0" presId="urn:microsoft.com/office/officeart/2005/8/layout/radial1"/>
    <dgm:cxn modelId="{E573126D-A015-4DED-9218-20478C078DBC}" type="presParOf" srcId="{09BDC6B2-F1FF-48A3-8E8F-17A6A9114868}" destId="{10C345F5-3A11-45B7-A0B8-DCB58398B12E}" srcOrd="7" destOrd="0" presId="urn:microsoft.com/office/officeart/2005/8/layout/radial1"/>
    <dgm:cxn modelId="{633C9960-9519-4E0A-B632-82D405CEFBCD}" type="presParOf" srcId="{10C345F5-3A11-45B7-A0B8-DCB58398B12E}" destId="{131C6A1A-E387-4EA7-AE69-31CAEBBCD95B}" srcOrd="0" destOrd="0" presId="urn:microsoft.com/office/officeart/2005/8/layout/radial1"/>
    <dgm:cxn modelId="{595D83B5-9D15-473C-9E88-CDD1898BBADE}" type="presParOf" srcId="{09BDC6B2-F1FF-48A3-8E8F-17A6A9114868}" destId="{D38E908F-6558-43E3-84A3-A7195FDF8580}" srcOrd="8" destOrd="0" presId="urn:microsoft.com/office/officeart/2005/8/layout/radial1"/>
    <dgm:cxn modelId="{714EF590-3A54-4CBB-9DE0-DA70C1901C91}" type="presParOf" srcId="{09BDC6B2-F1FF-48A3-8E8F-17A6A9114868}" destId="{3ACB9309-711B-45E8-B319-9E2470897BA0}" srcOrd="9" destOrd="0" presId="urn:microsoft.com/office/officeart/2005/8/layout/radial1"/>
    <dgm:cxn modelId="{D56C9F04-81CA-4BA2-8DFA-E46A9C301A91}" type="presParOf" srcId="{3ACB9309-711B-45E8-B319-9E2470897BA0}" destId="{A7FF392D-267A-4F3F-B9C3-B9248BFA2688}" srcOrd="0" destOrd="0" presId="urn:microsoft.com/office/officeart/2005/8/layout/radial1"/>
    <dgm:cxn modelId="{CF8235CA-6A3A-4B99-8AA8-F6D7C6C60C27}" type="presParOf" srcId="{09BDC6B2-F1FF-48A3-8E8F-17A6A9114868}" destId="{5E59C694-2397-4CDF-A83D-1D557485F9B9}" srcOrd="10" destOrd="0" presId="urn:microsoft.com/office/officeart/2005/8/layout/radial1"/>
    <dgm:cxn modelId="{C4FAF989-84D3-4378-BDC2-6AD2502FB5C2}" type="presParOf" srcId="{09BDC6B2-F1FF-48A3-8E8F-17A6A9114868}" destId="{CA218F43-220F-4D90-ADE0-85DC35A37881}" srcOrd="11" destOrd="0" presId="urn:microsoft.com/office/officeart/2005/8/layout/radial1"/>
    <dgm:cxn modelId="{F3ACA777-BD91-4E1D-8510-7B3765DC02F2}" type="presParOf" srcId="{CA218F43-220F-4D90-ADE0-85DC35A37881}" destId="{77206079-CAC9-4E99-AFBE-E4180FDA71DE}" srcOrd="0" destOrd="0" presId="urn:microsoft.com/office/officeart/2005/8/layout/radial1"/>
    <dgm:cxn modelId="{6687789E-C177-4805-8009-1BE5B4F1E681}" type="presParOf" srcId="{09BDC6B2-F1FF-48A3-8E8F-17A6A9114868}" destId="{856E97DB-6436-4B06-AADE-165C9403DF52}" srcOrd="12" destOrd="0" presId="urn:microsoft.com/office/officeart/2005/8/layout/radial1"/>
    <dgm:cxn modelId="{7595BA71-255A-42AB-ABA3-D5AF917FE37D}" type="presParOf" srcId="{09BDC6B2-F1FF-48A3-8E8F-17A6A9114868}" destId="{27E7303C-B8A2-496C-A4BB-CA508A04A04F}" srcOrd="13" destOrd="0" presId="urn:microsoft.com/office/officeart/2005/8/layout/radial1"/>
    <dgm:cxn modelId="{56E18BC5-41C8-4D24-9930-78A87D222DD9}" type="presParOf" srcId="{27E7303C-B8A2-496C-A4BB-CA508A04A04F}" destId="{9FEF2D9A-809E-45A1-8ACF-F8F053456A5B}" srcOrd="0" destOrd="0" presId="urn:microsoft.com/office/officeart/2005/8/layout/radial1"/>
    <dgm:cxn modelId="{A9552E1E-B2D0-4521-9613-F23B940DB257}" type="presParOf" srcId="{09BDC6B2-F1FF-48A3-8E8F-17A6A9114868}" destId="{648D9181-4FD3-4898-9412-2A929942D9C1}" srcOrd="14"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CE58A6-A489-43A5-A4C6-EFE4B336E711}"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s-ES"/>
        </a:p>
      </dgm:t>
    </dgm:pt>
    <dgm:pt modelId="{56D8B3E8-998A-4DD4-8CDF-5A37BF9F19D0}">
      <dgm:prSet phldrT="[Texto]" custT="1"/>
      <dgm:spPr/>
      <dgm:t>
        <a:bodyPr/>
        <a:lstStyle/>
        <a:p>
          <a:pPr algn="ctr"/>
          <a:r>
            <a:rPr lang="es-ES" sz="1100" dirty="0" smtClean="0">
              <a:latin typeface="Arial" panose="020B0604020202020204" pitchFamily="34" charset="0"/>
              <a:cs typeface="Arial" panose="020B0604020202020204" pitchFamily="34" charset="0"/>
            </a:rPr>
            <a:t>OBJETIVO</a:t>
          </a:r>
        </a:p>
        <a:p>
          <a:pPr algn="just"/>
          <a:r>
            <a:rPr lang="es-MX" sz="1100" b="0" dirty="0" smtClean="0">
              <a:solidFill>
                <a:schemeClr val="tx1"/>
              </a:solidFill>
              <a:latin typeface="Arial" panose="020B0604020202020204" pitchFamily="34" charset="0"/>
              <a:ea typeface="Quattrocento Sans"/>
              <a:cs typeface="Arial" panose="020B0604020202020204" pitchFamily="34" charset="0"/>
              <a:sym typeface="Quattrocento Sans"/>
            </a:rPr>
            <a:t>Garantizar la capacidad de proporcionar regularmente servicios que satisfagan los requisitos de los grupos de interés, así como los legales y reglamentarios aplicables, protegiendo el ambiente, la seguridad y la salud en el trabajo. </a:t>
          </a:r>
          <a:endParaRPr lang="es-ES" sz="1100" b="0" dirty="0" smtClean="0">
            <a:solidFill>
              <a:schemeClr val="tx1"/>
            </a:solidFill>
            <a:latin typeface="Arial" panose="020B0604020202020204" pitchFamily="34" charset="0"/>
            <a:cs typeface="Arial" panose="020B0604020202020204" pitchFamily="34" charset="0"/>
          </a:endParaRPr>
        </a:p>
        <a:p>
          <a:pPr algn="ctr"/>
          <a:endParaRPr lang="es-ES" sz="1300" dirty="0"/>
        </a:p>
      </dgm:t>
    </dgm:pt>
    <dgm:pt modelId="{1229D308-BF15-41EB-BB48-2EE957E6D1ED}" type="parTrans" cxnId="{0773CFF7-781A-490D-B66D-66D777611E42}">
      <dgm:prSet/>
      <dgm:spPr/>
      <dgm:t>
        <a:bodyPr/>
        <a:lstStyle/>
        <a:p>
          <a:endParaRPr lang="es-ES"/>
        </a:p>
      </dgm:t>
    </dgm:pt>
    <dgm:pt modelId="{8FE14CC5-9110-4F77-A280-E16C12744D59}" type="sibTrans" cxnId="{0773CFF7-781A-490D-B66D-66D777611E42}">
      <dgm:prSet/>
      <dgm:spPr/>
      <dgm:t>
        <a:bodyPr/>
        <a:lstStyle/>
        <a:p>
          <a:endParaRPr lang="es-ES"/>
        </a:p>
      </dgm:t>
    </dgm:pt>
    <dgm:pt modelId="{2B21DC38-A240-436D-97B9-B2B482D558E3}" type="pres">
      <dgm:prSet presAssocID="{58CE58A6-A489-43A5-A4C6-EFE4B336E711}" presName="Name0" presStyleCnt="0">
        <dgm:presLayoutVars>
          <dgm:chMax/>
          <dgm:chPref/>
          <dgm:dir/>
        </dgm:presLayoutVars>
      </dgm:prSet>
      <dgm:spPr/>
      <dgm:t>
        <a:bodyPr/>
        <a:lstStyle/>
        <a:p>
          <a:endParaRPr lang="es-ES"/>
        </a:p>
      </dgm:t>
    </dgm:pt>
    <dgm:pt modelId="{85CF6CA9-7DF7-4820-8C76-56FD95DD8B9A}" type="pres">
      <dgm:prSet presAssocID="{56D8B3E8-998A-4DD4-8CDF-5A37BF9F19D0}" presName="composite" presStyleCnt="0">
        <dgm:presLayoutVars>
          <dgm:chMax/>
          <dgm:chPref/>
        </dgm:presLayoutVars>
      </dgm:prSet>
      <dgm:spPr/>
    </dgm:pt>
    <dgm:pt modelId="{0682180A-FF41-4F8A-B2D5-53E020C1CE1F}" type="pres">
      <dgm:prSet presAssocID="{56D8B3E8-998A-4DD4-8CDF-5A37BF9F19D0}" presName="Image" presStyleLbl="bgImgPlace1" presStyleIdx="0" presStyleCnt="1"/>
      <dgm:spPr>
        <a:blipFill rotWithShape="1">
          <a:blip xmlns:r="http://schemas.openxmlformats.org/officeDocument/2006/relationships" r:embed="rId1"/>
          <a:stretch>
            <a:fillRect/>
          </a:stretch>
        </a:blipFill>
      </dgm:spPr>
    </dgm:pt>
    <dgm:pt modelId="{760DF628-2ABB-4C23-8657-9EE213C0F6EE}" type="pres">
      <dgm:prSet presAssocID="{56D8B3E8-998A-4DD4-8CDF-5A37BF9F19D0}" presName="ParentText" presStyleLbl="revTx" presStyleIdx="0" presStyleCnt="1">
        <dgm:presLayoutVars>
          <dgm:chMax val="0"/>
          <dgm:chPref val="0"/>
          <dgm:bulletEnabled val="1"/>
        </dgm:presLayoutVars>
      </dgm:prSet>
      <dgm:spPr/>
      <dgm:t>
        <a:bodyPr/>
        <a:lstStyle/>
        <a:p>
          <a:endParaRPr lang="es-ES"/>
        </a:p>
      </dgm:t>
    </dgm:pt>
    <dgm:pt modelId="{7E390472-F172-4D73-969B-CB0503823EEF}" type="pres">
      <dgm:prSet presAssocID="{56D8B3E8-998A-4DD4-8CDF-5A37BF9F19D0}" presName="tlFrame" presStyleLbl="node1" presStyleIdx="0" presStyleCnt="4"/>
      <dgm:spPr/>
    </dgm:pt>
    <dgm:pt modelId="{3B83411D-C96C-4200-B5A0-AA5711B0AEF0}" type="pres">
      <dgm:prSet presAssocID="{56D8B3E8-998A-4DD4-8CDF-5A37BF9F19D0}" presName="trFrame" presStyleLbl="node1" presStyleIdx="1" presStyleCnt="4"/>
      <dgm:spPr/>
    </dgm:pt>
    <dgm:pt modelId="{5C04AF77-715B-43B2-9687-F66026B7681C}" type="pres">
      <dgm:prSet presAssocID="{56D8B3E8-998A-4DD4-8CDF-5A37BF9F19D0}" presName="blFrame" presStyleLbl="node1" presStyleIdx="2" presStyleCnt="4"/>
      <dgm:spPr/>
    </dgm:pt>
    <dgm:pt modelId="{2584D99B-9447-4DCF-9894-DCDD761D18B5}" type="pres">
      <dgm:prSet presAssocID="{56D8B3E8-998A-4DD4-8CDF-5A37BF9F19D0}" presName="brFrame" presStyleLbl="node1" presStyleIdx="3" presStyleCnt="4"/>
      <dgm:spPr/>
    </dgm:pt>
  </dgm:ptLst>
  <dgm:cxnLst>
    <dgm:cxn modelId="{0773CFF7-781A-490D-B66D-66D777611E42}" srcId="{58CE58A6-A489-43A5-A4C6-EFE4B336E711}" destId="{56D8B3E8-998A-4DD4-8CDF-5A37BF9F19D0}" srcOrd="0" destOrd="0" parTransId="{1229D308-BF15-41EB-BB48-2EE957E6D1ED}" sibTransId="{8FE14CC5-9110-4F77-A280-E16C12744D59}"/>
    <dgm:cxn modelId="{69F51A22-11FB-414E-96BB-080F2128D335}" type="presOf" srcId="{56D8B3E8-998A-4DD4-8CDF-5A37BF9F19D0}" destId="{760DF628-2ABB-4C23-8657-9EE213C0F6EE}" srcOrd="0" destOrd="0" presId="urn:microsoft.com/office/officeart/2009/3/layout/FramedTextPicture"/>
    <dgm:cxn modelId="{7582A957-7EE1-4B5A-949C-251C1C44649C}" type="presOf" srcId="{58CE58A6-A489-43A5-A4C6-EFE4B336E711}" destId="{2B21DC38-A240-436D-97B9-B2B482D558E3}" srcOrd="0" destOrd="0" presId="urn:microsoft.com/office/officeart/2009/3/layout/FramedTextPicture"/>
    <dgm:cxn modelId="{8CC92F8E-0C43-4506-A950-34219F4A2473}" type="presParOf" srcId="{2B21DC38-A240-436D-97B9-B2B482D558E3}" destId="{85CF6CA9-7DF7-4820-8C76-56FD95DD8B9A}" srcOrd="0" destOrd="0" presId="urn:microsoft.com/office/officeart/2009/3/layout/FramedTextPicture"/>
    <dgm:cxn modelId="{CAD8862F-9134-4724-8D24-028266B57DD1}" type="presParOf" srcId="{85CF6CA9-7DF7-4820-8C76-56FD95DD8B9A}" destId="{0682180A-FF41-4F8A-B2D5-53E020C1CE1F}" srcOrd="0" destOrd="0" presId="urn:microsoft.com/office/officeart/2009/3/layout/FramedTextPicture"/>
    <dgm:cxn modelId="{07456857-BB2D-43DC-8B7D-A3FA5F13A657}" type="presParOf" srcId="{85CF6CA9-7DF7-4820-8C76-56FD95DD8B9A}" destId="{760DF628-2ABB-4C23-8657-9EE213C0F6EE}" srcOrd="1" destOrd="0" presId="urn:microsoft.com/office/officeart/2009/3/layout/FramedTextPicture"/>
    <dgm:cxn modelId="{C491A0BA-BEFD-4861-BB25-35CAE0055475}" type="presParOf" srcId="{85CF6CA9-7DF7-4820-8C76-56FD95DD8B9A}" destId="{7E390472-F172-4D73-969B-CB0503823EEF}" srcOrd="2" destOrd="0" presId="urn:microsoft.com/office/officeart/2009/3/layout/FramedTextPicture"/>
    <dgm:cxn modelId="{CCB144C3-7BB7-49A9-8FA1-BDC4832D9F32}" type="presParOf" srcId="{85CF6CA9-7DF7-4820-8C76-56FD95DD8B9A}" destId="{3B83411D-C96C-4200-B5A0-AA5711B0AEF0}" srcOrd="3" destOrd="0" presId="urn:microsoft.com/office/officeart/2009/3/layout/FramedTextPicture"/>
    <dgm:cxn modelId="{3C6EA981-0703-4FDF-8210-4255BD779403}" type="presParOf" srcId="{85CF6CA9-7DF7-4820-8C76-56FD95DD8B9A}" destId="{5C04AF77-715B-43B2-9687-F66026B7681C}" srcOrd="4" destOrd="0" presId="urn:microsoft.com/office/officeart/2009/3/layout/FramedTextPicture"/>
    <dgm:cxn modelId="{47106485-8BD7-4BC7-9055-7FA367C664ED}" type="presParOf" srcId="{85CF6CA9-7DF7-4820-8C76-56FD95DD8B9A}" destId="{2584D99B-9447-4DCF-9894-DCDD761D18B5}"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F2CA4F-BDF7-4FC6-8189-2217260C15D9}" type="doc">
      <dgm:prSet loTypeId="urn:microsoft.com/office/officeart/2008/layout/PictureStrips" loCatId="picture" qsTypeId="urn:microsoft.com/office/officeart/2005/8/quickstyle/simple1" qsCatId="simple" csTypeId="urn:microsoft.com/office/officeart/2005/8/colors/colorful1" csCatId="colorful" phldr="1"/>
      <dgm:spPr/>
      <dgm:t>
        <a:bodyPr/>
        <a:lstStyle/>
        <a:p>
          <a:endParaRPr lang="es-ES"/>
        </a:p>
      </dgm:t>
    </dgm:pt>
    <dgm:pt modelId="{56EC2404-8EA8-4881-80E7-DF4C0AE1A81A}">
      <dgm:prSet phldrT="[Texto]"/>
      <dgm:spPr/>
      <dgm:t>
        <a:bodyPr/>
        <a:lstStyle/>
        <a:p>
          <a:pPr rtl="0"/>
          <a:r>
            <a:rPr lang="es-ES" b="1" dirty="0" smtClean="0">
              <a:solidFill>
                <a:srgbClr val="000000"/>
              </a:solidFill>
              <a:latin typeface="Arial" panose="020B0604020202020204" pitchFamily="34" charset="0"/>
              <a:ea typeface="Arial"/>
              <a:cs typeface="Arial" panose="020B0604020202020204" pitchFamily="34" charset="0"/>
              <a:sym typeface="Arial"/>
            </a:rPr>
            <a:t>CONTEXTO DE LA ORGANIZACIÓN</a:t>
          </a:r>
          <a:endParaRPr lang="es-ES" b="0" i="0" u="none" strike="noStrike" cap="none" dirty="0" smtClean="0">
            <a:solidFill>
              <a:srgbClr val="000000"/>
            </a:solidFill>
            <a:latin typeface="Arial" panose="020B0604020202020204" pitchFamily="34" charset="0"/>
            <a:ea typeface="Arial"/>
            <a:cs typeface="Arial" panose="020B0604020202020204" pitchFamily="34" charset="0"/>
            <a:sym typeface="Arial"/>
          </a:endParaRPr>
        </a:p>
        <a:p>
          <a:pPr rtl="0"/>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Comprender la UMNG y su contexto/entorno</a:t>
          </a:r>
          <a:endParaRPr lang="es-ES" b="0" i="0" u="none" strike="noStrike" cap="none" dirty="0" smtClean="0">
            <a:solidFill>
              <a:schemeClr val="dk1"/>
            </a:solidFill>
            <a:latin typeface="Arial" panose="020B0604020202020204" pitchFamily="34" charset="0"/>
            <a:ea typeface="Calibri"/>
            <a:cs typeface="Arial" panose="020B0604020202020204" pitchFamily="34" charset="0"/>
            <a:sym typeface="Calibri"/>
          </a:endParaRPr>
        </a:p>
        <a:p>
          <a:pPr rtl="0"/>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Comprender necesidades y expectativas de los grupos de interés</a:t>
          </a:r>
          <a:endParaRPr lang="es-ES" dirty="0"/>
        </a:p>
      </dgm:t>
    </dgm:pt>
    <dgm:pt modelId="{B84EC311-D222-44C7-ABA3-6FE4AF58CC2B}" type="parTrans" cxnId="{65F0BA85-C2EF-4DEC-8ACF-FB40E8A329DA}">
      <dgm:prSet/>
      <dgm:spPr/>
      <dgm:t>
        <a:bodyPr/>
        <a:lstStyle/>
        <a:p>
          <a:endParaRPr lang="es-ES"/>
        </a:p>
      </dgm:t>
    </dgm:pt>
    <dgm:pt modelId="{6D95B5C5-BCD6-4D9D-A2B2-E282EDEC7876}" type="sibTrans" cxnId="{65F0BA85-C2EF-4DEC-8ACF-FB40E8A329DA}">
      <dgm:prSet/>
      <dgm:spPr/>
      <dgm:t>
        <a:bodyPr/>
        <a:lstStyle/>
        <a:p>
          <a:endParaRPr lang="es-ES"/>
        </a:p>
      </dgm:t>
    </dgm:pt>
    <dgm:pt modelId="{D68752E7-C97E-4C4A-8091-066C9AA7DEE3}">
      <dgm:prSet phldrT="[Texto]"/>
      <dgm:spPr/>
      <dgm:t>
        <a:bodyPr/>
        <a:lstStyle/>
        <a:p>
          <a:r>
            <a:rPr lang="es-ES" b="1" dirty="0" smtClean="0">
              <a:solidFill>
                <a:srgbClr val="000000"/>
              </a:solidFill>
              <a:latin typeface="Arial" panose="020B0604020202020204" pitchFamily="34" charset="0"/>
              <a:ea typeface="Arial"/>
              <a:cs typeface="Arial" panose="020B0604020202020204" pitchFamily="34" charset="0"/>
              <a:sym typeface="Arial"/>
            </a:rPr>
            <a:t>LIDERAZGO</a:t>
          </a:r>
          <a:endParaRPr lang="es-ES" b="0" i="0" u="none" strike="noStrike" cap="none" dirty="0" smtClean="0">
            <a:solidFill>
              <a:srgbClr val="000000"/>
            </a:solidFill>
            <a:latin typeface="Arial" panose="020B0604020202020204" pitchFamily="34" charset="0"/>
            <a:ea typeface="Arial"/>
            <a:cs typeface="Arial" panose="020B0604020202020204" pitchFamily="34" charset="0"/>
            <a:sym typeface="Arial"/>
          </a:endParaRPr>
        </a:p>
        <a:p>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Determinación y conocimiento de responsabilidades, roles, autoridades y funciones</a:t>
          </a:r>
          <a:endParaRPr lang="es-ES" b="0" i="0" u="none" strike="noStrike" cap="none" dirty="0" smtClean="0">
            <a:solidFill>
              <a:schemeClr val="dk1"/>
            </a:solidFill>
            <a:latin typeface="Arial" panose="020B0604020202020204" pitchFamily="34" charset="0"/>
            <a:ea typeface="Calibri"/>
            <a:cs typeface="Arial" panose="020B0604020202020204" pitchFamily="34" charset="0"/>
            <a:sym typeface="Calibri"/>
          </a:endParaRPr>
        </a:p>
        <a:p>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Compromiso con el SIG (Calidad, Ambiente, Seguridad) – Rendición de cuentas</a:t>
          </a:r>
        </a:p>
        <a:p>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Consulta y participación</a:t>
          </a:r>
        </a:p>
        <a:p>
          <a:r>
            <a:rPr lang="es-ES" b="1" dirty="0" smtClean="0">
              <a:solidFill>
                <a:srgbClr val="7030A0"/>
              </a:solidFill>
              <a:latin typeface="Arial" panose="020B0604020202020204" pitchFamily="34" charset="0"/>
              <a:ea typeface="Arial"/>
              <a:cs typeface="Arial" panose="020B0604020202020204" pitchFamily="34" charset="0"/>
              <a:sym typeface="Arial"/>
            </a:rPr>
            <a:t>Enfoque a los estudiantes y otros beneficiarios</a:t>
          </a:r>
        </a:p>
        <a:p>
          <a:r>
            <a:rPr lang="es-ES" b="1" dirty="0" smtClean="0">
              <a:solidFill>
                <a:srgbClr val="7030A0"/>
              </a:solidFill>
              <a:latin typeface="Arial" panose="020B0604020202020204" pitchFamily="34" charset="0"/>
              <a:ea typeface="Arial"/>
              <a:cs typeface="Arial" panose="020B0604020202020204" pitchFamily="34" charset="0"/>
              <a:sym typeface="Arial"/>
            </a:rPr>
            <a:t>Requisitos adicionales para las necesidades especiales de educación</a:t>
          </a:r>
          <a:endParaRPr lang="es-ES" dirty="0"/>
        </a:p>
      </dgm:t>
    </dgm:pt>
    <dgm:pt modelId="{D1DF8AA4-10E2-4306-90CC-9CAADC0F4454}" type="parTrans" cxnId="{E6BE522A-2D52-4EE9-97DA-7C6BCBD9D0FA}">
      <dgm:prSet/>
      <dgm:spPr/>
      <dgm:t>
        <a:bodyPr/>
        <a:lstStyle/>
        <a:p>
          <a:endParaRPr lang="es-ES"/>
        </a:p>
      </dgm:t>
    </dgm:pt>
    <dgm:pt modelId="{8D546183-FB02-4B55-9556-D9C8949185BC}" type="sibTrans" cxnId="{E6BE522A-2D52-4EE9-97DA-7C6BCBD9D0FA}">
      <dgm:prSet/>
      <dgm:spPr/>
      <dgm:t>
        <a:bodyPr/>
        <a:lstStyle/>
        <a:p>
          <a:endParaRPr lang="es-ES"/>
        </a:p>
      </dgm:t>
    </dgm:pt>
    <dgm:pt modelId="{2F9C5D6A-7315-4341-ABA2-5175B288DBC8}">
      <dgm:prSet phldrT="[Texto]"/>
      <dgm:spPr/>
      <dgm:t>
        <a:bodyPr/>
        <a:lstStyle/>
        <a:p>
          <a:pPr rtl="0"/>
          <a:r>
            <a:rPr lang="es-ES" b="1" dirty="0" smtClean="0">
              <a:solidFill>
                <a:srgbClr val="000000"/>
              </a:solidFill>
              <a:latin typeface="Arial" panose="020B0604020202020204" pitchFamily="34" charset="0"/>
              <a:ea typeface="Arial"/>
              <a:cs typeface="Arial" panose="020B0604020202020204" pitchFamily="34" charset="0"/>
              <a:sym typeface="Arial"/>
            </a:rPr>
            <a:t>GESTIÓN DE RIESGOS Y OPORTUNIDADES</a:t>
          </a:r>
          <a:endParaRPr lang="es-ES" b="0" i="0" u="none" strike="noStrike" cap="none" dirty="0" smtClean="0">
            <a:solidFill>
              <a:srgbClr val="000000"/>
            </a:solidFill>
            <a:latin typeface="Arial" panose="020B0604020202020204" pitchFamily="34" charset="0"/>
            <a:ea typeface="Arial"/>
            <a:cs typeface="Arial" panose="020B0604020202020204" pitchFamily="34" charset="0"/>
            <a:sym typeface="Arial"/>
          </a:endParaRPr>
        </a:p>
        <a:p>
          <a:pPr rtl="0"/>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Prevenir o reducir los efectos indeseados</a:t>
          </a:r>
          <a:endParaRPr lang="es-ES" b="0" i="0" u="none" strike="noStrike" cap="none" dirty="0" smtClean="0">
            <a:solidFill>
              <a:schemeClr val="dk1"/>
            </a:solidFill>
            <a:latin typeface="Arial" panose="020B0604020202020204" pitchFamily="34" charset="0"/>
            <a:ea typeface="Calibri"/>
            <a:cs typeface="Arial" panose="020B0604020202020204" pitchFamily="34" charset="0"/>
            <a:sym typeface="Calibri"/>
          </a:endParaRPr>
        </a:p>
        <a:p>
          <a:pPr rtl="0"/>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Abordar riesgos (negativos) y oportunidades (positivos), requisitos legales y otros</a:t>
          </a:r>
          <a:endParaRPr lang="es-ES" dirty="0"/>
        </a:p>
      </dgm:t>
    </dgm:pt>
    <dgm:pt modelId="{6E3B2198-EA69-4902-80EB-3A1EEE0DAA44}" type="parTrans" cxnId="{9FBDC779-9141-4FA4-A87F-F5DB685A5CC0}">
      <dgm:prSet/>
      <dgm:spPr/>
      <dgm:t>
        <a:bodyPr/>
        <a:lstStyle/>
        <a:p>
          <a:endParaRPr lang="es-ES"/>
        </a:p>
      </dgm:t>
    </dgm:pt>
    <dgm:pt modelId="{1B674F98-A5A7-4CFF-A059-12FCBF6FAA54}" type="sibTrans" cxnId="{9FBDC779-9141-4FA4-A87F-F5DB685A5CC0}">
      <dgm:prSet/>
      <dgm:spPr/>
      <dgm:t>
        <a:bodyPr/>
        <a:lstStyle/>
        <a:p>
          <a:endParaRPr lang="es-ES"/>
        </a:p>
      </dgm:t>
    </dgm:pt>
    <dgm:pt modelId="{48A0DABF-1700-4FC2-A4E4-8F56E4D3AB7C}">
      <dgm:prSet phldrT="[Texto]"/>
      <dgm:spPr/>
      <dgm:t>
        <a:bodyPr/>
        <a:lstStyle/>
        <a:p>
          <a:pPr rtl="0"/>
          <a:r>
            <a:rPr lang="es-ES" b="1" dirty="0" smtClean="0">
              <a:solidFill>
                <a:srgbClr val="000000"/>
              </a:solidFill>
              <a:latin typeface="Arial" panose="020B0604020202020204" pitchFamily="34" charset="0"/>
              <a:ea typeface="Arial"/>
              <a:cs typeface="Arial" panose="020B0604020202020204" pitchFamily="34" charset="0"/>
              <a:sym typeface="Arial"/>
            </a:rPr>
            <a:t>GESTIÓN DEL CAMBIO</a:t>
          </a:r>
          <a:endParaRPr lang="es-ES" b="0" i="0" u="none" strike="noStrike" cap="none" dirty="0" smtClean="0">
            <a:solidFill>
              <a:srgbClr val="000000"/>
            </a:solidFill>
            <a:latin typeface="Arial" panose="020B0604020202020204" pitchFamily="34" charset="0"/>
            <a:ea typeface="Arial"/>
            <a:cs typeface="Arial" panose="020B0604020202020204" pitchFamily="34" charset="0"/>
            <a:sym typeface="Arial"/>
          </a:endParaRPr>
        </a:p>
        <a:p>
          <a:pPr rtl="0"/>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Planificación de los cambios, considerando el propósito de los cambios, las consecuencias (riesgos), la disponibilidad de los recursos y la asignación y reasignación de responsabilidades y autoridades</a:t>
          </a:r>
          <a:endParaRPr lang="es-ES" dirty="0"/>
        </a:p>
      </dgm:t>
    </dgm:pt>
    <dgm:pt modelId="{C8E4E8F2-340E-4E61-8D4E-9D9950B69F0E}" type="parTrans" cxnId="{027CC132-8D80-425D-8CA3-3ECBDF30C7E5}">
      <dgm:prSet/>
      <dgm:spPr/>
      <dgm:t>
        <a:bodyPr/>
        <a:lstStyle/>
        <a:p>
          <a:endParaRPr lang="es-ES"/>
        </a:p>
      </dgm:t>
    </dgm:pt>
    <dgm:pt modelId="{E9DAC15D-72F9-4FFE-825F-0EE8E64C936F}" type="sibTrans" cxnId="{027CC132-8D80-425D-8CA3-3ECBDF30C7E5}">
      <dgm:prSet/>
      <dgm:spPr/>
      <dgm:t>
        <a:bodyPr/>
        <a:lstStyle/>
        <a:p>
          <a:endParaRPr lang="es-ES"/>
        </a:p>
      </dgm:t>
    </dgm:pt>
    <dgm:pt modelId="{19024569-CC75-4A0E-83B5-4F060CCCF2CE}" type="pres">
      <dgm:prSet presAssocID="{55F2CA4F-BDF7-4FC6-8189-2217260C15D9}" presName="Name0" presStyleCnt="0">
        <dgm:presLayoutVars>
          <dgm:dir/>
          <dgm:resizeHandles val="exact"/>
        </dgm:presLayoutVars>
      </dgm:prSet>
      <dgm:spPr/>
      <dgm:t>
        <a:bodyPr/>
        <a:lstStyle/>
        <a:p>
          <a:endParaRPr lang="es-ES"/>
        </a:p>
      </dgm:t>
    </dgm:pt>
    <dgm:pt modelId="{31B01ABD-C450-4BFE-A4E0-33610B341208}" type="pres">
      <dgm:prSet presAssocID="{56EC2404-8EA8-4881-80E7-DF4C0AE1A81A}" presName="composite" presStyleCnt="0"/>
      <dgm:spPr/>
    </dgm:pt>
    <dgm:pt modelId="{CC96C9E4-1CB5-44E6-8378-298B8508F038}" type="pres">
      <dgm:prSet presAssocID="{56EC2404-8EA8-4881-80E7-DF4C0AE1A81A}" presName="rect1" presStyleLbl="trAlignAcc1" presStyleIdx="0" presStyleCnt="4">
        <dgm:presLayoutVars>
          <dgm:bulletEnabled val="1"/>
        </dgm:presLayoutVars>
      </dgm:prSet>
      <dgm:spPr/>
      <dgm:t>
        <a:bodyPr/>
        <a:lstStyle/>
        <a:p>
          <a:endParaRPr lang="es-ES"/>
        </a:p>
      </dgm:t>
    </dgm:pt>
    <dgm:pt modelId="{5F68DA24-EB85-4B9F-97A0-AC9FCD3E13C7}" type="pres">
      <dgm:prSet presAssocID="{56EC2404-8EA8-4881-80E7-DF4C0AE1A81A}" presName="rect2" presStyleLbl="fgImgPlace1" presStyleIdx="0" presStyleCnt="4"/>
      <dgm:spPr>
        <a:blipFill rotWithShape="1">
          <a:blip xmlns:r="http://schemas.openxmlformats.org/officeDocument/2006/relationships" r:embed="rId1"/>
          <a:stretch>
            <a:fillRect/>
          </a:stretch>
        </a:blipFill>
      </dgm:spPr>
    </dgm:pt>
    <dgm:pt modelId="{71294EFA-EECF-4DCB-84ED-EF42043FA173}" type="pres">
      <dgm:prSet presAssocID="{6D95B5C5-BCD6-4D9D-A2B2-E282EDEC7876}" presName="sibTrans" presStyleCnt="0"/>
      <dgm:spPr/>
    </dgm:pt>
    <dgm:pt modelId="{87EAD11D-AC41-4A70-BAE9-CCFB15363834}" type="pres">
      <dgm:prSet presAssocID="{D68752E7-C97E-4C4A-8091-066C9AA7DEE3}" presName="composite" presStyleCnt="0"/>
      <dgm:spPr/>
    </dgm:pt>
    <dgm:pt modelId="{3086CEB7-462C-4D6F-8637-169247FB4ED9}" type="pres">
      <dgm:prSet presAssocID="{D68752E7-C97E-4C4A-8091-066C9AA7DEE3}" presName="rect1" presStyleLbl="trAlignAcc1" presStyleIdx="1" presStyleCnt="4">
        <dgm:presLayoutVars>
          <dgm:bulletEnabled val="1"/>
        </dgm:presLayoutVars>
      </dgm:prSet>
      <dgm:spPr/>
      <dgm:t>
        <a:bodyPr/>
        <a:lstStyle/>
        <a:p>
          <a:endParaRPr lang="es-ES"/>
        </a:p>
      </dgm:t>
    </dgm:pt>
    <dgm:pt modelId="{E60F82B7-8200-471A-AA2C-71C1D6659D7F}" type="pres">
      <dgm:prSet presAssocID="{D68752E7-C97E-4C4A-8091-066C9AA7DEE3}" presName="rect2" presStyleLbl="fgImgPlace1" presStyleIdx="1" presStyleCnt="4"/>
      <dgm:spPr>
        <a:blipFill rotWithShape="1">
          <a:blip xmlns:r="http://schemas.openxmlformats.org/officeDocument/2006/relationships" r:embed="rId2"/>
          <a:stretch>
            <a:fillRect/>
          </a:stretch>
        </a:blipFill>
      </dgm:spPr>
    </dgm:pt>
    <dgm:pt modelId="{C350AFE3-9A18-4017-A155-7A3D7051FC52}" type="pres">
      <dgm:prSet presAssocID="{8D546183-FB02-4B55-9556-D9C8949185BC}" presName="sibTrans" presStyleCnt="0"/>
      <dgm:spPr/>
    </dgm:pt>
    <dgm:pt modelId="{A34EC57D-2726-484E-9A81-2332B9F239B5}" type="pres">
      <dgm:prSet presAssocID="{2F9C5D6A-7315-4341-ABA2-5175B288DBC8}" presName="composite" presStyleCnt="0"/>
      <dgm:spPr/>
    </dgm:pt>
    <dgm:pt modelId="{A465DCE6-35FF-46D7-BBA4-79A3C12D0C23}" type="pres">
      <dgm:prSet presAssocID="{2F9C5D6A-7315-4341-ABA2-5175B288DBC8}" presName="rect1" presStyleLbl="trAlignAcc1" presStyleIdx="2" presStyleCnt="4">
        <dgm:presLayoutVars>
          <dgm:bulletEnabled val="1"/>
        </dgm:presLayoutVars>
      </dgm:prSet>
      <dgm:spPr/>
      <dgm:t>
        <a:bodyPr/>
        <a:lstStyle/>
        <a:p>
          <a:endParaRPr lang="es-ES"/>
        </a:p>
      </dgm:t>
    </dgm:pt>
    <dgm:pt modelId="{26459AF1-C28C-435C-9BC9-2F9202886E2C}" type="pres">
      <dgm:prSet presAssocID="{2F9C5D6A-7315-4341-ABA2-5175B288DBC8}" presName="rect2" presStyleLbl="fgImgPlace1" presStyleIdx="2" presStyleCnt="4"/>
      <dgm:spPr>
        <a:blipFill rotWithShape="1">
          <a:blip xmlns:r="http://schemas.openxmlformats.org/officeDocument/2006/relationships" r:embed="rId3"/>
          <a:stretch>
            <a:fillRect/>
          </a:stretch>
        </a:blipFill>
      </dgm:spPr>
    </dgm:pt>
    <dgm:pt modelId="{F85921CC-20AC-43C0-98FF-D7E42E733F9F}" type="pres">
      <dgm:prSet presAssocID="{1B674F98-A5A7-4CFF-A059-12FCBF6FAA54}" presName="sibTrans" presStyleCnt="0"/>
      <dgm:spPr/>
    </dgm:pt>
    <dgm:pt modelId="{B58088DB-BAE4-4A16-8EBE-5E629CDDE528}" type="pres">
      <dgm:prSet presAssocID="{48A0DABF-1700-4FC2-A4E4-8F56E4D3AB7C}" presName="composite" presStyleCnt="0"/>
      <dgm:spPr/>
    </dgm:pt>
    <dgm:pt modelId="{9DA54092-C7E7-4C1F-8FB2-7B2C03F8F594}" type="pres">
      <dgm:prSet presAssocID="{48A0DABF-1700-4FC2-A4E4-8F56E4D3AB7C}" presName="rect1" presStyleLbl="trAlignAcc1" presStyleIdx="3" presStyleCnt="4">
        <dgm:presLayoutVars>
          <dgm:bulletEnabled val="1"/>
        </dgm:presLayoutVars>
      </dgm:prSet>
      <dgm:spPr/>
      <dgm:t>
        <a:bodyPr/>
        <a:lstStyle/>
        <a:p>
          <a:endParaRPr lang="es-ES"/>
        </a:p>
      </dgm:t>
    </dgm:pt>
    <dgm:pt modelId="{FF1660F9-1A12-4602-9B17-F0901B9619B4}" type="pres">
      <dgm:prSet presAssocID="{48A0DABF-1700-4FC2-A4E4-8F56E4D3AB7C}" presName="rect2" presStyleLbl="fgImgPlace1" presStyleIdx="3" presStyleCnt="4"/>
      <dgm:spPr>
        <a:blipFill rotWithShape="1">
          <a:blip xmlns:r="http://schemas.openxmlformats.org/officeDocument/2006/relationships" r:embed="rId4"/>
          <a:stretch>
            <a:fillRect/>
          </a:stretch>
        </a:blipFill>
      </dgm:spPr>
    </dgm:pt>
  </dgm:ptLst>
  <dgm:cxnLst>
    <dgm:cxn modelId="{E6BE522A-2D52-4EE9-97DA-7C6BCBD9D0FA}" srcId="{55F2CA4F-BDF7-4FC6-8189-2217260C15D9}" destId="{D68752E7-C97E-4C4A-8091-066C9AA7DEE3}" srcOrd="1" destOrd="0" parTransId="{D1DF8AA4-10E2-4306-90CC-9CAADC0F4454}" sibTransId="{8D546183-FB02-4B55-9556-D9C8949185BC}"/>
    <dgm:cxn modelId="{71553B5C-DE36-47B9-B8F6-9BB33B968EAA}" type="presOf" srcId="{D68752E7-C97E-4C4A-8091-066C9AA7DEE3}" destId="{3086CEB7-462C-4D6F-8637-169247FB4ED9}" srcOrd="0" destOrd="0" presId="urn:microsoft.com/office/officeart/2008/layout/PictureStrips"/>
    <dgm:cxn modelId="{027CC132-8D80-425D-8CA3-3ECBDF30C7E5}" srcId="{55F2CA4F-BDF7-4FC6-8189-2217260C15D9}" destId="{48A0DABF-1700-4FC2-A4E4-8F56E4D3AB7C}" srcOrd="3" destOrd="0" parTransId="{C8E4E8F2-340E-4E61-8D4E-9D9950B69F0E}" sibTransId="{E9DAC15D-72F9-4FFE-825F-0EE8E64C936F}"/>
    <dgm:cxn modelId="{08C7C8F2-F29F-466C-8B17-F462804A6DB9}" type="presOf" srcId="{56EC2404-8EA8-4881-80E7-DF4C0AE1A81A}" destId="{CC96C9E4-1CB5-44E6-8378-298B8508F038}" srcOrd="0" destOrd="0" presId="urn:microsoft.com/office/officeart/2008/layout/PictureStrips"/>
    <dgm:cxn modelId="{0824250B-79CB-4446-9DCD-D062A6726839}" type="presOf" srcId="{48A0DABF-1700-4FC2-A4E4-8F56E4D3AB7C}" destId="{9DA54092-C7E7-4C1F-8FB2-7B2C03F8F594}" srcOrd="0" destOrd="0" presId="urn:microsoft.com/office/officeart/2008/layout/PictureStrips"/>
    <dgm:cxn modelId="{F20C6B8F-6162-4132-ABA7-FFCC8C466DE8}" type="presOf" srcId="{2F9C5D6A-7315-4341-ABA2-5175B288DBC8}" destId="{A465DCE6-35FF-46D7-BBA4-79A3C12D0C23}" srcOrd="0" destOrd="0" presId="urn:microsoft.com/office/officeart/2008/layout/PictureStrips"/>
    <dgm:cxn modelId="{9FBDC779-9141-4FA4-A87F-F5DB685A5CC0}" srcId="{55F2CA4F-BDF7-4FC6-8189-2217260C15D9}" destId="{2F9C5D6A-7315-4341-ABA2-5175B288DBC8}" srcOrd="2" destOrd="0" parTransId="{6E3B2198-EA69-4902-80EB-3A1EEE0DAA44}" sibTransId="{1B674F98-A5A7-4CFF-A059-12FCBF6FAA54}"/>
    <dgm:cxn modelId="{08583F83-B27B-4EAD-ADCA-7E7A77325F96}" type="presOf" srcId="{55F2CA4F-BDF7-4FC6-8189-2217260C15D9}" destId="{19024569-CC75-4A0E-83B5-4F060CCCF2CE}" srcOrd="0" destOrd="0" presId="urn:microsoft.com/office/officeart/2008/layout/PictureStrips"/>
    <dgm:cxn modelId="{65F0BA85-C2EF-4DEC-8ACF-FB40E8A329DA}" srcId="{55F2CA4F-BDF7-4FC6-8189-2217260C15D9}" destId="{56EC2404-8EA8-4881-80E7-DF4C0AE1A81A}" srcOrd="0" destOrd="0" parTransId="{B84EC311-D222-44C7-ABA3-6FE4AF58CC2B}" sibTransId="{6D95B5C5-BCD6-4D9D-A2B2-E282EDEC7876}"/>
    <dgm:cxn modelId="{AC871755-DE38-4646-941A-06A6EF3331E0}" type="presParOf" srcId="{19024569-CC75-4A0E-83B5-4F060CCCF2CE}" destId="{31B01ABD-C450-4BFE-A4E0-33610B341208}" srcOrd="0" destOrd="0" presId="urn:microsoft.com/office/officeart/2008/layout/PictureStrips"/>
    <dgm:cxn modelId="{1D825123-9A63-484D-A81F-277661C9F183}" type="presParOf" srcId="{31B01ABD-C450-4BFE-A4E0-33610B341208}" destId="{CC96C9E4-1CB5-44E6-8378-298B8508F038}" srcOrd="0" destOrd="0" presId="urn:microsoft.com/office/officeart/2008/layout/PictureStrips"/>
    <dgm:cxn modelId="{0C8C1D13-0B8F-4D33-A94B-1CCF6DAB4736}" type="presParOf" srcId="{31B01ABD-C450-4BFE-A4E0-33610B341208}" destId="{5F68DA24-EB85-4B9F-97A0-AC9FCD3E13C7}" srcOrd="1" destOrd="0" presId="urn:microsoft.com/office/officeart/2008/layout/PictureStrips"/>
    <dgm:cxn modelId="{6EE41F7E-FBCE-45AC-98EF-0F452A9DAE71}" type="presParOf" srcId="{19024569-CC75-4A0E-83B5-4F060CCCF2CE}" destId="{71294EFA-EECF-4DCB-84ED-EF42043FA173}" srcOrd="1" destOrd="0" presId="urn:microsoft.com/office/officeart/2008/layout/PictureStrips"/>
    <dgm:cxn modelId="{CD983C3D-AE76-490F-A1A5-445E4ED52892}" type="presParOf" srcId="{19024569-CC75-4A0E-83B5-4F060CCCF2CE}" destId="{87EAD11D-AC41-4A70-BAE9-CCFB15363834}" srcOrd="2" destOrd="0" presId="urn:microsoft.com/office/officeart/2008/layout/PictureStrips"/>
    <dgm:cxn modelId="{BBB75695-2F2F-4083-BBAD-D76829FA2D7E}" type="presParOf" srcId="{87EAD11D-AC41-4A70-BAE9-CCFB15363834}" destId="{3086CEB7-462C-4D6F-8637-169247FB4ED9}" srcOrd="0" destOrd="0" presId="urn:microsoft.com/office/officeart/2008/layout/PictureStrips"/>
    <dgm:cxn modelId="{90B922D5-35CF-43AE-A02E-FAD7EC59209B}" type="presParOf" srcId="{87EAD11D-AC41-4A70-BAE9-CCFB15363834}" destId="{E60F82B7-8200-471A-AA2C-71C1D6659D7F}" srcOrd="1" destOrd="0" presId="urn:microsoft.com/office/officeart/2008/layout/PictureStrips"/>
    <dgm:cxn modelId="{532DC448-32B5-4EFC-9B00-B9D173D2A178}" type="presParOf" srcId="{19024569-CC75-4A0E-83B5-4F060CCCF2CE}" destId="{C350AFE3-9A18-4017-A155-7A3D7051FC52}" srcOrd="3" destOrd="0" presId="urn:microsoft.com/office/officeart/2008/layout/PictureStrips"/>
    <dgm:cxn modelId="{B7FC8E40-C143-4AE1-8193-33818C41EF96}" type="presParOf" srcId="{19024569-CC75-4A0E-83B5-4F060CCCF2CE}" destId="{A34EC57D-2726-484E-9A81-2332B9F239B5}" srcOrd="4" destOrd="0" presId="urn:microsoft.com/office/officeart/2008/layout/PictureStrips"/>
    <dgm:cxn modelId="{AB1C650B-968C-4CB9-8EA2-D20BEC42305F}" type="presParOf" srcId="{A34EC57D-2726-484E-9A81-2332B9F239B5}" destId="{A465DCE6-35FF-46D7-BBA4-79A3C12D0C23}" srcOrd="0" destOrd="0" presId="urn:microsoft.com/office/officeart/2008/layout/PictureStrips"/>
    <dgm:cxn modelId="{AFF78D39-7973-4849-8C51-792E608F3462}" type="presParOf" srcId="{A34EC57D-2726-484E-9A81-2332B9F239B5}" destId="{26459AF1-C28C-435C-9BC9-2F9202886E2C}" srcOrd="1" destOrd="0" presId="urn:microsoft.com/office/officeart/2008/layout/PictureStrips"/>
    <dgm:cxn modelId="{4A68C1FE-EBE1-4EDD-B081-4BE8F62EF4FA}" type="presParOf" srcId="{19024569-CC75-4A0E-83B5-4F060CCCF2CE}" destId="{F85921CC-20AC-43C0-98FF-D7E42E733F9F}" srcOrd="5" destOrd="0" presId="urn:microsoft.com/office/officeart/2008/layout/PictureStrips"/>
    <dgm:cxn modelId="{15443AC5-CAB9-42D6-8A27-73CC9FF87A75}" type="presParOf" srcId="{19024569-CC75-4A0E-83B5-4F060CCCF2CE}" destId="{B58088DB-BAE4-4A16-8EBE-5E629CDDE528}" srcOrd="6" destOrd="0" presId="urn:microsoft.com/office/officeart/2008/layout/PictureStrips"/>
    <dgm:cxn modelId="{D1434DDC-C52C-4BBC-8D63-1D9FBB5B6194}" type="presParOf" srcId="{B58088DB-BAE4-4A16-8EBE-5E629CDDE528}" destId="{9DA54092-C7E7-4C1F-8FB2-7B2C03F8F594}" srcOrd="0" destOrd="0" presId="urn:microsoft.com/office/officeart/2008/layout/PictureStrips"/>
    <dgm:cxn modelId="{225D20B8-E646-4AE0-BA43-E5756BA5B511}" type="presParOf" srcId="{B58088DB-BAE4-4A16-8EBE-5E629CDDE528}" destId="{FF1660F9-1A12-4602-9B17-F0901B9619B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F2CA4F-BDF7-4FC6-8189-2217260C15D9}" type="doc">
      <dgm:prSet loTypeId="urn:microsoft.com/office/officeart/2008/layout/PictureStrips" loCatId="picture" qsTypeId="urn:microsoft.com/office/officeart/2005/8/quickstyle/simple1" qsCatId="simple" csTypeId="urn:microsoft.com/office/officeart/2005/8/colors/colorful1" csCatId="colorful" phldr="1"/>
      <dgm:spPr/>
      <dgm:t>
        <a:bodyPr/>
        <a:lstStyle/>
        <a:p>
          <a:endParaRPr lang="es-ES"/>
        </a:p>
      </dgm:t>
    </dgm:pt>
    <dgm:pt modelId="{56EC2404-8EA8-4881-80E7-DF4C0AE1A81A}">
      <dgm:prSet phldrT="[Texto]"/>
      <dgm:spPr/>
      <dgm:t>
        <a:bodyPr/>
        <a:lstStyle/>
        <a:p>
          <a:pPr rtl="0"/>
          <a:r>
            <a:rPr lang="es-ES" b="1" dirty="0" smtClean="0">
              <a:solidFill>
                <a:srgbClr val="000000"/>
              </a:solidFill>
              <a:latin typeface="Arial" panose="020B0604020202020204" pitchFamily="34" charset="0"/>
              <a:ea typeface="Arial"/>
              <a:cs typeface="Arial" panose="020B0604020202020204" pitchFamily="34" charset="0"/>
              <a:sym typeface="Arial"/>
            </a:rPr>
            <a:t>RECURSOS</a:t>
          </a:r>
          <a:endParaRPr lang="es-ES" b="0" i="0" u="none" strike="noStrike" cap="none" dirty="0" smtClean="0">
            <a:solidFill>
              <a:srgbClr val="000000"/>
            </a:solidFill>
            <a:latin typeface="Arial" panose="020B0604020202020204" pitchFamily="34" charset="0"/>
            <a:ea typeface="Arial"/>
            <a:cs typeface="Arial" panose="020B0604020202020204" pitchFamily="34" charset="0"/>
            <a:sym typeface="Arial"/>
          </a:endParaRPr>
        </a:p>
        <a:p>
          <a:pPr rtl="0"/>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Competencia de las personas (educación, formación o experiencia, capacidad de identificar peligros)</a:t>
          </a:r>
          <a:endParaRPr lang="es-ES" b="0" i="0" u="none" strike="noStrike" cap="none" dirty="0" smtClean="0">
            <a:solidFill>
              <a:schemeClr val="dk1"/>
            </a:solidFill>
            <a:latin typeface="Arial" panose="020B0604020202020204" pitchFamily="34" charset="0"/>
            <a:ea typeface="Calibri"/>
            <a:cs typeface="Arial" panose="020B0604020202020204" pitchFamily="34" charset="0"/>
            <a:sym typeface="Calibri"/>
          </a:endParaRPr>
        </a:p>
        <a:p>
          <a:pPr rtl="0"/>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Infraestructura</a:t>
          </a:r>
        </a:p>
        <a:p>
          <a:pPr rtl="0"/>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Toma de conciencia</a:t>
          </a:r>
        </a:p>
        <a:p>
          <a:pPr rtl="0"/>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Comunicación (qué, cuándo, a quién, cómo, quién) interna y externa</a:t>
          </a:r>
        </a:p>
        <a:p>
          <a:pPr rtl="0"/>
          <a:r>
            <a:rPr lang="es-ES" b="0" i="0" u="none" strike="noStrike" cap="none" dirty="0" smtClean="0">
              <a:solidFill>
                <a:schemeClr val="dk1"/>
              </a:solidFill>
              <a:latin typeface="Arial" panose="020B0604020202020204" pitchFamily="34" charset="0"/>
              <a:ea typeface="Arial"/>
              <a:cs typeface="Arial" panose="020B0604020202020204" pitchFamily="34" charset="0"/>
              <a:sym typeface="Arial"/>
            </a:rPr>
            <a:t>Información documentada</a:t>
          </a:r>
        </a:p>
        <a:p>
          <a:pPr rtl="0"/>
          <a:r>
            <a:rPr lang="es-ES" dirty="0" smtClean="0">
              <a:solidFill>
                <a:schemeClr val="dk1"/>
              </a:solidFill>
              <a:latin typeface="Arial" panose="020B0604020202020204" pitchFamily="34" charset="0"/>
              <a:ea typeface="Arial"/>
              <a:cs typeface="Arial" panose="020B0604020202020204" pitchFamily="34" charset="0"/>
              <a:sym typeface="Arial"/>
            </a:rPr>
            <a:t>Gestión del conocimiento</a:t>
          </a:r>
          <a:endParaRPr lang="es-ES" dirty="0"/>
        </a:p>
      </dgm:t>
    </dgm:pt>
    <dgm:pt modelId="{B84EC311-D222-44C7-ABA3-6FE4AF58CC2B}" type="parTrans" cxnId="{65F0BA85-C2EF-4DEC-8ACF-FB40E8A329DA}">
      <dgm:prSet/>
      <dgm:spPr/>
      <dgm:t>
        <a:bodyPr/>
        <a:lstStyle/>
        <a:p>
          <a:endParaRPr lang="es-ES"/>
        </a:p>
      </dgm:t>
    </dgm:pt>
    <dgm:pt modelId="{6D95B5C5-BCD6-4D9D-A2B2-E282EDEC7876}" type="sibTrans" cxnId="{65F0BA85-C2EF-4DEC-8ACF-FB40E8A329DA}">
      <dgm:prSet/>
      <dgm:spPr/>
      <dgm:t>
        <a:bodyPr/>
        <a:lstStyle/>
        <a:p>
          <a:endParaRPr lang="es-ES"/>
        </a:p>
      </dgm:t>
    </dgm:pt>
    <dgm:pt modelId="{D68752E7-C97E-4C4A-8091-066C9AA7DEE3}">
      <dgm:prSet phldrT="[Texto]"/>
      <dgm:spPr/>
      <dgm:t>
        <a:bodyPr/>
        <a:lstStyle/>
        <a:p>
          <a:r>
            <a:rPr lang="es-ES" b="1" dirty="0" smtClean="0">
              <a:solidFill>
                <a:srgbClr val="000000"/>
              </a:solidFill>
              <a:latin typeface="Arial" panose="020B0604020202020204" pitchFamily="34" charset="0"/>
              <a:ea typeface="Arial"/>
              <a:cs typeface="Arial" panose="020B0604020202020204" pitchFamily="34" charset="0"/>
              <a:sym typeface="Arial"/>
            </a:rPr>
            <a:t>OPERACIÓN</a:t>
          </a:r>
          <a:endParaRPr lang="es-ES" dirty="0" smtClean="0">
            <a:solidFill>
              <a:srgbClr val="000000"/>
            </a:solidFill>
            <a:latin typeface="Arial" panose="020B0604020202020204" pitchFamily="34" charset="0"/>
            <a:cs typeface="Arial" panose="020B0604020202020204" pitchFamily="34" charset="0"/>
            <a:sym typeface="Arial"/>
          </a:endParaRPr>
        </a:p>
        <a:p>
          <a:r>
            <a:rPr lang="es-ES" dirty="0" smtClean="0">
              <a:solidFill>
                <a:schemeClr val="dk1"/>
              </a:solidFill>
              <a:latin typeface="Arial" panose="020B0604020202020204" pitchFamily="34" charset="0"/>
              <a:cs typeface="Arial" panose="020B0604020202020204" pitchFamily="34" charset="0"/>
              <a:sym typeface="Arial"/>
            </a:rPr>
            <a:t>Requisitos, diseño y desarrollo de productos y servicios</a:t>
          </a:r>
          <a:endParaRPr lang="es-ES" dirty="0" smtClean="0">
            <a:solidFill>
              <a:schemeClr val="dk1"/>
            </a:solidFill>
            <a:latin typeface="Arial" panose="020B0604020202020204" pitchFamily="34" charset="0"/>
            <a:cs typeface="Arial" panose="020B0604020202020204" pitchFamily="34" charset="0"/>
            <a:sym typeface="Calibri"/>
          </a:endParaRPr>
        </a:p>
        <a:p>
          <a:pPr rtl="0"/>
          <a:r>
            <a:rPr lang="es-ES" dirty="0" smtClean="0">
              <a:solidFill>
                <a:schemeClr val="dk1"/>
              </a:solidFill>
              <a:latin typeface="Arial" panose="020B0604020202020204" pitchFamily="34" charset="0"/>
              <a:cs typeface="Arial" panose="020B0604020202020204" pitchFamily="34" charset="0"/>
              <a:sym typeface="Arial"/>
            </a:rPr>
            <a:t>Control de productos/servicios suministrados externamente</a:t>
          </a:r>
        </a:p>
        <a:p>
          <a:pPr rtl="0"/>
          <a:r>
            <a:rPr lang="es-ES" dirty="0" smtClean="0">
              <a:solidFill>
                <a:schemeClr val="dk1"/>
              </a:solidFill>
              <a:latin typeface="Arial" panose="020B0604020202020204" pitchFamily="34" charset="0"/>
              <a:cs typeface="Arial" panose="020B0604020202020204" pitchFamily="34" charset="0"/>
              <a:sym typeface="Arial"/>
            </a:rPr>
            <a:t>Provisión/Prestación del servicio</a:t>
          </a:r>
        </a:p>
        <a:p>
          <a:pPr rtl="0"/>
          <a:r>
            <a:rPr lang="es-ES" dirty="0" smtClean="0">
              <a:solidFill>
                <a:schemeClr val="dk1"/>
              </a:solidFill>
              <a:latin typeface="Arial" panose="020B0604020202020204" pitchFamily="34" charset="0"/>
              <a:cs typeface="Arial" panose="020B0604020202020204" pitchFamily="34" charset="0"/>
              <a:sym typeface="Arial"/>
            </a:rPr>
            <a:t>Preparación y respuesta ante emergencias</a:t>
          </a:r>
          <a:endParaRPr lang="es-ES" dirty="0"/>
        </a:p>
      </dgm:t>
    </dgm:pt>
    <dgm:pt modelId="{D1DF8AA4-10E2-4306-90CC-9CAADC0F4454}" type="parTrans" cxnId="{E6BE522A-2D52-4EE9-97DA-7C6BCBD9D0FA}">
      <dgm:prSet/>
      <dgm:spPr/>
      <dgm:t>
        <a:bodyPr/>
        <a:lstStyle/>
        <a:p>
          <a:endParaRPr lang="es-ES"/>
        </a:p>
      </dgm:t>
    </dgm:pt>
    <dgm:pt modelId="{8D546183-FB02-4B55-9556-D9C8949185BC}" type="sibTrans" cxnId="{E6BE522A-2D52-4EE9-97DA-7C6BCBD9D0FA}">
      <dgm:prSet/>
      <dgm:spPr/>
      <dgm:t>
        <a:bodyPr/>
        <a:lstStyle/>
        <a:p>
          <a:endParaRPr lang="es-ES"/>
        </a:p>
      </dgm:t>
    </dgm:pt>
    <dgm:pt modelId="{2F9C5D6A-7315-4341-ABA2-5175B288DBC8}">
      <dgm:prSet phldrT="[Texto]"/>
      <dgm:spPr/>
      <dgm:t>
        <a:bodyPr/>
        <a:lstStyle/>
        <a:p>
          <a:pPr rtl="0"/>
          <a:r>
            <a:rPr lang="es-ES" b="1" dirty="0" smtClean="0">
              <a:solidFill>
                <a:srgbClr val="000000"/>
              </a:solidFill>
              <a:latin typeface="Arial" panose="020B0604020202020204" pitchFamily="34" charset="0"/>
              <a:cs typeface="Arial" panose="020B0604020202020204" pitchFamily="34" charset="0"/>
              <a:sym typeface="Arial"/>
            </a:rPr>
            <a:t>EVALUACIÓN DEL DESEMPEÑO</a:t>
          </a:r>
          <a:endParaRPr lang="es-ES" dirty="0" smtClean="0">
            <a:solidFill>
              <a:srgbClr val="000000"/>
            </a:solidFill>
            <a:latin typeface="Arial" panose="020B0604020202020204" pitchFamily="34" charset="0"/>
            <a:cs typeface="Arial" panose="020B0604020202020204" pitchFamily="34" charset="0"/>
            <a:sym typeface="Arial"/>
          </a:endParaRPr>
        </a:p>
        <a:p>
          <a:pPr rtl="0"/>
          <a:r>
            <a:rPr lang="es-ES" dirty="0" smtClean="0">
              <a:solidFill>
                <a:schemeClr val="dk1"/>
              </a:solidFill>
              <a:latin typeface="Arial" panose="020B0604020202020204" pitchFamily="34" charset="0"/>
              <a:cs typeface="Arial" panose="020B0604020202020204" pitchFamily="34" charset="0"/>
              <a:sym typeface="Arial"/>
            </a:rPr>
            <a:t>Seguimiento, medición, análisis y evaluación</a:t>
          </a:r>
          <a:endParaRPr lang="es-ES" dirty="0" smtClean="0">
            <a:solidFill>
              <a:schemeClr val="dk1"/>
            </a:solidFill>
            <a:latin typeface="Arial" panose="020B0604020202020204" pitchFamily="34" charset="0"/>
            <a:cs typeface="Arial" panose="020B0604020202020204" pitchFamily="34" charset="0"/>
            <a:sym typeface="Calibri"/>
          </a:endParaRPr>
        </a:p>
        <a:p>
          <a:r>
            <a:rPr lang="es-ES" dirty="0" smtClean="0">
              <a:solidFill>
                <a:schemeClr val="dk1"/>
              </a:solidFill>
              <a:latin typeface="Arial" panose="020B0604020202020204" pitchFamily="34" charset="0"/>
              <a:cs typeface="Arial" panose="020B0604020202020204" pitchFamily="34" charset="0"/>
              <a:sym typeface="Arial"/>
            </a:rPr>
            <a:t>Auditoría interna</a:t>
          </a:r>
        </a:p>
        <a:p>
          <a:r>
            <a:rPr lang="es-ES" dirty="0" smtClean="0">
              <a:solidFill>
                <a:schemeClr val="dk1"/>
              </a:solidFill>
              <a:latin typeface="Arial" panose="020B0604020202020204" pitchFamily="34" charset="0"/>
              <a:cs typeface="Arial" panose="020B0604020202020204" pitchFamily="34" charset="0"/>
              <a:sym typeface="Arial"/>
            </a:rPr>
            <a:t>Revisión por la Dirección</a:t>
          </a:r>
          <a:endParaRPr lang="es-ES" dirty="0"/>
        </a:p>
      </dgm:t>
    </dgm:pt>
    <dgm:pt modelId="{6E3B2198-EA69-4902-80EB-3A1EEE0DAA44}" type="parTrans" cxnId="{9FBDC779-9141-4FA4-A87F-F5DB685A5CC0}">
      <dgm:prSet/>
      <dgm:spPr/>
      <dgm:t>
        <a:bodyPr/>
        <a:lstStyle/>
        <a:p>
          <a:endParaRPr lang="es-ES"/>
        </a:p>
      </dgm:t>
    </dgm:pt>
    <dgm:pt modelId="{1B674F98-A5A7-4CFF-A059-12FCBF6FAA54}" type="sibTrans" cxnId="{9FBDC779-9141-4FA4-A87F-F5DB685A5CC0}">
      <dgm:prSet/>
      <dgm:spPr/>
      <dgm:t>
        <a:bodyPr/>
        <a:lstStyle/>
        <a:p>
          <a:endParaRPr lang="es-ES"/>
        </a:p>
      </dgm:t>
    </dgm:pt>
    <dgm:pt modelId="{48A0DABF-1700-4FC2-A4E4-8F56E4D3AB7C}">
      <dgm:prSet phldrT="[Texto]"/>
      <dgm:spPr/>
      <dgm:t>
        <a:bodyPr/>
        <a:lstStyle/>
        <a:p>
          <a:pPr rtl="0"/>
          <a:r>
            <a:rPr lang="es-ES" b="1" dirty="0" smtClean="0">
              <a:solidFill>
                <a:srgbClr val="000000"/>
              </a:solidFill>
              <a:latin typeface="Arial" panose="020B0604020202020204" pitchFamily="34" charset="0"/>
              <a:cs typeface="Arial" panose="020B0604020202020204" pitchFamily="34" charset="0"/>
              <a:sym typeface="Arial"/>
            </a:rPr>
            <a:t>MEJORA</a:t>
          </a:r>
          <a:endParaRPr lang="es-ES" dirty="0" smtClean="0">
            <a:solidFill>
              <a:srgbClr val="000000"/>
            </a:solidFill>
            <a:latin typeface="Arial" panose="020B0604020202020204" pitchFamily="34" charset="0"/>
            <a:cs typeface="Arial" panose="020B0604020202020204" pitchFamily="34" charset="0"/>
            <a:sym typeface="Arial"/>
          </a:endParaRPr>
        </a:p>
        <a:p>
          <a:pPr rtl="0"/>
          <a:r>
            <a:rPr lang="es-ES" dirty="0" smtClean="0">
              <a:solidFill>
                <a:schemeClr val="dk1"/>
              </a:solidFill>
              <a:latin typeface="Arial" panose="020B0604020202020204" pitchFamily="34" charset="0"/>
              <a:cs typeface="Arial" panose="020B0604020202020204" pitchFamily="34" charset="0"/>
              <a:sym typeface="Arial"/>
            </a:rPr>
            <a:t>Acciones correctivas y de mejora</a:t>
          </a:r>
          <a:endParaRPr lang="es-ES" dirty="0"/>
        </a:p>
      </dgm:t>
    </dgm:pt>
    <dgm:pt modelId="{C8E4E8F2-340E-4E61-8D4E-9D9950B69F0E}" type="parTrans" cxnId="{027CC132-8D80-425D-8CA3-3ECBDF30C7E5}">
      <dgm:prSet/>
      <dgm:spPr/>
      <dgm:t>
        <a:bodyPr/>
        <a:lstStyle/>
        <a:p>
          <a:endParaRPr lang="es-ES"/>
        </a:p>
      </dgm:t>
    </dgm:pt>
    <dgm:pt modelId="{E9DAC15D-72F9-4FFE-825F-0EE8E64C936F}" type="sibTrans" cxnId="{027CC132-8D80-425D-8CA3-3ECBDF30C7E5}">
      <dgm:prSet/>
      <dgm:spPr/>
      <dgm:t>
        <a:bodyPr/>
        <a:lstStyle/>
        <a:p>
          <a:endParaRPr lang="es-ES"/>
        </a:p>
      </dgm:t>
    </dgm:pt>
    <dgm:pt modelId="{19024569-CC75-4A0E-83B5-4F060CCCF2CE}" type="pres">
      <dgm:prSet presAssocID="{55F2CA4F-BDF7-4FC6-8189-2217260C15D9}" presName="Name0" presStyleCnt="0">
        <dgm:presLayoutVars>
          <dgm:dir/>
          <dgm:resizeHandles val="exact"/>
        </dgm:presLayoutVars>
      </dgm:prSet>
      <dgm:spPr/>
      <dgm:t>
        <a:bodyPr/>
        <a:lstStyle/>
        <a:p>
          <a:endParaRPr lang="es-ES"/>
        </a:p>
      </dgm:t>
    </dgm:pt>
    <dgm:pt modelId="{31B01ABD-C450-4BFE-A4E0-33610B341208}" type="pres">
      <dgm:prSet presAssocID="{56EC2404-8EA8-4881-80E7-DF4C0AE1A81A}" presName="composite" presStyleCnt="0"/>
      <dgm:spPr/>
    </dgm:pt>
    <dgm:pt modelId="{CC96C9E4-1CB5-44E6-8378-298B8508F038}" type="pres">
      <dgm:prSet presAssocID="{56EC2404-8EA8-4881-80E7-DF4C0AE1A81A}" presName="rect1" presStyleLbl="trAlignAcc1" presStyleIdx="0" presStyleCnt="4">
        <dgm:presLayoutVars>
          <dgm:bulletEnabled val="1"/>
        </dgm:presLayoutVars>
      </dgm:prSet>
      <dgm:spPr/>
      <dgm:t>
        <a:bodyPr/>
        <a:lstStyle/>
        <a:p>
          <a:endParaRPr lang="es-ES"/>
        </a:p>
      </dgm:t>
    </dgm:pt>
    <dgm:pt modelId="{5F68DA24-EB85-4B9F-97A0-AC9FCD3E13C7}" type="pres">
      <dgm:prSet presAssocID="{56EC2404-8EA8-4881-80E7-DF4C0AE1A81A}" presName="rect2" presStyleLbl="fgImgPlace1" presStyleIdx="0" presStyleCnt="4"/>
      <dgm:spPr>
        <a:blipFill rotWithShape="1">
          <a:blip xmlns:r="http://schemas.openxmlformats.org/officeDocument/2006/relationships" r:embed="rId1"/>
          <a:stretch>
            <a:fillRect/>
          </a:stretch>
        </a:blipFill>
      </dgm:spPr>
    </dgm:pt>
    <dgm:pt modelId="{71294EFA-EECF-4DCB-84ED-EF42043FA173}" type="pres">
      <dgm:prSet presAssocID="{6D95B5C5-BCD6-4D9D-A2B2-E282EDEC7876}" presName="sibTrans" presStyleCnt="0"/>
      <dgm:spPr/>
    </dgm:pt>
    <dgm:pt modelId="{87EAD11D-AC41-4A70-BAE9-CCFB15363834}" type="pres">
      <dgm:prSet presAssocID="{D68752E7-C97E-4C4A-8091-066C9AA7DEE3}" presName="composite" presStyleCnt="0"/>
      <dgm:spPr/>
    </dgm:pt>
    <dgm:pt modelId="{3086CEB7-462C-4D6F-8637-169247FB4ED9}" type="pres">
      <dgm:prSet presAssocID="{D68752E7-C97E-4C4A-8091-066C9AA7DEE3}" presName="rect1" presStyleLbl="trAlignAcc1" presStyleIdx="1" presStyleCnt="4">
        <dgm:presLayoutVars>
          <dgm:bulletEnabled val="1"/>
        </dgm:presLayoutVars>
      </dgm:prSet>
      <dgm:spPr/>
      <dgm:t>
        <a:bodyPr/>
        <a:lstStyle/>
        <a:p>
          <a:endParaRPr lang="es-ES"/>
        </a:p>
      </dgm:t>
    </dgm:pt>
    <dgm:pt modelId="{E60F82B7-8200-471A-AA2C-71C1D6659D7F}" type="pres">
      <dgm:prSet presAssocID="{D68752E7-C97E-4C4A-8091-066C9AA7DEE3}" presName="rect2" presStyleLbl="fgImgPlace1" presStyleIdx="1" presStyleCnt="4"/>
      <dgm:spPr>
        <a:blipFill rotWithShape="1">
          <a:blip xmlns:r="http://schemas.openxmlformats.org/officeDocument/2006/relationships" r:embed="rId2"/>
          <a:stretch>
            <a:fillRect/>
          </a:stretch>
        </a:blipFill>
      </dgm:spPr>
    </dgm:pt>
    <dgm:pt modelId="{C350AFE3-9A18-4017-A155-7A3D7051FC52}" type="pres">
      <dgm:prSet presAssocID="{8D546183-FB02-4B55-9556-D9C8949185BC}" presName="sibTrans" presStyleCnt="0"/>
      <dgm:spPr/>
    </dgm:pt>
    <dgm:pt modelId="{A34EC57D-2726-484E-9A81-2332B9F239B5}" type="pres">
      <dgm:prSet presAssocID="{2F9C5D6A-7315-4341-ABA2-5175B288DBC8}" presName="composite" presStyleCnt="0"/>
      <dgm:spPr/>
    </dgm:pt>
    <dgm:pt modelId="{A465DCE6-35FF-46D7-BBA4-79A3C12D0C23}" type="pres">
      <dgm:prSet presAssocID="{2F9C5D6A-7315-4341-ABA2-5175B288DBC8}" presName="rect1" presStyleLbl="trAlignAcc1" presStyleIdx="2" presStyleCnt="4">
        <dgm:presLayoutVars>
          <dgm:bulletEnabled val="1"/>
        </dgm:presLayoutVars>
      </dgm:prSet>
      <dgm:spPr/>
      <dgm:t>
        <a:bodyPr/>
        <a:lstStyle/>
        <a:p>
          <a:endParaRPr lang="es-ES"/>
        </a:p>
      </dgm:t>
    </dgm:pt>
    <dgm:pt modelId="{26459AF1-C28C-435C-9BC9-2F9202886E2C}" type="pres">
      <dgm:prSet presAssocID="{2F9C5D6A-7315-4341-ABA2-5175B288DBC8}" presName="rect2" presStyleLbl="fgImgPlace1" presStyleIdx="2" presStyleCnt="4"/>
      <dgm:spPr>
        <a:blipFill rotWithShape="1">
          <a:blip xmlns:r="http://schemas.openxmlformats.org/officeDocument/2006/relationships" r:embed="rId3"/>
          <a:stretch>
            <a:fillRect/>
          </a:stretch>
        </a:blipFill>
      </dgm:spPr>
    </dgm:pt>
    <dgm:pt modelId="{F85921CC-20AC-43C0-98FF-D7E42E733F9F}" type="pres">
      <dgm:prSet presAssocID="{1B674F98-A5A7-4CFF-A059-12FCBF6FAA54}" presName="sibTrans" presStyleCnt="0"/>
      <dgm:spPr/>
    </dgm:pt>
    <dgm:pt modelId="{B58088DB-BAE4-4A16-8EBE-5E629CDDE528}" type="pres">
      <dgm:prSet presAssocID="{48A0DABF-1700-4FC2-A4E4-8F56E4D3AB7C}" presName="composite" presStyleCnt="0"/>
      <dgm:spPr/>
    </dgm:pt>
    <dgm:pt modelId="{9DA54092-C7E7-4C1F-8FB2-7B2C03F8F594}" type="pres">
      <dgm:prSet presAssocID="{48A0DABF-1700-4FC2-A4E4-8F56E4D3AB7C}" presName="rect1" presStyleLbl="trAlignAcc1" presStyleIdx="3" presStyleCnt="4">
        <dgm:presLayoutVars>
          <dgm:bulletEnabled val="1"/>
        </dgm:presLayoutVars>
      </dgm:prSet>
      <dgm:spPr/>
      <dgm:t>
        <a:bodyPr/>
        <a:lstStyle/>
        <a:p>
          <a:endParaRPr lang="es-ES"/>
        </a:p>
      </dgm:t>
    </dgm:pt>
    <dgm:pt modelId="{FF1660F9-1A12-4602-9B17-F0901B9619B4}" type="pres">
      <dgm:prSet presAssocID="{48A0DABF-1700-4FC2-A4E4-8F56E4D3AB7C}" presName="rect2" presStyleLbl="fgImgPlace1" presStyleIdx="3" presStyleCnt="4"/>
      <dgm:spPr>
        <a:blipFill rotWithShape="1">
          <a:blip xmlns:r="http://schemas.openxmlformats.org/officeDocument/2006/relationships" r:embed="rId4"/>
          <a:stretch>
            <a:fillRect/>
          </a:stretch>
        </a:blipFill>
      </dgm:spPr>
    </dgm:pt>
  </dgm:ptLst>
  <dgm:cxnLst>
    <dgm:cxn modelId="{E6BE522A-2D52-4EE9-97DA-7C6BCBD9D0FA}" srcId="{55F2CA4F-BDF7-4FC6-8189-2217260C15D9}" destId="{D68752E7-C97E-4C4A-8091-066C9AA7DEE3}" srcOrd="1" destOrd="0" parTransId="{D1DF8AA4-10E2-4306-90CC-9CAADC0F4454}" sibTransId="{8D546183-FB02-4B55-9556-D9C8949185BC}"/>
    <dgm:cxn modelId="{71553B5C-DE36-47B9-B8F6-9BB33B968EAA}" type="presOf" srcId="{D68752E7-C97E-4C4A-8091-066C9AA7DEE3}" destId="{3086CEB7-462C-4D6F-8637-169247FB4ED9}" srcOrd="0" destOrd="0" presId="urn:microsoft.com/office/officeart/2008/layout/PictureStrips"/>
    <dgm:cxn modelId="{027CC132-8D80-425D-8CA3-3ECBDF30C7E5}" srcId="{55F2CA4F-BDF7-4FC6-8189-2217260C15D9}" destId="{48A0DABF-1700-4FC2-A4E4-8F56E4D3AB7C}" srcOrd="3" destOrd="0" parTransId="{C8E4E8F2-340E-4E61-8D4E-9D9950B69F0E}" sibTransId="{E9DAC15D-72F9-4FFE-825F-0EE8E64C936F}"/>
    <dgm:cxn modelId="{08C7C8F2-F29F-466C-8B17-F462804A6DB9}" type="presOf" srcId="{56EC2404-8EA8-4881-80E7-DF4C0AE1A81A}" destId="{CC96C9E4-1CB5-44E6-8378-298B8508F038}" srcOrd="0" destOrd="0" presId="urn:microsoft.com/office/officeart/2008/layout/PictureStrips"/>
    <dgm:cxn modelId="{0824250B-79CB-4446-9DCD-D062A6726839}" type="presOf" srcId="{48A0DABF-1700-4FC2-A4E4-8F56E4D3AB7C}" destId="{9DA54092-C7E7-4C1F-8FB2-7B2C03F8F594}" srcOrd="0" destOrd="0" presId="urn:microsoft.com/office/officeart/2008/layout/PictureStrips"/>
    <dgm:cxn modelId="{F20C6B8F-6162-4132-ABA7-FFCC8C466DE8}" type="presOf" srcId="{2F9C5D6A-7315-4341-ABA2-5175B288DBC8}" destId="{A465DCE6-35FF-46D7-BBA4-79A3C12D0C23}" srcOrd="0" destOrd="0" presId="urn:microsoft.com/office/officeart/2008/layout/PictureStrips"/>
    <dgm:cxn modelId="{9FBDC779-9141-4FA4-A87F-F5DB685A5CC0}" srcId="{55F2CA4F-BDF7-4FC6-8189-2217260C15D9}" destId="{2F9C5D6A-7315-4341-ABA2-5175B288DBC8}" srcOrd="2" destOrd="0" parTransId="{6E3B2198-EA69-4902-80EB-3A1EEE0DAA44}" sibTransId="{1B674F98-A5A7-4CFF-A059-12FCBF6FAA54}"/>
    <dgm:cxn modelId="{08583F83-B27B-4EAD-ADCA-7E7A77325F96}" type="presOf" srcId="{55F2CA4F-BDF7-4FC6-8189-2217260C15D9}" destId="{19024569-CC75-4A0E-83B5-4F060CCCF2CE}" srcOrd="0" destOrd="0" presId="urn:microsoft.com/office/officeart/2008/layout/PictureStrips"/>
    <dgm:cxn modelId="{65F0BA85-C2EF-4DEC-8ACF-FB40E8A329DA}" srcId="{55F2CA4F-BDF7-4FC6-8189-2217260C15D9}" destId="{56EC2404-8EA8-4881-80E7-DF4C0AE1A81A}" srcOrd="0" destOrd="0" parTransId="{B84EC311-D222-44C7-ABA3-6FE4AF58CC2B}" sibTransId="{6D95B5C5-BCD6-4D9D-A2B2-E282EDEC7876}"/>
    <dgm:cxn modelId="{AC871755-DE38-4646-941A-06A6EF3331E0}" type="presParOf" srcId="{19024569-CC75-4A0E-83B5-4F060CCCF2CE}" destId="{31B01ABD-C450-4BFE-A4E0-33610B341208}" srcOrd="0" destOrd="0" presId="urn:microsoft.com/office/officeart/2008/layout/PictureStrips"/>
    <dgm:cxn modelId="{1D825123-9A63-484D-A81F-277661C9F183}" type="presParOf" srcId="{31B01ABD-C450-4BFE-A4E0-33610B341208}" destId="{CC96C9E4-1CB5-44E6-8378-298B8508F038}" srcOrd="0" destOrd="0" presId="urn:microsoft.com/office/officeart/2008/layout/PictureStrips"/>
    <dgm:cxn modelId="{0C8C1D13-0B8F-4D33-A94B-1CCF6DAB4736}" type="presParOf" srcId="{31B01ABD-C450-4BFE-A4E0-33610B341208}" destId="{5F68DA24-EB85-4B9F-97A0-AC9FCD3E13C7}" srcOrd="1" destOrd="0" presId="urn:microsoft.com/office/officeart/2008/layout/PictureStrips"/>
    <dgm:cxn modelId="{6EE41F7E-FBCE-45AC-98EF-0F452A9DAE71}" type="presParOf" srcId="{19024569-CC75-4A0E-83B5-4F060CCCF2CE}" destId="{71294EFA-EECF-4DCB-84ED-EF42043FA173}" srcOrd="1" destOrd="0" presId="urn:microsoft.com/office/officeart/2008/layout/PictureStrips"/>
    <dgm:cxn modelId="{CD983C3D-AE76-490F-A1A5-445E4ED52892}" type="presParOf" srcId="{19024569-CC75-4A0E-83B5-4F060CCCF2CE}" destId="{87EAD11D-AC41-4A70-BAE9-CCFB15363834}" srcOrd="2" destOrd="0" presId="urn:microsoft.com/office/officeart/2008/layout/PictureStrips"/>
    <dgm:cxn modelId="{BBB75695-2F2F-4083-BBAD-D76829FA2D7E}" type="presParOf" srcId="{87EAD11D-AC41-4A70-BAE9-CCFB15363834}" destId="{3086CEB7-462C-4D6F-8637-169247FB4ED9}" srcOrd="0" destOrd="0" presId="urn:microsoft.com/office/officeart/2008/layout/PictureStrips"/>
    <dgm:cxn modelId="{90B922D5-35CF-43AE-A02E-FAD7EC59209B}" type="presParOf" srcId="{87EAD11D-AC41-4A70-BAE9-CCFB15363834}" destId="{E60F82B7-8200-471A-AA2C-71C1D6659D7F}" srcOrd="1" destOrd="0" presId="urn:microsoft.com/office/officeart/2008/layout/PictureStrips"/>
    <dgm:cxn modelId="{532DC448-32B5-4EFC-9B00-B9D173D2A178}" type="presParOf" srcId="{19024569-CC75-4A0E-83B5-4F060CCCF2CE}" destId="{C350AFE3-9A18-4017-A155-7A3D7051FC52}" srcOrd="3" destOrd="0" presId="urn:microsoft.com/office/officeart/2008/layout/PictureStrips"/>
    <dgm:cxn modelId="{B7FC8E40-C143-4AE1-8193-33818C41EF96}" type="presParOf" srcId="{19024569-CC75-4A0E-83B5-4F060CCCF2CE}" destId="{A34EC57D-2726-484E-9A81-2332B9F239B5}" srcOrd="4" destOrd="0" presId="urn:microsoft.com/office/officeart/2008/layout/PictureStrips"/>
    <dgm:cxn modelId="{AB1C650B-968C-4CB9-8EA2-D20BEC42305F}" type="presParOf" srcId="{A34EC57D-2726-484E-9A81-2332B9F239B5}" destId="{A465DCE6-35FF-46D7-BBA4-79A3C12D0C23}" srcOrd="0" destOrd="0" presId="urn:microsoft.com/office/officeart/2008/layout/PictureStrips"/>
    <dgm:cxn modelId="{AFF78D39-7973-4849-8C51-792E608F3462}" type="presParOf" srcId="{A34EC57D-2726-484E-9A81-2332B9F239B5}" destId="{26459AF1-C28C-435C-9BC9-2F9202886E2C}" srcOrd="1" destOrd="0" presId="urn:microsoft.com/office/officeart/2008/layout/PictureStrips"/>
    <dgm:cxn modelId="{4A68C1FE-EBE1-4EDD-B081-4BE8F62EF4FA}" type="presParOf" srcId="{19024569-CC75-4A0E-83B5-4F060CCCF2CE}" destId="{F85921CC-20AC-43C0-98FF-D7E42E733F9F}" srcOrd="5" destOrd="0" presId="urn:microsoft.com/office/officeart/2008/layout/PictureStrips"/>
    <dgm:cxn modelId="{15443AC5-CAB9-42D6-8A27-73CC9FF87A75}" type="presParOf" srcId="{19024569-CC75-4A0E-83B5-4F060CCCF2CE}" destId="{B58088DB-BAE4-4A16-8EBE-5E629CDDE528}" srcOrd="6" destOrd="0" presId="urn:microsoft.com/office/officeart/2008/layout/PictureStrips"/>
    <dgm:cxn modelId="{D1434DDC-C52C-4BBC-8D63-1D9FBB5B6194}" type="presParOf" srcId="{B58088DB-BAE4-4A16-8EBE-5E629CDDE528}" destId="{9DA54092-C7E7-4C1F-8FB2-7B2C03F8F594}" srcOrd="0" destOrd="0" presId="urn:microsoft.com/office/officeart/2008/layout/PictureStrips"/>
    <dgm:cxn modelId="{225D20B8-E646-4AE0-BA43-E5756BA5B511}" type="presParOf" srcId="{B58088DB-BAE4-4A16-8EBE-5E629CDDE528}" destId="{FF1660F9-1A12-4602-9B17-F0901B9619B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160B0C-19C1-4DCC-AFF6-A79A03C707DB}"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S"/>
        </a:p>
      </dgm:t>
    </dgm:pt>
    <dgm:pt modelId="{6D7F8168-D14F-4449-8891-002A6FC08390}">
      <dgm:prSet phldrT="[Texto]"/>
      <dgm:spPr/>
      <dgm:t>
        <a:bodyPr/>
        <a:lstStyle/>
        <a:p>
          <a:pPr algn="just"/>
          <a:r>
            <a:rPr lang="es-ES" b="1" dirty="0">
              <a:solidFill>
                <a:srgbClr val="272E3A"/>
              </a:solidFill>
            </a:rPr>
            <a:t>1. </a:t>
          </a:r>
          <a:r>
            <a:rPr lang="es-MX" b="1" i="0" u="none" strike="noStrike" cap="none" dirty="0">
              <a:solidFill>
                <a:schemeClr val="tx1"/>
              </a:solidFill>
              <a:latin typeface="Arial"/>
              <a:ea typeface="Arial"/>
              <a:cs typeface="Arial"/>
              <a:sym typeface="Arial"/>
            </a:rPr>
            <a:t>Implementar acciones de gestión adecuada de los recursos </a:t>
          </a:r>
          <a:r>
            <a:rPr lang="es-MX" b="1" i="0" u="none" strike="noStrike" cap="none" dirty="0" smtClean="0">
              <a:solidFill>
                <a:schemeClr val="tx1"/>
              </a:solidFill>
              <a:latin typeface="Arial"/>
              <a:ea typeface="Arial"/>
              <a:cs typeface="Arial"/>
              <a:sym typeface="Arial"/>
            </a:rPr>
            <a:t>naturales  </a:t>
          </a:r>
          <a:r>
            <a:rPr lang="es-MX" b="1" i="0" u="none" strike="noStrike" cap="none" dirty="0">
              <a:solidFill>
                <a:schemeClr val="tx1"/>
              </a:solidFill>
              <a:latin typeface="Arial"/>
              <a:ea typeface="Arial"/>
              <a:cs typeface="Arial"/>
              <a:sym typeface="Arial"/>
            </a:rPr>
            <a:t>y promover el uso racional de los mismos, para </a:t>
          </a:r>
          <a:r>
            <a:rPr lang="es-MX" b="1" i="0" u="none" strike="noStrike" cap="none" dirty="0" smtClean="0">
              <a:solidFill>
                <a:schemeClr val="tx1"/>
              </a:solidFill>
              <a:latin typeface="Arial"/>
              <a:ea typeface="Arial"/>
              <a:cs typeface="Arial"/>
              <a:sym typeface="Arial"/>
            </a:rPr>
            <a:t>disminuir o mantener en la cantidad más óptima posible,  el </a:t>
          </a:r>
          <a:r>
            <a:rPr lang="es-MX" b="1" i="0" u="none" strike="noStrike" cap="none" dirty="0">
              <a:solidFill>
                <a:schemeClr val="tx1"/>
              </a:solidFill>
              <a:latin typeface="Arial"/>
              <a:ea typeface="Arial"/>
              <a:cs typeface="Arial"/>
              <a:sym typeface="Arial"/>
            </a:rPr>
            <a:t>consumo de agua, </a:t>
          </a:r>
          <a:r>
            <a:rPr lang="es-MX" b="1" i="0" u="none" strike="noStrike" cap="none" dirty="0" smtClean="0">
              <a:solidFill>
                <a:schemeClr val="tx1"/>
              </a:solidFill>
              <a:latin typeface="Arial"/>
              <a:ea typeface="Arial"/>
              <a:cs typeface="Arial"/>
              <a:sym typeface="Arial"/>
            </a:rPr>
            <a:t>energía </a:t>
          </a:r>
          <a:r>
            <a:rPr lang="es-MX" b="1" i="0" u="none" strike="noStrike" cap="none" dirty="0">
              <a:solidFill>
                <a:schemeClr val="tx1"/>
              </a:solidFill>
              <a:latin typeface="Arial"/>
              <a:ea typeface="Arial"/>
              <a:cs typeface="Arial"/>
              <a:sym typeface="Arial"/>
            </a:rPr>
            <a:t>y papel, requeridos en el desarrollo de las actividades de la UMNG.</a:t>
          </a:r>
          <a:endParaRPr lang="es-ES" dirty="0">
            <a:solidFill>
              <a:schemeClr val="tx1"/>
            </a:solidFill>
          </a:endParaRPr>
        </a:p>
      </dgm:t>
    </dgm:pt>
    <dgm:pt modelId="{6B3F780D-AE20-4DC5-B78C-DF493C30F0F0}" type="parTrans" cxnId="{ADA48377-0DE3-4CEF-9A30-E88E7233789B}">
      <dgm:prSet/>
      <dgm:spPr/>
      <dgm:t>
        <a:bodyPr/>
        <a:lstStyle/>
        <a:p>
          <a:endParaRPr lang="es-ES">
            <a:solidFill>
              <a:srgbClr val="272E3A"/>
            </a:solidFill>
          </a:endParaRPr>
        </a:p>
      </dgm:t>
    </dgm:pt>
    <dgm:pt modelId="{BFF37730-0DF3-4AA5-8644-B10BCD7A753B}" type="sibTrans" cxnId="{ADA48377-0DE3-4CEF-9A30-E88E7233789B}">
      <dgm:prSet/>
      <dgm:spPr/>
      <dgm:t>
        <a:bodyPr/>
        <a:lstStyle/>
        <a:p>
          <a:endParaRPr lang="es-ES">
            <a:solidFill>
              <a:srgbClr val="272E3A"/>
            </a:solidFill>
          </a:endParaRPr>
        </a:p>
      </dgm:t>
    </dgm:pt>
    <dgm:pt modelId="{20BFE080-A6FF-436D-9F61-7B68FF2D9774}">
      <dgm:prSet phldrT="[Texto]"/>
      <dgm:spPr/>
      <dgm:t>
        <a:bodyPr/>
        <a:lstStyle/>
        <a:p>
          <a:r>
            <a:rPr lang="es-ES" b="0" dirty="0">
              <a:solidFill>
                <a:srgbClr val="272E3A"/>
              </a:solidFill>
            </a:rPr>
            <a:t>2. </a:t>
          </a:r>
          <a:r>
            <a:rPr lang="es-MX" b="1" i="0" u="none" strike="noStrike" cap="none" dirty="0" smtClean="0">
              <a:solidFill>
                <a:schemeClr val="tx1"/>
              </a:solidFill>
              <a:latin typeface="Arial"/>
              <a:ea typeface="Arial"/>
              <a:cs typeface="Arial"/>
              <a:sym typeface="Arial"/>
            </a:rPr>
            <a:t>Garantizar </a:t>
          </a:r>
          <a:r>
            <a:rPr lang="es-MX" b="1" i="0" u="none" strike="noStrike" cap="none" dirty="0">
              <a:solidFill>
                <a:schemeClr val="tx1"/>
              </a:solidFill>
              <a:latin typeface="Arial"/>
              <a:ea typeface="Arial"/>
              <a:cs typeface="Arial"/>
              <a:sym typeface="Arial"/>
            </a:rPr>
            <a:t>la adecuada gestión interna y externa de los residuos sólidos ordinarios y aprovechables generados en el desarrollo de actividades de la Universidad (puntos ecológicos, centros temporales de acopio y </a:t>
          </a:r>
          <a:r>
            <a:rPr lang="es-MX" b="1" i="0" u="none" strike="noStrike" cap="none" dirty="0" smtClean="0">
              <a:solidFill>
                <a:schemeClr val="tx1"/>
              </a:solidFill>
              <a:latin typeface="Arial"/>
              <a:ea typeface="Arial"/>
              <a:cs typeface="Arial"/>
              <a:sym typeface="Arial"/>
            </a:rPr>
            <a:t>puntos de aprovechamiento de </a:t>
          </a:r>
          <a:r>
            <a:rPr lang="es-MX" b="1" i="0" u="none" strike="noStrike" cap="none" dirty="0">
              <a:solidFill>
                <a:schemeClr val="tx1"/>
              </a:solidFill>
              <a:latin typeface="Arial"/>
              <a:ea typeface="Arial"/>
              <a:cs typeface="Arial"/>
              <a:sym typeface="Arial"/>
            </a:rPr>
            <a:t>residuos</a:t>
          </a:r>
          <a:r>
            <a:rPr lang="es-MX" b="1" i="0" u="none" strike="noStrike" cap="none" dirty="0" smtClean="0">
              <a:solidFill>
                <a:schemeClr val="tx1"/>
              </a:solidFill>
              <a:latin typeface="Arial"/>
              <a:ea typeface="Arial"/>
              <a:cs typeface="Arial"/>
              <a:sym typeface="Arial"/>
            </a:rPr>
            <a:t>).</a:t>
          </a:r>
          <a:endParaRPr lang="es-ES" dirty="0">
            <a:solidFill>
              <a:schemeClr val="tx1"/>
            </a:solidFill>
          </a:endParaRPr>
        </a:p>
      </dgm:t>
    </dgm:pt>
    <dgm:pt modelId="{EF12D23F-B098-4979-A555-EC19E15444EC}" type="parTrans" cxnId="{E2D93857-434B-4D22-B175-7E786A1ECF64}">
      <dgm:prSet/>
      <dgm:spPr/>
      <dgm:t>
        <a:bodyPr/>
        <a:lstStyle/>
        <a:p>
          <a:endParaRPr lang="es-ES">
            <a:solidFill>
              <a:srgbClr val="272E3A"/>
            </a:solidFill>
          </a:endParaRPr>
        </a:p>
      </dgm:t>
    </dgm:pt>
    <dgm:pt modelId="{5C0AE5CF-84F5-41AA-B36E-7873C93BE1EC}" type="sibTrans" cxnId="{E2D93857-434B-4D22-B175-7E786A1ECF64}">
      <dgm:prSet/>
      <dgm:spPr/>
      <dgm:t>
        <a:bodyPr/>
        <a:lstStyle/>
        <a:p>
          <a:endParaRPr lang="es-ES">
            <a:solidFill>
              <a:srgbClr val="272E3A"/>
            </a:solidFill>
          </a:endParaRPr>
        </a:p>
      </dgm:t>
    </dgm:pt>
    <dgm:pt modelId="{6F7081AF-517D-4222-A9D9-6A638B2334D4}">
      <dgm:prSet phldrT="[Texto]"/>
      <dgm:spPr/>
      <dgm:t>
        <a:bodyPr/>
        <a:lstStyle/>
        <a:p>
          <a:r>
            <a:rPr lang="es-ES" dirty="0">
              <a:solidFill>
                <a:srgbClr val="272E3A"/>
              </a:solidFill>
            </a:rPr>
            <a:t>3. </a:t>
          </a:r>
          <a:r>
            <a:rPr lang="es-MX" b="1" i="0" u="none" strike="noStrike" cap="none" dirty="0">
              <a:solidFill>
                <a:srgbClr val="272E3A"/>
              </a:solidFill>
              <a:latin typeface="Arial"/>
              <a:ea typeface="Arial"/>
              <a:cs typeface="Arial"/>
              <a:sym typeface="Arial"/>
            </a:rPr>
            <a:t>Este programa tiene como objetivo alcanzar niveles de salubridad ambiental, comprende el manejo sanitario del agua potable, aguas residuales, agua subterránea, buenas prácticas de manufactura, manejo integrado de plagas, seguimiento de emisiones atmosféricas y ruido ambiental; para reducir los riesgos a la salud y prevenir la contaminación.</a:t>
          </a:r>
          <a:endParaRPr lang="es-ES" dirty="0">
            <a:solidFill>
              <a:srgbClr val="272E3A"/>
            </a:solidFill>
          </a:endParaRPr>
        </a:p>
      </dgm:t>
    </dgm:pt>
    <dgm:pt modelId="{4C9F6418-3FFE-4A90-AD59-987080AD5E15}" type="parTrans" cxnId="{382EF054-C518-4F85-8B7E-A9D8BFF4CCE5}">
      <dgm:prSet/>
      <dgm:spPr/>
      <dgm:t>
        <a:bodyPr/>
        <a:lstStyle/>
        <a:p>
          <a:endParaRPr lang="es-ES">
            <a:solidFill>
              <a:srgbClr val="272E3A"/>
            </a:solidFill>
          </a:endParaRPr>
        </a:p>
      </dgm:t>
    </dgm:pt>
    <dgm:pt modelId="{9FA3745A-5491-4FA5-A1F9-01C3151AE834}" type="sibTrans" cxnId="{382EF054-C518-4F85-8B7E-A9D8BFF4CCE5}">
      <dgm:prSet/>
      <dgm:spPr/>
      <dgm:t>
        <a:bodyPr/>
        <a:lstStyle/>
        <a:p>
          <a:endParaRPr lang="es-ES">
            <a:solidFill>
              <a:srgbClr val="272E3A"/>
            </a:solidFill>
          </a:endParaRPr>
        </a:p>
      </dgm:t>
    </dgm:pt>
    <dgm:pt modelId="{A596ADBE-7EBB-441B-9E96-5C92A0C5B66D}">
      <dgm:prSet phldrT="[Texto]"/>
      <dgm:spPr/>
      <dgm:t>
        <a:bodyPr/>
        <a:lstStyle/>
        <a:p>
          <a:r>
            <a:rPr lang="es-ES" dirty="0">
              <a:solidFill>
                <a:srgbClr val="272E3A"/>
              </a:solidFill>
            </a:rPr>
            <a:t>4. </a:t>
          </a:r>
          <a:r>
            <a:rPr lang="es-MX" b="1" i="0" u="none" strike="noStrike" cap="none" dirty="0">
              <a:solidFill>
                <a:schemeClr val="tx1"/>
              </a:solidFill>
              <a:latin typeface="Arial"/>
              <a:ea typeface="Arial"/>
              <a:cs typeface="Arial"/>
              <a:sym typeface="Arial"/>
            </a:rPr>
            <a:t>Garantizar la adecuada gestión interna y externa de los residuos Hospitalarios similares y peligrosos generados en el desarrollo de actividades de la Universidad (laboratorios, servicios de </a:t>
          </a:r>
          <a:r>
            <a:rPr lang="es-MX" b="1" i="0" u="none" strike="noStrike" cap="none" dirty="0" smtClean="0">
              <a:solidFill>
                <a:schemeClr val="tx1"/>
              </a:solidFill>
              <a:latin typeface="Arial"/>
              <a:ea typeface="Arial"/>
              <a:cs typeface="Arial"/>
              <a:sym typeface="Arial"/>
            </a:rPr>
            <a:t>salud, actividades de mantenimiento </a:t>
          </a:r>
          <a:r>
            <a:rPr lang="es-MX" b="1" i="0" u="none" strike="noStrike" cap="none" dirty="0">
              <a:solidFill>
                <a:schemeClr val="tx1"/>
              </a:solidFill>
              <a:latin typeface="Arial"/>
              <a:ea typeface="Arial"/>
              <a:cs typeface="Arial"/>
              <a:sym typeface="Arial"/>
            </a:rPr>
            <a:t>y centros temporales de acopio).</a:t>
          </a:r>
          <a:endParaRPr lang="es-ES" dirty="0">
            <a:solidFill>
              <a:schemeClr val="tx1"/>
            </a:solidFill>
          </a:endParaRPr>
        </a:p>
      </dgm:t>
    </dgm:pt>
    <dgm:pt modelId="{B29DBD2E-2A12-4110-BAB7-7D41B6A6B915}" type="parTrans" cxnId="{1D7EE2A5-DE13-4415-94C7-17DFDB4A0E6C}">
      <dgm:prSet/>
      <dgm:spPr/>
      <dgm:t>
        <a:bodyPr/>
        <a:lstStyle/>
        <a:p>
          <a:endParaRPr lang="es-ES">
            <a:solidFill>
              <a:srgbClr val="272E3A"/>
            </a:solidFill>
          </a:endParaRPr>
        </a:p>
      </dgm:t>
    </dgm:pt>
    <dgm:pt modelId="{CF5DF385-B2D8-4626-94E5-BB5D24C2C6D6}" type="sibTrans" cxnId="{1D7EE2A5-DE13-4415-94C7-17DFDB4A0E6C}">
      <dgm:prSet/>
      <dgm:spPr/>
      <dgm:t>
        <a:bodyPr/>
        <a:lstStyle/>
        <a:p>
          <a:endParaRPr lang="es-ES">
            <a:solidFill>
              <a:srgbClr val="272E3A"/>
            </a:solidFill>
          </a:endParaRPr>
        </a:p>
      </dgm:t>
    </dgm:pt>
    <dgm:pt modelId="{C6E31F1C-9A6B-401A-8C5E-E6694FD1C1AE}">
      <dgm:prSet phldrT="[Texto]"/>
      <dgm:spPr/>
      <dgm:t>
        <a:bodyPr/>
        <a:lstStyle/>
        <a:p>
          <a:r>
            <a:rPr lang="es-ES" dirty="0">
              <a:solidFill>
                <a:srgbClr val="272E3A"/>
              </a:solidFill>
            </a:rPr>
            <a:t>5. </a:t>
          </a:r>
          <a:r>
            <a:rPr lang="es-MX" b="1" i="0" u="none" strike="noStrike" cap="none" dirty="0">
              <a:solidFill>
                <a:srgbClr val="272E3A"/>
              </a:solidFill>
              <a:latin typeface="Arial"/>
              <a:ea typeface="Arial"/>
              <a:cs typeface="Arial"/>
              <a:sym typeface="Arial"/>
            </a:rPr>
            <a:t>Garantizar el manejo y preservación de la flora</a:t>
          </a:r>
          <a:r>
            <a:rPr lang="es-MX" b="1" dirty="0">
              <a:solidFill>
                <a:srgbClr val="272E3A"/>
              </a:solidFill>
            </a:rPr>
            <a:t> y fauna </a:t>
          </a:r>
          <a:r>
            <a:rPr lang="es-MX" b="1" i="0" u="none" strike="noStrike" cap="none" dirty="0">
              <a:solidFill>
                <a:srgbClr val="272E3A"/>
              </a:solidFill>
              <a:latin typeface="Arial"/>
              <a:ea typeface="Arial"/>
              <a:cs typeface="Arial"/>
              <a:sym typeface="Arial"/>
            </a:rPr>
            <a:t>en las sedes de la UMNG, con el fin de aumentar la biodiversidad y la calidad de los ecosistemas presentes. </a:t>
          </a:r>
          <a:endParaRPr lang="es-ES" dirty="0">
            <a:solidFill>
              <a:srgbClr val="272E3A"/>
            </a:solidFill>
          </a:endParaRPr>
        </a:p>
      </dgm:t>
    </dgm:pt>
    <dgm:pt modelId="{0DF4D3B9-6F12-448C-82EB-2EDECB12B8A1}" type="parTrans" cxnId="{57B43CE6-5F14-4272-AE90-09C1989DF0EB}">
      <dgm:prSet/>
      <dgm:spPr/>
      <dgm:t>
        <a:bodyPr/>
        <a:lstStyle/>
        <a:p>
          <a:endParaRPr lang="es-ES">
            <a:solidFill>
              <a:srgbClr val="272E3A"/>
            </a:solidFill>
          </a:endParaRPr>
        </a:p>
      </dgm:t>
    </dgm:pt>
    <dgm:pt modelId="{25BE0720-D8F1-46DE-9AA8-F292E9951530}" type="sibTrans" cxnId="{57B43CE6-5F14-4272-AE90-09C1989DF0EB}">
      <dgm:prSet/>
      <dgm:spPr/>
      <dgm:t>
        <a:bodyPr/>
        <a:lstStyle/>
        <a:p>
          <a:endParaRPr lang="es-ES">
            <a:solidFill>
              <a:srgbClr val="272E3A"/>
            </a:solidFill>
          </a:endParaRPr>
        </a:p>
      </dgm:t>
    </dgm:pt>
    <dgm:pt modelId="{08BF121D-B478-4650-BFB3-BEDCCDA5E778}" type="pres">
      <dgm:prSet presAssocID="{65160B0C-19C1-4DCC-AFF6-A79A03C707DB}" presName="Name0" presStyleCnt="0">
        <dgm:presLayoutVars>
          <dgm:chMax val="7"/>
          <dgm:chPref val="7"/>
          <dgm:dir/>
        </dgm:presLayoutVars>
      </dgm:prSet>
      <dgm:spPr/>
      <dgm:t>
        <a:bodyPr/>
        <a:lstStyle/>
        <a:p>
          <a:endParaRPr lang="es-ES"/>
        </a:p>
      </dgm:t>
    </dgm:pt>
    <dgm:pt modelId="{E5A70255-5DE9-4C37-8763-15CF3E751E36}" type="pres">
      <dgm:prSet presAssocID="{65160B0C-19C1-4DCC-AFF6-A79A03C707DB}" presName="Name1" presStyleCnt="0"/>
      <dgm:spPr/>
    </dgm:pt>
    <dgm:pt modelId="{0CDF931A-BEC0-4FD8-B415-991031B8ED7F}" type="pres">
      <dgm:prSet presAssocID="{65160B0C-19C1-4DCC-AFF6-A79A03C707DB}" presName="cycle" presStyleCnt="0"/>
      <dgm:spPr/>
    </dgm:pt>
    <dgm:pt modelId="{83AAF738-4F10-407D-86AF-99B859135A04}" type="pres">
      <dgm:prSet presAssocID="{65160B0C-19C1-4DCC-AFF6-A79A03C707DB}" presName="srcNode" presStyleLbl="node1" presStyleIdx="0" presStyleCnt="5"/>
      <dgm:spPr/>
    </dgm:pt>
    <dgm:pt modelId="{B05EECC0-0C13-4217-9CED-C95112991EEB}" type="pres">
      <dgm:prSet presAssocID="{65160B0C-19C1-4DCC-AFF6-A79A03C707DB}" presName="conn" presStyleLbl="parChTrans1D2" presStyleIdx="0" presStyleCnt="1"/>
      <dgm:spPr/>
      <dgm:t>
        <a:bodyPr/>
        <a:lstStyle/>
        <a:p>
          <a:endParaRPr lang="es-ES"/>
        </a:p>
      </dgm:t>
    </dgm:pt>
    <dgm:pt modelId="{DCAC3223-55C0-4B1C-A7A3-047653DD12A2}" type="pres">
      <dgm:prSet presAssocID="{65160B0C-19C1-4DCC-AFF6-A79A03C707DB}" presName="extraNode" presStyleLbl="node1" presStyleIdx="0" presStyleCnt="5"/>
      <dgm:spPr/>
    </dgm:pt>
    <dgm:pt modelId="{008D8C75-EB19-44CB-AF9B-D02ED128DE8E}" type="pres">
      <dgm:prSet presAssocID="{65160B0C-19C1-4DCC-AFF6-A79A03C707DB}" presName="dstNode" presStyleLbl="node1" presStyleIdx="0" presStyleCnt="5"/>
      <dgm:spPr/>
    </dgm:pt>
    <dgm:pt modelId="{2A5B709A-73BD-4263-ADEA-B78C584D859E}" type="pres">
      <dgm:prSet presAssocID="{6D7F8168-D14F-4449-8891-002A6FC08390}" presName="text_1" presStyleLbl="node1" presStyleIdx="0" presStyleCnt="5">
        <dgm:presLayoutVars>
          <dgm:bulletEnabled val="1"/>
        </dgm:presLayoutVars>
      </dgm:prSet>
      <dgm:spPr/>
      <dgm:t>
        <a:bodyPr/>
        <a:lstStyle/>
        <a:p>
          <a:endParaRPr lang="es-ES"/>
        </a:p>
      </dgm:t>
    </dgm:pt>
    <dgm:pt modelId="{7E11B67B-86B2-4ECF-8CDA-DEB71129FC50}" type="pres">
      <dgm:prSet presAssocID="{6D7F8168-D14F-4449-8891-002A6FC08390}" presName="accent_1" presStyleCnt="0"/>
      <dgm:spPr/>
    </dgm:pt>
    <dgm:pt modelId="{8FFFAD41-1CAF-4657-A855-8C41065CD8EF}" type="pres">
      <dgm:prSet presAssocID="{6D7F8168-D14F-4449-8891-002A6FC08390}" presName="accentRepeatNode" presStyleLbl="solidFgAcc1" presStyleIdx="0" presStyleCnt="5"/>
      <dgm:spPr>
        <a:blipFill rotWithShape="0">
          <a:blip xmlns:r="http://schemas.openxmlformats.org/officeDocument/2006/relationships" r:embed="rId1"/>
          <a:stretch>
            <a:fillRect/>
          </a:stretch>
        </a:blipFill>
      </dgm:spPr>
    </dgm:pt>
    <dgm:pt modelId="{D8260DE7-3DBD-493D-80A4-09BDB7B2FE46}" type="pres">
      <dgm:prSet presAssocID="{20BFE080-A6FF-436D-9F61-7B68FF2D9774}" presName="text_2" presStyleLbl="node1" presStyleIdx="1" presStyleCnt="5">
        <dgm:presLayoutVars>
          <dgm:bulletEnabled val="1"/>
        </dgm:presLayoutVars>
      </dgm:prSet>
      <dgm:spPr/>
      <dgm:t>
        <a:bodyPr/>
        <a:lstStyle/>
        <a:p>
          <a:endParaRPr lang="es-ES"/>
        </a:p>
      </dgm:t>
    </dgm:pt>
    <dgm:pt modelId="{3978F68C-2BB8-4954-ADB2-EAB0C98A96C8}" type="pres">
      <dgm:prSet presAssocID="{20BFE080-A6FF-436D-9F61-7B68FF2D9774}" presName="accent_2" presStyleCnt="0"/>
      <dgm:spPr/>
    </dgm:pt>
    <dgm:pt modelId="{8CDDD6B9-6183-456A-AB66-9BE0AACD848F}" type="pres">
      <dgm:prSet presAssocID="{20BFE080-A6FF-436D-9F61-7B68FF2D9774}" presName="accentRepeatNode" presStyleLbl="solidFgAcc1" presStyleIdx="1" presStyleCnt="5"/>
      <dgm:spPr>
        <a:blipFill rotWithShape="0">
          <a:blip xmlns:r="http://schemas.openxmlformats.org/officeDocument/2006/relationships" r:embed="rId2"/>
          <a:stretch>
            <a:fillRect/>
          </a:stretch>
        </a:blipFill>
      </dgm:spPr>
    </dgm:pt>
    <dgm:pt modelId="{02E99059-A61F-4497-B2BA-56385AE43244}" type="pres">
      <dgm:prSet presAssocID="{6F7081AF-517D-4222-A9D9-6A638B2334D4}" presName="text_3" presStyleLbl="node1" presStyleIdx="2" presStyleCnt="5">
        <dgm:presLayoutVars>
          <dgm:bulletEnabled val="1"/>
        </dgm:presLayoutVars>
      </dgm:prSet>
      <dgm:spPr/>
      <dgm:t>
        <a:bodyPr/>
        <a:lstStyle/>
        <a:p>
          <a:endParaRPr lang="es-ES"/>
        </a:p>
      </dgm:t>
    </dgm:pt>
    <dgm:pt modelId="{710AE7BF-6B59-4F39-A47A-7D8AC1FB8FBF}" type="pres">
      <dgm:prSet presAssocID="{6F7081AF-517D-4222-A9D9-6A638B2334D4}" presName="accent_3" presStyleCnt="0"/>
      <dgm:spPr/>
    </dgm:pt>
    <dgm:pt modelId="{93078CB3-59E0-4BE6-91DB-898347EE6292}" type="pres">
      <dgm:prSet presAssocID="{6F7081AF-517D-4222-A9D9-6A638B2334D4}" presName="accentRepeatNode" presStyleLbl="solidFgAcc1" presStyleIdx="2" presStyleCnt="5"/>
      <dgm:spPr>
        <a:blipFill rotWithShape="0">
          <a:blip xmlns:r="http://schemas.openxmlformats.org/officeDocument/2006/relationships" r:embed="rId3"/>
          <a:stretch>
            <a:fillRect/>
          </a:stretch>
        </a:blipFill>
      </dgm:spPr>
    </dgm:pt>
    <dgm:pt modelId="{70AB43C5-A2BA-4568-829E-61EEEDE7A00F}" type="pres">
      <dgm:prSet presAssocID="{A596ADBE-7EBB-441B-9E96-5C92A0C5B66D}" presName="text_4" presStyleLbl="node1" presStyleIdx="3" presStyleCnt="5">
        <dgm:presLayoutVars>
          <dgm:bulletEnabled val="1"/>
        </dgm:presLayoutVars>
      </dgm:prSet>
      <dgm:spPr/>
      <dgm:t>
        <a:bodyPr/>
        <a:lstStyle/>
        <a:p>
          <a:endParaRPr lang="es-ES"/>
        </a:p>
      </dgm:t>
    </dgm:pt>
    <dgm:pt modelId="{447E62AD-214E-4BFE-9025-9B601CD0261D}" type="pres">
      <dgm:prSet presAssocID="{A596ADBE-7EBB-441B-9E96-5C92A0C5B66D}" presName="accent_4" presStyleCnt="0"/>
      <dgm:spPr/>
    </dgm:pt>
    <dgm:pt modelId="{201BA7B9-0019-457F-8AFA-CFA61166D422}" type="pres">
      <dgm:prSet presAssocID="{A596ADBE-7EBB-441B-9E96-5C92A0C5B66D}" presName="accentRepeatNode" presStyleLbl="solidFgAcc1" presStyleIdx="3" presStyleCnt="5"/>
      <dgm:spPr>
        <a:blipFill rotWithShape="0">
          <a:blip xmlns:r="http://schemas.openxmlformats.org/officeDocument/2006/relationships" r:embed="rId4"/>
          <a:stretch>
            <a:fillRect/>
          </a:stretch>
        </a:blipFill>
      </dgm:spPr>
    </dgm:pt>
    <dgm:pt modelId="{C96E1633-1F02-4748-8F5E-7B21DC8409D5}" type="pres">
      <dgm:prSet presAssocID="{C6E31F1C-9A6B-401A-8C5E-E6694FD1C1AE}" presName="text_5" presStyleLbl="node1" presStyleIdx="4" presStyleCnt="5">
        <dgm:presLayoutVars>
          <dgm:bulletEnabled val="1"/>
        </dgm:presLayoutVars>
      </dgm:prSet>
      <dgm:spPr/>
      <dgm:t>
        <a:bodyPr/>
        <a:lstStyle/>
        <a:p>
          <a:endParaRPr lang="es-ES"/>
        </a:p>
      </dgm:t>
    </dgm:pt>
    <dgm:pt modelId="{8DB7941C-CB89-4F7A-AE85-E7738A31F1A5}" type="pres">
      <dgm:prSet presAssocID="{C6E31F1C-9A6B-401A-8C5E-E6694FD1C1AE}" presName="accent_5" presStyleCnt="0"/>
      <dgm:spPr/>
    </dgm:pt>
    <dgm:pt modelId="{3845A676-DB04-4FD8-B462-38CDF9338BF7}" type="pres">
      <dgm:prSet presAssocID="{C6E31F1C-9A6B-401A-8C5E-E6694FD1C1AE}" presName="accentRepeatNode" presStyleLbl="solidFgAcc1" presStyleIdx="4" presStyleCnt="5"/>
      <dgm:spPr>
        <a:blipFill rotWithShape="0">
          <a:blip xmlns:r="http://schemas.openxmlformats.org/officeDocument/2006/relationships" r:embed="rId5"/>
          <a:stretch>
            <a:fillRect/>
          </a:stretch>
        </a:blipFill>
      </dgm:spPr>
    </dgm:pt>
  </dgm:ptLst>
  <dgm:cxnLst>
    <dgm:cxn modelId="{57B43CE6-5F14-4272-AE90-09C1989DF0EB}" srcId="{65160B0C-19C1-4DCC-AFF6-A79A03C707DB}" destId="{C6E31F1C-9A6B-401A-8C5E-E6694FD1C1AE}" srcOrd="4" destOrd="0" parTransId="{0DF4D3B9-6F12-448C-82EB-2EDECB12B8A1}" sibTransId="{25BE0720-D8F1-46DE-9AA8-F292E9951530}"/>
    <dgm:cxn modelId="{79AD2C75-DE2B-4D6E-AB6B-663496BAAF77}" type="presOf" srcId="{6F7081AF-517D-4222-A9D9-6A638B2334D4}" destId="{02E99059-A61F-4497-B2BA-56385AE43244}" srcOrd="0" destOrd="0" presId="urn:microsoft.com/office/officeart/2008/layout/VerticalCurvedList"/>
    <dgm:cxn modelId="{FE27ABA8-AED2-4B7F-A7C1-E9FCC1B0D23B}" type="presOf" srcId="{20BFE080-A6FF-436D-9F61-7B68FF2D9774}" destId="{D8260DE7-3DBD-493D-80A4-09BDB7B2FE46}" srcOrd="0" destOrd="0" presId="urn:microsoft.com/office/officeart/2008/layout/VerticalCurvedList"/>
    <dgm:cxn modelId="{E2754B81-64E8-4506-89D4-6D0FF2EDA7E2}" type="presOf" srcId="{C6E31F1C-9A6B-401A-8C5E-E6694FD1C1AE}" destId="{C96E1633-1F02-4748-8F5E-7B21DC8409D5}" srcOrd="0" destOrd="0" presId="urn:microsoft.com/office/officeart/2008/layout/VerticalCurvedList"/>
    <dgm:cxn modelId="{A111E740-958A-4CCB-85F2-70F6D122870B}" type="presOf" srcId="{A596ADBE-7EBB-441B-9E96-5C92A0C5B66D}" destId="{70AB43C5-A2BA-4568-829E-61EEEDE7A00F}" srcOrd="0" destOrd="0" presId="urn:microsoft.com/office/officeart/2008/layout/VerticalCurvedList"/>
    <dgm:cxn modelId="{918A3606-F32D-41A1-AC49-F6BDC3DA9B45}" type="presOf" srcId="{65160B0C-19C1-4DCC-AFF6-A79A03C707DB}" destId="{08BF121D-B478-4650-BFB3-BEDCCDA5E778}" srcOrd="0" destOrd="0" presId="urn:microsoft.com/office/officeart/2008/layout/VerticalCurvedList"/>
    <dgm:cxn modelId="{E2D93857-434B-4D22-B175-7E786A1ECF64}" srcId="{65160B0C-19C1-4DCC-AFF6-A79A03C707DB}" destId="{20BFE080-A6FF-436D-9F61-7B68FF2D9774}" srcOrd="1" destOrd="0" parTransId="{EF12D23F-B098-4979-A555-EC19E15444EC}" sibTransId="{5C0AE5CF-84F5-41AA-B36E-7873C93BE1EC}"/>
    <dgm:cxn modelId="{1D7EE2A5-DE13-4415-94C7-17DFDB4A0E6C}" srcId="{65160B0C-19C1-4DCC-AFF6-A79A03C707DB}" destId="{A596ADBE-7EBB-441B-9E96-5C92A0C5B66D}" srcOrd="3" destOrd="0" parTransId="{B29DBD2E-2A12-4110-BAB7-7D41B6A6B915}" sibTransId="{CF5DF385-B2D8-4626-94E5-BB5D24C2C6D6}"/>
    <dgm:cxn modelId="{382EF054-C518-4F85-8B7E-A9D8BFF4CCE5}" srcId="{65160B0C-19C1-4DCC-AFF6-A79A03C707DB}" destId="{6F7081AF-517D-4222-A9D9-6A638B2334D4}" srcOrd="2" destOrd="0" parTransId="{4C9F6418-3FFE-4A90-AD59-987080AD5E15}" sibTransId="{9FA3745A-5491-4FA5-A1F9-01C3151AE834}"/>
    <dgm:cxn modelId="{B3A1FB4A-9C34-4DCF-B3F4-AAA45D604365}" type="presOf" srcId="{6D7F8168-D14F-4449-8891-002A6FC08390}" destId="{2A5B709A-73BD-4263-ADEA-B78C584D859E}" srcOrd="0" destOrd="0" presId="urn:microsoft.com/office/officeart/2008/layout/VerticalCurvedList"/>
    <dgm:cxn modelId="{ADA48377-0DE3-4CEF-9A30-E88E7233789B}" srcId="{65160B0C-19C1-4DCC-AFF6-A79A03C707DB}" destId="{6D7F8168-D14F-4449-8891-002A6FC08390}" srcOrd="0" destOrd="0" parTransId="{6B3F780D-AE20-4DC5-B78C-DF493C30F0F0}" sibTransId="{BFF37730-0DF3-4AA5-8644-B10BCD7A753B}"/>
    <dgm:cxn modelId="{F3193287-6C80-48D1-BD41-ECDD2F9E9209}" type="presOf" srcId="{BFF37730-0DF3-4AA5-8644-B10BCD7A753B}" destId="{B05EECC0-0C13-4217-9CED-C95112991EEB}" srcOrd="0" destOrd="0" presId="urn:microsoft.com/office/officeart/2008/layout/VerticalCurvedList"/>
    <dgm:cxn modelId="{2E50B069-B4CC-45BF-803F-AB68BA749432}" type="presParOf" srcId="{08BF121D-B478-4650-BFB3-BEDCCDA5E778}" destId="{E5A70255-5DE9-4C37-8763-15CF3E751E36}" srcOrd="0" destOrd="0" presId="urn:microsoft.com/office/officeart/2008/layout/VerticalCurvedList"/>
    <dgm:cxn modelId="{20A363FB-143A-4AA8-8FB8-2946545B98F0}" type="presParOf" srcId="{E5A70255-5DE9-4C37-8763-15CF3E751E36}" destId="{0CDF931A-BEC0-4FD8-B415-991031B8ED7F}" srcOrd="0" destOrd="0" presId="urn:microsoft.com/office/officeart/2008/layout/VerticalCurvedList"/>
    <dgm:cxn modelId="{B70E5B2B-56C0-4FBD-A284-BCFB007FB99A}" type="presParOf" srcId="{0CDF931A-BEC0-4FD8-B415-991031B8ED7F}" destId="{83AAF738-4F10-407D-86AF-99B859135A04}" srcOrd="0" destOrd="0" presId="urn:microsoft.com/office/officeart/2008/layout/VerticalCurvedList"/>
    <dgm:cxn modelId="{B928438A-1DB7-49A5-A1FC-8113D358C9C4}" type="presParOf" srcId="{0CDF931A-BEC0-4FD8-B415-991031B8ED7F}" destId="{B05EECC0-0C13-4217-9CED-C95112991EEB}" srcOrd="1" destOrd="0" presId="urn:microsoft.com/office/officeart/2008/layout/VerticalCurvedList"/>
    <dgm:cxn modelId="{74D24889-7F2C-48E8-8259-1E408F39BC34}" type="presParOf" srcId="{0CDF931A-BEC0-4FD8-B415-991031B8ED7F}" destId="{DCAC3223-55C0-4B1C-A7A3-047653DD12A2}" srcOrd="2" destOrd="0" presId="urn:microsoft.com/office/officeart/2008/layout/VerticalCurvedList"/>
    <dgm:cxn modelId="{6BD133B1-F76C-4785-A21A-001D01616F89}" type="presParOf" srcId="{0CDF931A-BEC0-4FD8-B415-991031B8ED7F}" destId="{008D8C75-EB19-44CB-AF9B-D02ED128DE8E}" srcOrd="3" destOrd="0" presId="urn:microsoft.com/office/officeart/2008/layout/VerticalCurvedList"/>
    <dgm:cxn modelId="{474A1F9B-1313-4915-9380-3B0EAE76B945}" type="presParOf" srcId="{E5A70255-5DE9-4C37-8763-15CF3E751E36}" destId="{2A5B709A-73BD-4263-ADEA-B78C584D859E}" srcOrd="1" destOrd="0" presId="urn:microsoft.com/office/officeart/2008/layout/VerticalCurvedList"/>
    <dgm:cxn modelId="{08319748-6AEC-4F34-B68F-35FFCD6DE3FF}" type="presParOf" srcId="{E5A70255-5DE9-4C37-8763-15CF3E751E36}" destId="{7E11B67B-86B2-4ECF-8CDA-DEB71129FC50}" srcOrd="2" destOrd="0" presId="urn:microsoft.com/office/officeart/2008/layout/VerticalCurvedList"/>
    <dgm:cxn modelId="{69691C54-16A6-4C69-8D07-4DA2A80A738D}" type="presParOf" srcId="{7E11B67B-86B2-4ECF-8CDA-DEB71129FC50}" destId="{8FFFAD41-1CAF-4657-A855-8C41065CD8EF}" srcOrd="0" destOrd="0" presId="urn:microsoft.com/office/officeart/2008/layout/VerticalCurvedList"/>
    <dgm:cxn modelId="{E58B7ACD-BA7A-4691-81D3-0221AC8C3966}" type="presParOf" srcId="{E5A70255-5DE9-4C37-8763-15CF3E751E36}" destId="{D8260DE7-3DBD-493D-80A4-09BDB7B2FE46}" srcOrd="3" destOrd="0" presId="urn:microsoft.com/office/officeart/2008/layout/VerticalCurvedList"/>
    <dgm:cxn modelId="{6C7FE1C5-255E-4578-A46E-0B5097992008}" type="presParOf" srcId="{E5A70255-5DE9-4C37-8763-15CF3E751E36}" destId="{3978F68C-2BB8-4954-ADB2-EAB0C98A96C8}" srcOrd="4" destOrd="0" presId="urn:microsoft.com/office/officeart/2008/layout/VerticalCurvedList"/>
    <dgm:cxn modelId="{89575E85-F8E0-434F-902A-833069B2B2EE}" type="presParOf" srcId="{3978F68C-2BB8-4954-ADB2-EAB0C98A96C8}" destId="{8CDDD6B9-6183-456A-AB66-9BE0AACD848F}" srcOrd="0" destOrd="0" presId="urn:microsoft.com/office/officeart/2008/layout/VerticalCurvedList"/>
    <dgm:cxn modelId="{4C16B643-4EC7-4D1B-B3CF-A49E80EA251D}" type="presParOf" srcId="{E5A70255-5DE9-4C37-8763-15CF3E751E36}" destId="{02E99059-A61F-4497-B2BA-56385AE43244}" srcOrd="5" destOrd="0" presId="urn:microsoft.com/office/officeart/2008/layout/VerticalCurvedList"/>
    <dgm:cxn modelId="{572C310E-50B0-4D9C-A58F-D1A8277F784E}" type="presParOf" srcId="{E5A70255-5DE9-4C37-8763-15CF3E751E36}" destId="{710AE7BF-6B59-4F39-A47A-7D8AC1FB8FBF}" srcOrd="6" destOrd="0" presId="urn:microsoft.com/office/officeart/2008/layout/VerticalCurvedList"/>
    <dgm:cxn modelId="{66B1EB08-81E5-4697-90C8-40DBC5C651BF}" type="presParOf" srcId="{710AE7BF-6B59-4F39-A47A-7D8AC1FB8FBF}" destId="{93078CB3-59E0-4BE6-91DB-898347EE6292}" srcOrd="0" destOrd="0" presId="urn:microsoft.com/office/officeart/2008/layout/VerticalCurvedList"/>
    <dgm:cxn modelId="{213AD0FA-6851-4A8F-9C48-09144D5C5BFB}" type="presParOf" srcId="{E5A70255-5DE9-4C37-8763-15CF3E751E36}" destId="{70AB43C5-A2BA-4568-829E-61EEEDE7A00F}" srcOrd="7" destOrd="0" presId="urn:microsoft.com/office/officeart/2008/layout/VerticalCurvedList"/>
    <dgm:cxn modelId="{743794B0-BB7F-4ACD-A194-14E6245A71A3}" type="presParOf" srcId="{E5A70255-5DE9-4C37-8763-15CF3E751E36}" destId="{447E62AD-214E-4BFE-9025-9B601CD0261D}" srcOrd="8" destOrd="0" presId="urn:microsoft.com/office/officeart/2008/layout/VerticalCurvedList"/>
    <dgm:cxn modelId="{2399311F-B095-4601-A495-69686BE63B0D}" type="presParOf" srcId="{447E62AD-214E-4BFE-9025-9B601CD0261D}" destId="{201BA7B9-0019-457F-8AFA-CFA61166D422}" srcOrd="0" destOrd="0" presId="urn:microsoft.com/office/officeart/2008/layout/VerticalCurvedList"/>
    <dgm:cxn modelId="{1495F3E0-0E55-4E7C-9681-EC19DD1D894D}" type="presParOf" srcId="{E5A70255-5DE9-4C37-8763-15CF3E751E36}" destId="{C96E1633-1F02-4748-8F5E-7B21DC8409D5}" srcOrd="9" destOrd="0" presId="urn:microsoft.com/office/officeart/2008/layout/VerticalCurvedList"/>
    <dgm:cxn modelId="{428EC511-45DD-44EA-8720-2033F7DE6A85}" type="presParOf" srcId="{E5A70255-5DE9-4C37-8763-15CF3E751E36}" destId="{8DB7941C-CB89-4F7A-AE85-E7738A31F1A5}" srcOrd="10" destOrd="0" presId="urn:microsoft.com/office/officeart/2008/layout/VerticalCurvedList"/>
    <dgm:cxn modelId="{E6756D66-1ED6-491D-9B2D-9B027FDD7C49}" type="presParOf" srcId="{8DB7941C-CB89-4F7A-AE85-E7738A31F1A5}" destId="{3845A676-DB04-4FD8-B462-38CDF9338BF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D66BC6-B12D-4753-B424-2CB7CFB058A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A5E21F47-E2C8-4921-9465-DA619168EAC3}">
      <dgm:prSet phldrT="[Texto]" custT="1"/>
      <dgm:spPr/>
      <dgm:t>
        <a:bodyPr/>
        <a:lstStyle/>
        <a:p>
          <a:pPr rtl="0"/>
          <a:r>
            <a:rPr lang="es-MX" sz="1100" b="1" dirty="0">
              <a:solidFill>
                <a:schemeClr val="tx1">
                  <a:lumMod val="50000"/>
                </a:schemeClr>
              </a:solidFill>
              <a:latin typeface="Arial" panose="020B0604020202020204" pitchFamily="34" charset="0"/>
              <a:ea typeface="Libre Franklin Medium"/>
              <a:cs typeface="Arial" panose="020B0604020202020204" pitchFamily="34" charset="0"/>
              <a:sym typeface="Libre Franklin Medium"/>
            </a:rPr>
            <a:t>Lograr y mantener estándares de alta calidad para los programas con fines de acreditación por primera vez o renovación</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9473BF5E-0E4A-421F-9DB4-46A1785B63B9}" type="parTrans" cxnId="{04E9D439-06C8-44B4-968D-6AFDFE54D0AA}">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98171462-E559-4094-A46D-23D1F24D7124}" type="sibTrans" cxnId="{04E9D439-06C8-44B4-968D-6AFDFE54D0AA}">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C3FAAFB0-74C4-4C74-897A-2C2561D9D84D}">
      <dgm:prSet phldrT="[Texto]" custT="1"/>
      <dgm:spPr/>
      <dgm:t>
        <a:bodyPr/>
        <a:lstStyle/>
        <a:p>
          <a:pPr rtl="0"/>
          <a:r>
            <a:rPr lang="es-MX" sz="1100" b="1" dirty="0">
              <a:solidFill>
                <a:schemeClr val="tx1">
                  <a:lumMod val="50000"/>
                </a:schemeClr>
              </a:solidFill>
              <a:latin typeface="Arial" panose="020B0604020202020204" pitchFamily="34" charset="0"/>
              <a:ea typeface="Libre Franklin Medium"/>
              <a:cs typeface="Arial" panose="020B0604020202020204" pitchFamily="34" charset="0"/>
              <a:sym typeface="Libre Franklin Medium"/>
            </a:rPr>
            <a:t>Optimizar la generación de ingresos y manejo del presupuesto para satisfacer las necesidades académico administrativas que permitan el fortalecimiento institucional</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94B588CA-C21A-48E7-ABF6-A0D2E01FC54E}" type="parTrans" cxnId="{EAC4E4B0-6488-43BB-A7BF-DCABCC2B96AF}">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08E320EA-38BB-438C-90C5-68A119AD00CE}" type="sibTrans" cxnId="{EAC4E4B0-6488-43BB-A7BF-DCABCC2B96AF}">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AC75AD94-04DC-4967-B43B-A41A0001CE0B}">
      <dgm:prSet phldrT="[Texto]" custT="1"/>
      <dgm:spPr/>
      <dgm:t>
        <a:bodyPr/>
        <a:lstStyle/>
        <a:p>
          <a:pPr rtl="0"/>
          <a:r>
            <a:rPr lang="es-ES" sz="1100" b="1" dirty="0" smtClean="0">
              <a:solidFill>
                <a:schemeClr val="tx1">
                  <a:lumMod val="50000"/>
                </a:schemeClr>
              </a:solidFill>
              <a:latin typeface="Arial" panose="020B0604020202020204" pitchFamily="34" charset="0"/>
              <a:cs typeface="Arial" panose="020B0604020202020204" pitchFamily="34" charset="0"/>
              <a:sym typeface="Libre Franklin Medium"/>
            </a:rPr>
            <a:t>Ampliar la oferta académica garantizando estándares de calidad en los programas, considerando las necesidades especiales de la comunidad académica</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ECE0CDA8-9675-4149-81F7-E1735D739347}" type="parTrans" cxnId="{67BF5D3C-3B88-4F9E-BD93-BA36C5B943C4}">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D25D8347-261B-4F63-B809-F390AC8DE55D}" type="sibTrans" cxnId="{67BF5D3C-3B88-4F9E-BD93-BA36C5B943C4}">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29B5D994-2C2C-4454-A4F9-324E5BBDAFC9}">
      <dgm:prSet phldrT="[Texto]" custT="1"/>
      <dgm:spPr/>
      <dgm:t>
        <a:bodyPr/>
        <a:lstStyle/>
        <a:p>
          <a:pPr rtl="0"/>
          <a:r>
            <a:rPr lang="es-ES" sz="1100" b="1" dirty="0" smtClean="0">
              <a:solidFill>
                <a:schemeClr val="tx1">
                  <a:lumMod val="50000"/>
                </a:schemeClr>
              </a:solidFill>
              <a:latin typeface="Arial" panose="020B0604020202020204" pitchFamily="34" charset="0"/>
              <a:cs typeface="Arial" panose="020B0604020202020204" pitchFamily="34" charset="0"/>
              <a:sym typeface="Libre Franklin Medium"/>
            </a:rPr>
            <a:t>Ampliar la cobertura de los servicios de extensión y proyección social a los Grupos de Interés y el Sector Defensa</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8BE91447-CD0A-4D0B-8A3C-A7CFAC614918}" type="parTrans" cxnId="{58402B1E-8B13-4C01-8577-F3CDC200AE9E}">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A51A4453-5196-457C-A810-6070CA3E356F}" type="sibTrans" cxnId="{58402B1E-8B13-4C01-8577-F3CDC200AE9E}">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C6D123A0-5B0A-4D9A-8DDE-A904D9BA8B6D}">
      <dgm:prSet phldrT="[Texto]" custT="1"/>
      <dgm:spPr/>
      <dgm:t>
        <a:bodyPr/>
        <a:lstStyle/>
        <a:p>
          <a:pPr rtl="0"/>
          <a:r>
            <a:rPr lang="es-ES" sz="1100" b="1" dirty="0" smtClean="0">
              <a:solidFill>
                <a:schemeClr val="tx1">
                  <a:lumMod val="50000"/>
                </a:schemeClr>
              </a:solidFill>
              <a:latin typeface="Arial" panose="020B0604020202020204" pitchFamily="34" charset="0"/>
              <a:cs typeface="Arial" panose="020B0604020202020204" pitchFamily="34" charset="0"/>
              <a:sym typeface="Libre Franklin Medium"/>
            </a:rPr>
            <a:t>Promover actividades que permitan el fortalecimiento de la cultura investigativa, innovadora y emprendedora en la UMNG</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FEE68D96-2D6A-439C-B75F-24EF51D1330B}" type="parTrans" cxnId="{4E9A439C-BBB4-4281-877C-6F94772C27D0}">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8C2C0441-0C27-44D1-A3A3-1E08205919C5}" type="sibTrans" cxnId="{4E9A439C-BBB4-4281-877C-6F94772C27D0}">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8C8ABD9C-F4E9-4A14-86A1-73744615E5E9}">
      <dgm:prSet phldrT="[Texto]" custT="1"/>
      <dgm:spPr/>
      <dgm:t>
        <a:bodyPr/>
        <a:lstStyle/>
        <a:p>
          <a:pPr rtl="0"/>
          <a:r>
            <a:rPr lang="es-ES" sz="1100" b="1" dirty="0" smtClean="0">
              <a:solidFill>
                <a:schemeClr val="tx1">
                  <a:lumMod val="50000"/>
                </a:schemeClr>
              </a:solidFill>
              <a:latin typeface="Arial" panose="020B0604020202020204" pitchFamily="34" charset="0"/>
              <a:cs typeface="Arial" panose="020B0604020202020204" pitchFamily="34" charset="0"/>
              <a:sym typeface="Libre Franklin Medium"/>
            </a:rPr>
            <a:t> Producir publicaciones de carácter editorial especializado, asociadas a la generación de conocimiento en la UMNG</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05C34FC8-6187-4E58-9C60-29605DE68BF2}" type="parTrans" cxnId="{F8A35395-F957-4EEC-A00B-1187ABCA046B}">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DC3DB72B-A41B-463D-A977-E940006AD076}" type="sibTrans" cxnId="{F8A35395-F957-4EEC-A00B-1187ABCA046B}">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B340AA8E-9DA3-49A5-89AD-1D36A3573B38}">
      <dgm:prSet phldrT="[Texto]" custT="1"/>
      <dgm:spPr/>
      <dgm:t>
        <a:bodyPr/>
        <a:lstStyle/>
        <a:p>
          <a:pPr rtl="0"/>
          <a:r>
            <a:rPr lang="es-ES" sz="1100" b="1" dirty="0" smtClean="0">
              <a:solidFill>
                <a:schemeClr val="tx1">
                  <a:lumMod val="50000"/>
                </a:schemeClr>
              </a:solidFill>
              <a:latin typeface="Arial" panose="020B0604020202020204" pitchFamily="34" charset="0"/>
              <a:cs typeface="Arial" panose="020B0604020202020204" pitchFamily="34" charset="0"/>
              <a:sym typeface="Libre Franklin Medium"/>
            </a:rPr>
            <a:t>Realizar la actualización y seguimiento periódico de los riesgos asociados a los procesos institucionales para evitar y/o disminuir los efectos negativos de su materialización</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99DB2F11-39C8-43E2-BED8-D88FEE34AB9D}" type="parTrans" cxnId="{12F708B7-0E3C-4302-99A8-2E64707F8C02}">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53C36B30-5BAF-433E-8379-4B2CD8A008B2}" type="sibTrans" cxnId="{12F708B7-0E3C-4302-99A8-2E64707F8C02}">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C8F26103-51AF-4C12-8817-4B3DF68FEB3C}" type="pres">
      <dgm:prSet presAssocID="{E4D66BC6-B12D-4753-B424-2CB7CFB058A8}" presName="linear" presStyleCnt="0">
        <dgm:presLayoutVars>
          <dgm:dir/>
          <dgm:animLvl val="lvl"/>
          <dgm:resizeHandles val="exact"/>
        </dgm:presLayoutVars>
      </dgm:prSet>
      <dgm:spPr/>
      <dgm:t>
        <a:bodyPr/>
        <a:lstStyle/>
        <a:p>
          <a:endParaRPr lang="es-ES"/>
        </a:p>
      </dgm:t>
    </dgm:pt>
    <dgm:pt modelId="{D9D9BBE5-9E00-4915-AFF9-6656C5EC1A26}" type="pres">
      <dgm:prSet presAssocID="{A5E21F47-E2C8-4921-9465-DA619168EAC3}" presName="parentLin" presStyleCnt="0"/>
      <dgm:spPr/>
    </dgm:pt>
    <dgm:pt modelId="{234B94EB-BF0B-45C5-87E6-3B574889D6A9}" type="pres">
      <dgm:prSet presAssocID="{A5E21F47-E2C8-4921-9465-DA619168EAC3}" presName="parentLeftMargin" presStyleLbl="node1" presStyleIdx="0" presStyleCnt="7"/>
      <dgm:spPr/>
      <dgm:t>
        <a:bodyPr/>
        <a:lstStyle/>
        <a:p>
          <a:endParaRPr lang="es-ES"/>
        </a:p>
      </dgm:t>
    </dgm:pt>
    <dgm:pt modelId="{E192E021-29AC-43A0-A34D-1C8C67ED791B}" type="pres">
      <dgm:prSet presAssocID="{A5E21F47-E2C8-4921-9465-DA619168EAC3}" presName="parentText" presStyleLbl="node1" presStyleIdx="0" presStyleCnt="7" custScaleY="90436">
        <dgm:presLayoutVars>
          <dgm:chMax val="0"/>
          <dgm:bulletEnabled val="1"/>
        </dgm:presLayoutVars>
      </dgm:prSet>
      <dgm:spPr/>
      <dgm:t>
        <a:bodyPr/>
        <a:lstStyle/>
        <a:p>
          <a:endParaRPr lang="es-ES"/>
        </a:p>
      </dgm:t>
    </dgm:pt>
    <dgm:pt modelId="{399304EA-5E0B-4B9C-98D0-4EF32315494F}" type="pres">
      <dgm:prSet presAssocID="{A5E21F47-E2C8-4921-9465-DA619168EAC3}" presName="negativeSpace" presStyleCnt="0"/>
      <dgm:spPr/>
    </dgm:pt>
    <dgm:pt modelId="{3FBDC872-5C28-4E96-83AC-3D4246F5FBB2}" type="pres">
      <dgm:prSet presAssocID="{A5E21F47-E2C8-4921-9465-DA619168EAC3}" presName="childText" presStyleLbl="conFgAcc1" presStyleIdx="0" presStyleCnt="7">
        <dgm:presLayoutVars>
          <dgm:bulletEnabled val="1"/>
        </dgm:presLayoutVars>
      </dgm:prSet>
      <dgm:spPr/>
    </dgm:pt>
    <dgm:pt modelId="{8925613F-FF23-4732-AFFD-D6D7B8138C77}" type="pres">
      <dgm:prSet presAssocID="{98171462-E559-4094-A46D-23D1F24D7124}" presName="spaceBetweenRectangles" presStyleCnt="0"/>
      <dgm:spPr/>
    </dgm:pt>
    <dgm:pt modelId="{EC2DAF61-96D0-4A3F-A22C-9C823A10025C}" type="pres">
      <dgm:prSet presAssocID="{C3FAAFB0-74C4-4C74-897A-2C2561D9D84D}" presName="parentLin" presStyleCnt="0"/>
      <dgm:spPr/>
    </dgm:pt>
    <dgm:pt modelId="{89BDFF91-7BB6-476F-AB5A-2A6AF75DB4EE}" type="pres">
      <dgm:prSet presAssocID="{C3FAAFB0-74C4-4C74-897A-2C2561D9D84D}" presName="parentLeftMargin" presStyleLbl="node1" presStyleIdx="0" presStyleCnt="7"/>
      <dgm:spPr/>
      <dgm:t>
        <a:bodyPr/>
        <a:lstStyle/>
        <a:p>
          <a:endParaRPr lang="es-ES"/>
        </a:p>
      </dgm:t>
    </dgm:pt>
    <dgm:pt modelId="{F9A744DB-492E-4660-A7AB-91E6C56039CF}" type="pres">
      <dgm:prSet presAssocID="{C3FAAFB0-74C4-4C74-897A-2C2561D9D84D}" presName="parentText" presStyleLbl="node1" presStyleIdx="1" presStyleCnt="7" custScaleX="99982" custScaleY="89943">
        <dgm:presLayoutVars>
          <dgm:chMax val="0"/>
          <dgm:bulletEnabled val="1"/>
        </dgm:presLayoutVars>
      </dgm:prSet>
      <dgm:spPr/>
      <dgm:t>
        <a:bodyPr/>
        <a:lstStyle/>
        <a:p>
          <a:endParaRPr lang="es-ES"/>
        </a:p>
      </dgm:t>
    </dgm:pt>
    <dgm:pt modelId="{09C01E5F-1314-4588-9B0A-E13665F15CE4}" type="pres">
      <dgm:prSet presAssocID="{C3FAAFB0-74C4-4C74-897A-2C2561D9D84D}" presName="negativeSpace" presStyleCnt="0"/>
      <dgm:spPr/>
    </dgm:pt>
    <dgm:pt modelId="{F99C6D3E-EAF7-4912-BB28-54F76F8A2B0C}" type="pres">
      <dgm:prSet presAssocID="{C3FAAFB0-74C4-4C74-897A-2C2561D9D84D}" presName="childText" presStyleLbl="conFgAcc1" presStyleIdx="1" presStyleCnt="7">
        <dgm:presLayoutVars>
          <dgm:bulletEnabled val="1"/>
        </dgm:presLayoutVars>
      </dgm:prSet>
      <dgm:spPr/>
    </dgm:pt>
    <dgm:pt modelId="{7E7FF5BF-8491-4C36-A1BE-5F21C4EB96F6}" type="pres">
      <dgm:prSet presAssocID="{08E320EA-38BB-438C-90C5-68A119AD00CE}" presName="spaceBetweenRectangles" presStyleCnt="0"/>
      <dgm:spPr/>
    </dgm:pt>
    <dgm:pt modelId="{DF7C5F7C-4B60-4CC1-9771-889D356531E4}" type="pres">
      <dgm:prSet presAssocID="{AC75AD94-04DC-4967-B43B-A41A0001CE0B}" presName="parentLin" presStyleCnt="0"/>
      <dgm:spPr/>
    </dgm:pt>
    <dgm:pt modelId="{6C7F67DF-4ADA-45E4-82CE-657D129A58BA}" type="pres">
      <dgm:prSet presAssocID="{AC75AD94-04DC-4967-B43B-A41A0001CE0B}" presName="parentLeftMargin" presStyleLbl="node1" presStyleIdx="1" presStyleCnt="7"/>
      <dgm:spPr/>
      <dgm:t>
        <a:bodyPr/>
        <a:lstStyle/>
        <a:p>
          <a:endParaRPr lang="es-ES"/>
        </a:p>
      </dgm:t>
    </dgm:pt>
    <dgm:pt modelId="{775FA25B-E684-42F9-968E-DDF8321D3C1E}" type="pres">
      <dgm:prSet presAssocID="{AC75AD94-04DC-4967-B43B-A41A0001CE0B}" presName="parentText" presStyleLbl="node1" presStyleIdx="2" presStyleCnt="7" custScaleX="101410" custScaleY="91214">
        <dgm:presLayoutVars>
          <dgm:chMax val="0"/>
          <dgm:bulletEnabled val="1"/>
        </dgm:presLayoutVars>
      </dgm:prSet>
      <dgm:spPr/>
      <dgm:t>
        <a:bodyPr/>
        <a:lstStyle/>
        <a:p>
          <a:endParaRPr lang="es-ES"/>
        </a:p>
      </dgm:t>
    </dgm:pt>
    <dgm:pt modelId="{7FA1373D-DF46-49FE-A705-F992580A84F3}" type="pres">
      <dgm:prSet presAssocID="{AC75AD94-04DC-4967-B43B-A41A0001CE0B}" presName="negativeSpace" presStyleCnt="0"/>
      <dgm:spPr/>
    </dgm:pt>
    <dgm:pt modelId="{467A9951-2A40-41B6-A0ED-0F4771AF057A}" type="pres">
      <dgm:prSet presAssocID="{AC75AD94-04DC-4967-B43B-A41A0001CE0B}" presName="childText" presStyleLbl="conFgAcc1" presStyleIdx="2" presStyleCnt="7">
        <dgm:presLayoutVars>
          <dgm:bulletEnabled val="1"/>
        </dgm:presLayoutVars>
      </dgm:prSet>
      <dgm:spPr/>
    </dgm:pt>
    <dgm:pt modelId="{871EF49C-09FF-4F89-8430-5351C3236D0E}" type="pres">
      <dgm:prSet presAssocID="{D25D8347-261B-4F63-B809-F390AC8DE55D}" presName="spaceBetweenRectangles" presStyleCnt="0"/>
      <dgm:spPr/>
    </dgm:pt>
    <dgm:pt modelId="{34129797-5C81-4BA7-A6AA-A922E8687934}" type="pres">
      <dgm:prSet presAssocID="{29B5D994-2C2C-4454-A4F9-324E5BBDAFC9}" presName="parentLin" presStyleCnt="0"/>
      <dgm:spPr/>
    </dgm:pt>
    <dgm:pt modelId="{CFACC20F-8E21-4771-BFB4-984918E7B7F6}" type="pres">
      <dgm:prSet presAssocID="{29B5D994-2C2C-4454-A4F9-324E5BBDAFC9}" presName="parentLeftMargin" presStyleLbl="node1" presStyleIdx="2" presStyleCnt="7"/>
      <dgm:spPr/>
      <dgm:t>
        <a:bodyPr/>
        <a:lstStyle/>
        <a:p>
          <a:endParaRPr lang="es-ES"/>
        </a:p>
      </dgm:t>
    </dgm:pt>
    <dgm:pt modelId="{F85A069F-6BE6-4518-B4FA-67F25B7A5BAF}" type="pres">
      <dgm:prSet presAssocID="{29B5D994-2C2C-4454-A4F9-324E5BBDAFC9}" presName="parentText" presStyleLbl="node1" presStyleIdx="3" presStyleCnt="7" custScaleY="80871" custLinFactNeighborX="7264" custLinFactNeighborY="747">
        <dgm:presLayoutVars>
          <dgm:chMax val="0"/>
          <dgm:bulletEnabled val="1"/>
        </dgm:presLayoutVars>
      </dgm:prSet>
      <dgm:spPr/>
      <dgm:t>
        <a:bodyPr/>
        <a:lstStyle/>
        <a:p>
          <a:endParaRPr lang="es-ES"/>
        </a:p>
      </dgm:t>
    </dgm:pt>
    <dgm:pt modelId="{2F376630-29AB-4462-A171-9F041A216220}" type="pres">
      <dgm:prSet presAssocID="{29B5D994-2C2C-4454-A4F9-324E5BBDAFC9}" presName="negativeSpace" presStyleCnt="0"/>
      <dgm:spPr/>
    </dgm:pt>
    <dgm:pt modelId="{8A20A222-9B01-4134-84E5-D71F5E4C5FF8}" type="pres">
      <dgm:prSet presAssocID="{29B5D994-2C2C-4454-A4F9-324E5BBDAFC9}" presName="childText" presStyleLbl="conFgAcc1" presStyleIdx="3" presStyleCnt="7">
        <dgm:presLayoutVars>
          <dgm:bulletEnabled val="1"/>
        </dgm:presLayoutVars>
      </dgm:prSet>
      <dgm:spPr/>
    </dgm:pt>
    <dgm:pt modelId="{FCD2C2B6-72ED-4AC2-A557-311566B9899A}" type="pres">
      <dgm:prSet presAssocID="{A51A4453-5196-457C-A810-6070CA3E356F}" presName="spaceBetweenRectangles" presStyleCnt="0"/>
      <dgm:spPr/>
    </dgm:pt>
    <dgm:pt modelId="{AFD0B279-A2EC-4CD9-B452-309BE720A6FA}" type="pres">
      <dgm:prSet presAssocID="{C6D123A0-5B0A-4D9A-8DDE-A904D9BA8B6D}" presName="parentLin" presStyleCnt="0"/>
      <dgm:spPr/>
    </dgm:pt>
    <dgm:pt modelId="{C0638AD9-03E1-4582-A857-99A26EB9936A}" type="pres">
      <dgm:prSet presAssocID="{C6D123A0-5B0A-4D9A-8DDE-A904D9BA8B6D}" presName="parentLeftMargin" presStyleLbl="node1" presStyleIdx="3" presStyleCnt="7"/>
      <dgm:spPr/>
      <dgm:t>
        <a:bodyPr/>
        <a:lstStyle/>
        <a:p>
          <a:endParaRPr lang="es-ES"/>
        </a:p>
      </dgm:t>
    </dgm:pt>
    <dgm:pt modelId="{4E48366B-570E-4D87-8249-972016A69EB5}" type="pres">
      <dgm:prSet presAssocID="{C6D123A0-5B0A-4D9A-8DDE-A904D9BA8B6D}" presName="parentText" presStyleLbl="node1" presStyleIdx="4" presStyleCnt="7" custScaleY="79791">
        <dgm:presLayoutVars>
          <dgm:chMax val="0"/>
          <dgm:bulletEnabled val="1"/>
        </dgm:presLayoutVars>
      </dgm:prSet>
      <dgm:spPr/>
      <dgm:t>
        <a:bodyPr/>
        <a:lstStyle/>
        <a:p>
          <a:endParaRPr lang="es-ES"/>
        </a:p>
      </dgm:t>
    </dgm:pt>
    <dgm:pt modelId="{2F6AED13-99D1-425C-8BE5-77CDED578767}" type="pres">
      <dgm:prSet presAssocID="{C6D123A0-5B0A-4D9A-8DDE-A904D9BA8B6D}" presName="negativeSpace" presStyleCnt="0"/>
      <dgm:spPr/>
    </dgm:pt>
    <dgm:pt modelId="{0B52A3FD-7B0E-43F6-AEF9-02447B906074}" type="pres">
      <dgm:prSet presAssocID="{C6D123A0-5B0A-4D9A-8DDE-A904D9BA8B6D}" presName="childText" presStyleLbl="conFgAcc1" presStyleIdx="4" presStyleCnt="7">
        <dgm:presLayoutVars>
          <dgm:bulletEnabled val="1"/>
        </dgm:presLayoutVars>
      </dgm:prSet>
      <dgm:spPr/>
    </dgm:pt>
    <dgm:pt modelId="{8EC8238E-2319-4E27-9AC7-F74CB2AEF39D}" type="pres">
      <dgm:prSet presAssocID="{8C2C0441-0C27-44D1-A3A3-1E08205919C5}" presName="spaceBetweenRectangles" presStyleCnt="0"/>
      <dgm:spPr/>
    </dgm:pt>
    <dgm:pt modelId="{CFF89A95-912D-41D2-BD92-98428629ED8A}" type="pres">
      <dgm:prSet presAssocID="{8C8ABD9C-F4E9-4A14-86A1-73744615E5E9}" presName="parentLin" presStyleCnt="0"/>
      <dgm:spPr/>
    </dgm:pt>
    <dgm:pt modelId="{4D763135-2E85-4D50-AB17-ACB2872122F3}" type="pres">
      <dgm:prSet presAssocID="{8C8ABD9C-F4E9-4A14-86A1-73744615E5E9}" presName="parentLeftMargin" presStyleLbl="node1" presStyleIdx="4" presStyleCnt="7"/>
      <dgm:spPr/>
      <dgm:t>
        <a:bodyPr/>
        <a:lstStyle/>
        <a:p>
          <a:endParaRPr lang="es-ES"/>
        </a:p>
      </dgm:t>
    </dgm:pt>
    <dgm:pt modelId="{1A9BF345-FD9F-436A-84A4-FE741FBF93A1}" type="pres">
      <dgm:prSet presAssocID="{8C8ABD9C-F4E9-4A14-86A1-73744615E5E9}" presName="parentText" presStyleLbl="node1" presStyleIdx="5" presStyleCnt="7" custScaleY="70176">
        <dgm:presLayoutVars>
          <dgm:chMax val="0"/>
          <dgm:bulletEnabled val="1"/>
        </dgm:presLayoutVars>
      </dgm:prSet>
      <dgm:spPr/>
      <dgm:t>
        <a:bodyPr/>
        <a:lstStyle/>
        <a:p>
          <a:endParaRPr lang="es-ES"/>
        </a:p>
      </dgm:t>
    </dgm:pt>
    <dgm:pt modelId="{BCBFB60F-A03F-4FCC-A8F5-6BDD506468BF}" type="pres">
      <dgm:prSet presAssocID="{8C8ABD9C-F4E9-4A14-86A1-73744615E5E9}" presName="negativeSpace" presStyleCnt="0"/>
      <dgm:spPr/>
    </dgm:pt>
    <dgm:pt modelId="{8C9D55F4-6347-4B86-8E63-9251EB5A759A}" type="pres">
      <dgm:prSet presAssocID="{8C8ABD9C-F4E9-4A14-86A1-73744615E5E9}" presName="childText" presStyleLbl="conFgAcc1" presStyleIdx="5" presStyleCnt="7">
        <dgm:presLayoutVars>
          <dgm:bulletEnabled val="1"/>
        </dgm:presLayoutVars>
      </dgm:prSet>
      <dgm:spPr/>
    </dgm:pt>
    <dgm:pt modelId="{221C5395-48AD-485D-B1FD-4E76790966C1}" type="pres">
      <dgm:prSet presAssocID="{DC3DB72B-A41B-463D-A977-E940006AD076}" presName="spaceBetweenRectangles" presStyleCnt="0"/>
      <dgm:spPr/>
    </dgm:pt>
    <dgm:pt modelId="{DA103E07-0E6C-4182-8BCB-0DF0E99B8D15}" type="pres">
      <dgm:prSet presAssocID="{B340AA8E-9DA3-49A5-89AD-1D36A3573B38}" presName="parentLin" presStyleCnt="0"/>
      <dgm:spPr/>
    </dgm:pt>
    <dgm:pt modelId="{AC4ABDF1-1FE2-412F-B1BF-2D649CD75956}" type="pres">
      <dgm:prSet presAssocID="{B340AA8E-9DA3-49A5-89AD-1D36A3573B38}" presName="parentLeftMargin" presStyleLbl="node1" presStyleIdx="5" presStyleCnt="7"/>
      <dgm:spPr/>
      <dgm:t>
        <a:bodyPr/>
        <a:lstStyle/>
        <a:p>
          <a:endParaRPr lang="es-ES"/>
        </a:p>
      </dgm:t>
    </dgm:pt>
    <dgm:pt modelId="{D168FBC9-1296-4A31-A2AD-B23059233394}" type="pres">
      <dgm:prSet presAssocID="{B340AA8E-9DA3-49A5-89AD-1D36A3573B38}" presName="parentText" presStyleLbl="node1" presStyleIdx="6" presStyleCnt="7" custScaleX="100696" custScaleY="94066">
        <dgm:presLayoutVars>
          <dgm:chMax val="0"/>
          <dgm:bulletEnabled val="1"/>
        </dgm:presLayoutVars>
      </dgm:prSet>
      <dgm:spPr/>
      <dgm:t>
        <a:bodyPr/>
        <a:lstStyle/>
        <a:p>
          <a:endParaRPr lang="es-ES"/>
        </a:p>
      </dgm:t>
    </dgm:pt>
    <dgm:pt modelId="{FC2EA51D-7CBB-4643-B1E3-E39BAFD735AF}" type="pres">
      <dgm:prSet presAssocID="{B340AA8E-9DA3-49A5-89AD-1D36A3573B38}" presName="negativeSpace" presStyleCnt="0"/>
      <dgm:spPr/>
    </dgm:pt>
    <dgm:pt modelId="{A9975386-C936-4264-9D97-6E8CAD44A6CF}" type="pres">
      <dgm:prSet presAssocID="{B340AA8E-9DA3-49A5-89AD-1D36A3573B38}" presName="childText" presStyleLbl="conFgAcc1" presStyleIdx="6" presStyleCnt="7">
        <dgm:presLayoutVars>
          <dgm:bulletEnabled val="1"/>
        </dgm:presLayoutVars>
      </dgm:prSet>
      <dgm:spPr/>
    </dgm:pt>
  </dgm:ptLst>
  <dgm:cxnLst>
    <dgm:cxn modelId="{91B7AE81-32C3-41B9-A6EA-31E2955DA3C4}" type="presOf" srcId="{8C8ABD9C-F4E9-4A14-86A1-73744615E5E9}" destId="{4D763135-2E85-4D50-AB17-ACB2872122F3}" srcOrd="0" destOrd="0" presId="urn:microsoft.com/office/officeart/2005/8/layout/list1"/>
    <dgm:cxn modelId="{F31AC07B-DF6B-40B2-AB82-CFD192BC35D6}" type="presOf" srcId="{A5E21F47-E2C8-4921-9465-DA619168EAC3}" destId="{E192E021-29AC-43A0-A34D-1C8C67ED791B}" srcOrd="1" destOrd="0" presId="urn:microsoft.com/office/officeart/2005/8/layout/list1"/>
    <dgm:cxn modelId="{434AF02A-7060-4DC8-9E53-094315377A3B}" type="presOf" srcId="{29B5D994-2C2C-4454-A4F9-324E5BBDAFC9}" destId="{CFACC20F-8E21-4771-BFB4-984918E7B7F6}" srcOrd="0" destOrd="0" presId="urn:microsoft.com/office/officeart/2005/8/layout/list1"/>
    <dgm:cxn modelId="{F8A35395-F957-4EEC-A00B-1187ABCA046B}" srcId="{E4D66BC6-B12D-4753-B424-2CB7CFB058A8}" destId="{8C8ABD9C-F4E9-4A14-86A1-73744615E5E9}" srcOrd="5" destOrd="0" parTransId="{05C34FC8-6187-4E58-9C60-29605DE68BF2}" sibTransId="{DC3DB72B-A41B-463D-A977-E940006AD076}"/>
    <dgm:cxn modelId="{A4355D34-217B-4A8A-9109-8FFBD27223D7}" type="presOf" srcId="{B340AA8E-9DA3-49A5-89AD-1D36A3573B38}" destId="{AC4ABDF1-1FE2-412F-B1BF-2D649CD75956}" srcOrd="0" destOrd="0" presId="urn:microsoft.com/office/officeart/2005/8/layout/list1"/>
    <dgm:cxn modelId="{76F32939-733D-4EAB-81C6-4BD9CC5E5383}" type="presOf" srcId="{C6D123A0-5B0A-4D9A-8DDE-A904D9BA8B6D}" destId="{4E48366B-570E-4D87-8249-972016A69EB5}" srcOrd="1" destOrd="0" presId="urn:microsoft.com/office/officeart/2005/8/layout/list1"/>
    <dgm:cxn modelId="{67BF5D3C-3B88-4F9E-BD93-BA36C5B943C4}" srcId="{E4D66BC6-B12D-4753-B424-2CB7CFB058A8}" destId="{AC75AD94-04DC-4967-B43B-A41A0001CE0B}" srcOrd="2" destOrd="0" parTransId="{ECE0CDA8-9675-4149-81F7-E1735D739347}" sibTransId="{D25D8347-261B-4F63-B809-F390AC8DE55D}"/>
    <dgm:cxn modelId="{18EF1066-57F1-41B1-B846-3D2EA4DF61A1}" type="presOf" srcId="{C6D123A0-5B0A-4D9A-8DDE-A904D9BA8B6D}" destId="{C0638AD9-03E1-4582-A857-99A26EB9936A}" srcOrd="0" destOrd="0" presId="urn:microsoft.com/office/officeart/2005/8/layout/list1"/>
    <dgm:cxn modelId="{4E440A82-44DC-42C8-AB40-C9BB0D4F8A5D}" type="presOf" srcId="{C3FAAFB0-74C4-4C74-897A-2C2561D9D84D}" destId="{F9A744DB-492E-4660-A7AB-91E6C56039CF}" srcOrd="1" destOrd="0" presId="urn:microsoft.com/office/officeart/2005/8/layout/list1"/>
    <dgm:cxn modelId="{12F708B7-0E3C-4302-99A8-2E64707F8C02}" srcId="{E4D66BC6-B12D-4753-B424-2CB7CFB058A8}" destId="{B340AA8E-9DA3-49A5-89AD-1D36A3573B38}" srcOrd="6" destOrd="0" parTransId="{99DB2F11-39C8-43E2-BED8-D88FEE34AB9D}" sibTransId="{53C36B30-5BAF-433E-8379-4B2CD8A008B2}"/>
    <dgm:cxn modelId="{0355A496-D79B-49BC-81C9-6A29C50E6AFF}" type="presOf" srcId="{29B5D994-2C2C-4454-A4F9-324E5BBDAFC9}" destId="{F85A069F-6BE6-4518-B4FA-67F25B7A5BAF}" srcOrd="1" destOrd="0" presId="urn:microsoft.com/office/officeart/2005/8/layout/list1"/>
    <dgm:cxn modelId="{164D8545-9229-400A-96B0-CC83EB99D8DF}" type="presOf" srcId="{8C8ABD9C-F4E9-4A14-86A1-73744615E5E9}" destId="{1A9BF345-FD9F-436A-84A4-FE741FBF93A1}" srcOrd="1" destOrd="0" presId="urn:microsoft.com/office/officeart/2005/8/layout/list1"/>
    <dgm:cxn modelId="{41DFDA46-A132-4D8B-B773-9E3584E93DB5}" type="presOf" srcId="{B340AA8E-9DA3-49A5-89AD-1D36A3573B38}" destId="{D168FBC9-1296-4A31-A2AD-B23059233394}" srcOrd="1" destOrd="0" presId="urn:microsoft.com/office/officeart/2005/8/layout/list1"/>
    <dgm:cxn modelId="{0B19B9E3-A931-4CCD-9806-853629534F7D}" type="presOf" srcId="{AC75AD94-04DC-4967-B43B-A41A0001CE0B}" destId="{6C7F67DF-4ADA-45E4-82CE-657D129A58BA}" srcOrd="0" destOrd="0" presId="urn:microsoft.com/office/officeart/2005/8/layout/list1"/>
    <dgm:cxn modelId="{58402B1E-8B13-4C01-8577-F3CDC200AE9E}" srcId="{E4D66BC6-B12D-4753-B424-2CB7CFB058A8}" destId="{29B5D994-2C2C-4454-A4F9-324E5BBDAFC9}" srcOrd="3" destOrd="0" parTransId="{8BE91447-CD0A-4D0B-8A3C-A7CFAC614918}" sibTransId="{A51A4453-5196-457C-A810-6070CA3E356F}"/>
    <dgm:cxn modelId="{9598D626-DC37-4C49-94C5-B21CE5D7EEC9}" type="presOf" srcId="{AC75AD94-04DC-4967-B43B-A41A0001CE0B}" destId="{775FA25B-E684-42F9-968E-DDF8321D3C1E}" srcOrd="1" destOrd="0" presId="urn:microsoft.com/office/officeart/2005/8/layout/list1"/>
    <dgm:cxn modelId="{EAC4E4B0-6488-43BB-A7BF-DCABCC2B96AF}" srcId="{E4D66BC6-B12D-4753-B424-2CB7CFB058A8}" destId="{C3FAAFB0-74C4-4C74-897A-2C2561D9D84D}" srcOrd="1" destOrd="0" parTransId="{94B588CA-C21A-48E7-ABF6-A0D2E01FC54E}" sibTransId="{08E320EA-38BB-438C-90C5-68A119AD00CE}"/>
    <dgm:cxn modelId="{04E9D439-06C8-44B4-968D-6AFDFE54D0AA}" srcId="{E4D66BC6-B12D-4753-B424-2CB7CFB058A8}" destId="{A5E21F47-E2C8-4921-9465-DA619168EAC3}" srcOrd="0" destOrd="0" parTransId="{9473BF5E-0E4A-421F-9DB4-46A1785B63B9}" sibTransId="{98171462-E559-4094-A46D-23D1F24D7124}"/>
    <dgm:cxn modelId="{219C4796-3957-45FD-895C-95CFC2F4B107}" type="presOf" srcId="{A5E21F47-E2C8-4921-9465-DA619168EAC3}" destId="{234B94EB-BF0B-45C5-87E6-3B574889D6A9}" srcOrd="0" destOrd="0" presId="urn:microsoft.com/office/officeart/2005/8/layout/list1"/>
    <dgm:cxn modelId="{4E9A439C-BBB4-4281-877C-6F94772C27D0}" srcId="{E4D66BC6-B12D-4753-B424-2CB7CFB058A8}" destId="{C6D123A0-5B0A-4D9A-8DDE-A904D9BA8B6D}" srcOrd="4" destOrd="0" parTransId="{FEE68D96-2D6A-439C-B75F-24EF51D1330B}" sibTransId="{8C2C0441-0C27-44D1-A3A3-1E08205919C5}"/>
    <dgm:cxn modelId="{0712AE60-8349-412B-8891-7C60A7EF07E0}" type="presOf" srcId="{E4D66BC6-B12D-4753-B424-2CB7CFB058A8}" destId="{C8F26103-51AF-4C12-8817-4B3DF68FEB3C}" srcOrd="0" destOrd="0" presId="urn:microsoft.com/office/officeart/2005/8/layout/list1"/>
    <dgm:cxn modelId="{F9B2D097-7DE9-4A1C-A6F7-1EE31B4B4D95}" type="presOf" srcId="{C3FAAFB0-74C4-4C74-897A-2C2561D9D84D}" destId="{89BDFF91-7BB6-476F-AB5A-2A6AF75DB4EE}" srcOrd="0" destOrd="0" presId="urn:microsoft.com/office/officeart/2005/8/layout/list1"/>
    <dgm:cxn modelId="{D329C882-9738-4B5F-A62C-A398AB047617}" type="presParOf" srcId="{C8F26103-51AF-4C12-8817-4B3DF68FEB3C}" destId="{D9D9BBE5-9E00-4915-AFF9-6656C5EC1A26}" srcOrd="0" destOrd="0" presId="urn:microsoft.com/office/officeart/2005/8/layout/list1"/>
    <dgm:cxn modelId="{9F9DBF62-A095-459E-9BB5-DA02A522D13D}" type="presParOf" srcId="{D9D9BBE5-9E00-4915-AFF9-6656C5EC1A26}" destId="{234B94EB-BF0B-45C5-87E6-3B574889D6A9}" srcOrd="0" destOrd="0" presId="urn:microsoft.com/office/officeart/2005/8/layout/list1"/>
    <dgm:cxn modelId="{8A1D4E2D-0DAF-4EA0-9D8A-F063E260C879}" type="presParOf" srcId="{D9D9BBE5-9E00-4915-AFF9-6656C5EC1A26}" destId="{E192E021-29AC-43A0-A34D-1C8C67ED791B}" srcOrd="1" destOrd="0" presId="urn:microsoft.com/office/officeart/2005/8/layout/list1"/>
    <dgm:cxn modelId="{85102564-9916-40B9-A332-08FAF0534067}" type="presParOf" srcId="{C8F26103-51AF-4C12-8817-4B3DF68FEB3C}" destId="{399304EA-5E0B-4B9C-98D0-4EF32315494F}" srcOrd="1" destOrd="0" presId="urn:microsoft.com/office/officeart/2005/8/layout/list1"/>
    <dgm:cxn modelId="{91805169-9D7A-4CA2-B446-F7DE57692FD9}" type="presParOf" srcId="{C8F26103-51AF-4C12-8817-4B3DF68FEB3C}" destId="{3FBDC872-5C28-4E96-83AC-3D4246F5FBB2}" srcOrd="2" destOrd="0" presId="urn:microsoft.com/office/officeart/2005/8/layout/list1"/>
    <dgm:cxn modelId="{77C07C2A-847E-4629-9459-214589554CE7}" type="presParOf" srcId="{C8F26103-51AF-4C12-8817-4B3DF68FEB3C}" destId="{8925613F-FF23-4732-AFFD-D6D7B8138C77}" srcOrd="3" destOrd="0" presId="urn:microsoft.com/office/officeart/2005/8/layout/list1"/>
    <dgm:cxn modelId="{DCA69B1F-523A-4575-8560-935E02A8C9F0}" type="presParOf" srcId="{C8F26103-51AF-4C12-8817-4B3DF68FEB3C}" destId="{EC2DAF61-96D0-4A3F-A22C-9C823A10025C}" srcOrd="4" destOrd="0" presId="urn:microsoft.com/office/officeart/2005/8/layout/list1"/>
    <dgm:cxn modelId="{F4CD747D-E7CE-45B7-8F1E-D5F812CF3047}" type="presParOf" srcId="{EC2DAF61-96D0-4A3F-A22C-9C823A10025C}" destId="{89BDFF91-7BB6-476F-AB5A-2A6AF75DB4EE}" srcOrd="0" destOrd="0" presId="urn:microsoft.com/office/officeart/2005/8/layout/list1"/>
    <dgm:cxn modelId="{D8A258F8-4D10-463B-BCC2-CF7B5DCF4D41}" type="presParOf" srcId="{EC2DAF61-96D0-4A3F-A22C-9C823A10025C}" destId="{F9A744DB-492E-4660-A7AB-91E6C56039CF}" srcOrd="1" destOrd="0" presId="urn:microsoft.com/office/officeart/2005/8/layout/list1"/>
    <dgm:cxn modelId="{8125BE34-CDD5-4730-8E92-649F1E46271E}" type="presParOf" srcId="{C8F26103-51AF-4C12-8817-4B3DF68FEB3C}" destId="{09C01E5F-1314-4588-9B0A-E13665F15CE4}" srcOrd="5" destOrd="0" presId="urn:microsoft.com/office/officeart/2005/8/layout/list1"/>
    <dgm:cxn modelId="{0C93B47F-8D46-4013-AC31-D7BE80614AF3}" type="presParOf" srcId="{C8F26103-51AF-4C12-8817-4B3DF68FEB3C}" destId="{F99C6D3E-EAF7-4912-BB28-54F76F8A2B0C}" srcOrd="6" destOrd="0" presId="urn:microsoft.com/office/officeart/2005/8/layout/list1"/>
    <dgm:cxn modelId="{99C515AF-1D01-4827-A175-32A2BFD9B52C}" type="presParOf" srcId="{C8F26103-51AF-4C12-8817-4B3DF68FEB3C}" destId="{7E7FF5BF-8491-4C36-A1BE-5F21C4EB96F6}" srcOrd="7" destOrd="0" presId="urn:microsoft.com/office/officeart/2005/8/layout/list1"/>
    <dgm:cxn modelId="{052E4B63-6183-44BD-8875-71C54744405C}" type="presParOf" srcId="{C8F26103-51AF-4C12-8817-4B3DF68FEB3C}" destId="{DF7C5F7C-4B60-4CC1-9771-889D356531E4}" srcOrd="8" destOrd="0" presId="urn:microsoft.com/office/officeart/2005/8/layout/list1"/>
    <dgm:cxn modelId="{45A6C979-1557-42E5-B2F8-8BF729E52787}" type="presParOf" srcId="{DF7C5F7C-4B60-4CC1-9771-889D356531E4}" destId="{6C7F67DF-4ADA-45E4-82CE-657D129A58BA}" srcOrd="0" destOrd="0" presId="urn:microsoft.com/office/officeart/2005/8/layout/list1"/>
    <dgm:cxn modelId="{920FEDB1-8626-477C-8E93-4B56C4751AF7}" type="presParOf" srcId="{DF7C5F7C-4B60-4CC1-9771-889D356531E4}" destId="{775FA25B-E684-42F9-968E-DDF8321D3C1E}" srcOrd="1" destOrd="0" presId="urn:microsoft.com/office/officeart/2005/8/layout/list1"/>
    <dgm:cxn modelId="{79A27263-1967-4417-AF8B-0075808CBE53}" type="presParOf" srcId="{C8F26103-51AF-4C12-8817-4B3DF68FEB3C}" destId="{7FA1373D-DF46-49FE-A705-F992580A84F3}" srcOrd="9" destOrd="0" presId="urn:microsoft.com/office/officeart/2005/8/layout/list1"/>
    <dgm:cxn modelId="{486C26AE-14A8-47AF-8FC3-39253DE141BE}" type="presParOf" srcId="{C8F26103-51AF-4C12-8817-4B3DF68FEB3C}" destId="{467A9951-2A40-41B6-A0ED-0F4771AF057A}" srcOrd="10" destOrd="0" presId="urn:microsoft.com/office/officeart/2005/8/layout/list1"/>
    <dgm:cxn modelId="{78D4832A-E5D2-4FAA-B62F-2D20C08B22BE}" type="presParOf" srcId="{C8F26103-51AF-4C12-8817-4B3DF68FEB3C}" destId="{871EF49C-09FF-4F89-8430-5351C3236D0E}" srcOrd="11" destOrd="0" presId="urn:microsoft.com/office/officeart/2005/8/layout/list1"/>
    <dgm:cxn modelId="{CB5A66C5-D429-473D-AC1C-23DC9160799B}" type="presParOf" srcId="{C8F26103-51AF-4C12-8817-4B3DF68FEB3C}" destId="{34129797-5C81-4BA7-A6AA-A922E8687934}" srcOrd="12" destOrd="0" presId="urn:microsoft.com/office/officeart/2005/8/layout/list1"/>
    <dgm:cxn modelId="{F7E2AFD3-F332-4C2E-A158-ADA9745F836C}" type="presParOf" srcId="{34129797-5C81-4BA7-A6AA-A922E8687934}" destId="{CFACC20F-8E21-4771-BFB4-984918E7B7F6}" srcOrd="0" destOrd="0" presId="urn:microsoft.com/office/officeart/2005/8/layout/list1"/>
    <dgm:cxn modelId="{50D62F1D-1A36-4AE4-B37E-B3A512D33DDF}" type="presParOf" srcId="{34129797-5C81-4BA7-A6AA-A922E8687934}" destId="{F85A069F-6BE6-4518-B4FA-67F25B7A5BAF}" srcOrd="1" destOrd="0" presId="urn:microsoft.com/office/officeart/2005/8/layout/list1"/>
    <dgm:cxn modelId="{125A84BC-F048-4B0F-9863-BB1A9CF3B590}" type="presParOf" srcId="{C8F26103-51AF-4C12-8817-4B3DF68FEB3C}" destId="{2F376630-29AB-4462-A171-9F041A216220}" srcOrd="13" destOrd="0" presId="urn:microsoft.com/office/officeart/2005/8/layout/list1"/>
    <dgm:cxn modelId="{D5094E86-9E85-47C9-94EF-A0BD937B4FA6}" type="presParOf" srcId="{C8F26103-51AF-4C12-8817-4B3DF68FEB3C}" destId="{8A20A222-9B01-4134-84E5-D71F5E4C5FF8}" srcOrd="14" destOrd="0" presId="urn:microsoft.com/office/officeart/2005/8/layout/list1"/>
    <dgm:cxn modelId="{8E8B392A-BC7E-412D-AA41-FD4436FE3B5F}" type="presParOf" srcId="{C8F26103-51AF-4C12-8817-4B3DF68FEB3C}" destId="{FCD2C2B6-72ED-4AC2-A557-311566B9899A}" srcOrd="15" destOrd="0" presId="urn:microsoft.com/office/officeart/2005/8/layout/list1"/>
    <dgm:cxn modelId="{8F67A2FD-5BEE-4E42-AA1E-991AD7A38B18}" type="presParOf" srcId="{C8F26103-51AF-4C12-8817-4B3DF68FEB3C}" destId="{AFD0B279-A2EC-4CD9-B452-309BE720A6FA}" srcOrd="16" destOrd="0" presId="urn:microsoft.com/office/officeart/2005/8/layout/list1"/>
    <dgm:cxn modelId="{38977650-0B74-46FF-A14A-683F1B3C9361}" type="presParOf" srcId="{AFD0B279-A2EC-4CD9-B452-309BE720A6FA}" destId="{C0638AD9-03E1-4582-A857-99A26EB9936A}" srcOrd="0" destOrd="0" presId="urn:microsoft.com/office/officeart/2005/8/layout/list1"/>
    <dgm:cxn modelId="{879017C1-0E36-4049-B801-11B0CE87ECFD}" type="presParOf" srcId="{AFD0B279-A2EC-4CD9-B452-309BE720A6FA}" destId="{4E48366B-570E-4D87-8249-972016A69EB5}" srcOrd="1" destOrd="0" presId="urn:microsoft.com/office/officeart/2005/8/layout/list1"/>
    <dgm:cxn modelId="{71435713-BF6A-465E-BD4B-5A736E780A96}" type="presParOf" srcId="{C8F26103-51AF-4C12-8817-4B3DF68FEB3C}" destId="{2F6AED13-99D1-425C-8BE5-77CDED578767}" srcOrd="17" destOrd="0" presId="urn:microsoft.com/office/officeart/2005/8/layout/list1"/>
    <dgm:cxn modelId="{72F8B3DB-973C-4A19-9BB2-04366B32DA7A}" type="presParOf" srcId="{C8F26103-51AF-4C12-8817-4B3DF68FEB3C}" destId="{0B52A3FD-7B0E-43F6-AEF9-02447B906074}" srcOrd="18" destOrd="0" presId="urn:microsoft.com/office/officeart/2005/8/layout/list1"/>
    <dgm:cxn modelId="{CEEBB551-6BFB-455F-84BF-4BD14FCBC93B}" type="presParOf" srcId="{C8F26103-51AF-4C12-8817-4B3DF68FEB3C}" destId="{8EC8238E-2319-4E27-9AC7-F74CB2AEF39D}" srcOrd="19" destOrd="0" presId="urn:microsoft.com/office/officeart/2005/8/layout/list1"/>
    <dgm:cxn modelId="{6096164C-0A99-4EEB-84A0-1A1F18864458}" type="presParOf" srcId="{C8F26103-51AF-4C12-8817-4B3DF68FEB3C}" destId="{CFF89A95-912D-41D2-BD92-98428629ED8A}" srcOrd="20" destOrd="0" presId="urn:microsoft.com/office/officeart/2005/8/layout/list1"/>
    <dgm:cxn modelId="{09DBCD11-4599-47D5-B966-E46C64D30CD2}" type="presParOf" srcId="{CFF89A95-912D-41D2-BD92-98428629ED8A}" destId="{4D763135-2E85-4D50-AB17-ACB2872122F3}" srcOrd="0" destOrd="0" presId="urn:microsoft.com/office/officeart/2005/8/layout/list1"/>
    <dgm:cxn modelId="{20AFDBDB-DF97-4607-9857-F7FC13FBB504}" type="presParOf" srcId="{CFF89A95-912D-41D2-BD92-98428629ED8A}" destId="{1A9BF345-FD9F-436A-84A4-FE741FBF93A1}" srcOrd="1" destOrd="0" presId="urn:microsoft.com/office/officeart/2005/8/layout/list1"/>
    <dgm:cxn modelId="{A6FB858D-5B06-4957-91A7-B634BE193A21}" type="presParOf" srcId="{C8F26103-51AF-4C12-8817-4B3DF68FEB3C}" destId="{BCBFB60F-A03F-4FCC-A8F5-6BDD506468BF}" srcOrd="21" destOrd="0" presId="urn:microsoft.com/office/officeart/2005/8/layout/list1"/>
    <dgm:cxn modelId="{EA8B71D7-F587-4010-962B-C3DEEB964B24}" type="presParOf" srcId="{C8F26103-51AF-4C12-8817-4B3DF68FEB3C}" destId="{8C9D55F4-6347-4B86-8E63-9251EB5A759A}" srcOrd="22" destOrd="0" presId="urn:microsoft.com/office/officeart/2005/8/layout/list1"/>
    <dgm:cxn modelId="{71E12346-5C75-4F2C-BFE5-02603D0A1271}" type="presParOf" srcId="{C8F26103-51AF-4C12-8817-4B3DF68FEB3C}" destId="{221C5395-48AD-485D-B1FD-4E76790966C1}" srcOrd="23" destOrd="0" presId="urn:microsoft.com/office/officeart/2005/8/layout/list1"/>
    <dgm:cxn modelId="{0743ED51-C93B-45B4-8F65-B9458AC3D3BA}" type="presParOf" srcId="{C8F26103-51AF-4C12-8817-4B3DF68FEB3C}" destId="{DA103E07-0E6C-4182-8BCB-0DF0E99B8D15}" srcOrd="24" destOrd="0" presId="urn:microsoft.com/office/officeart/2005/8/layout/list1"/>
    <dgm:cxn modelId="{66B8DF9C-A268-4BBA-BF29-60EA4415B8AD}" type="presParOf" srcId="{DA103E07-0E6C-4182-8BCB-0DF0E99B8D15}" destId="{AC4ABDF1-1FE2-412F-B1BF-2D649CD75956}" srcOrd="0" destOrd="0" presId="urn:microsoft.com/office/officeart/2005/8/layout/list1"/>
    <dgm:cxn modelId="{98A14F41-24F4-4B7E-B10E-557B7D38A1E8}" type="presParOf" srcId="{DA103E07-0E6C-4182-8BCB-0DF0E99B8D15}" destId="{D168FBC9-1296-4A31-A2AD-B23059233394}" srcOrd="1" destOrd="0" presId="urn:microsoft.com/office/officeart/2005/8/layout/list1"/>
    <dgm:cxn modelId="{DDA01EE0-7716-449D-A1A9-F64F1BC6AD8C}" type="presParOf" srcId="{C8F26103-51AF-4C12-8817-4B3DF68FEB3C}" destId="{FC2EA51D-7CBB-4643-B1E3-E39BAFD735AF}" srcOrd="25" destOrd="0" presId="urn:microsoft.com/office/officeart/2005/8/layout/list1"/>
    <dgm:cxn modelId="{A1DF5E54-E165-4ECF-B5F5-3EDA717C1982}" type="presParOf" srcId="{C8F26103-51AF-4C12-8817-4B3DF68FEB3C}" destId="{A9975386-C936-4264-9D97-6E8CAD44A6CF}"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4D66BC6-B12D-4753-B424-2CB7CFB058A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A5E21F47-E2C8-4921-9465-DA619168EAC3}">
      <dgm:prSet phldrT="[Texto]" custT="1"/>
      <dgm:spPr/>
      <dgm:t>
        <a:bodyPr/>
        <a:lstStyle/>
        <a:p>
          <a:pPr rtl="0"/>
          <a:r>
            <a:rPr lang="es-ES" sz="1100" b="1" dirty="0" smtClean="0">
              <a:solidFill>
                <a:schemeClr val="tx1">
                  <a:lumMod val="50000"/>
                </a:schemeClr>
              </a:solidFill>
              <a:latin typeface="Arial" panose="020B0604020202020204" pitchFamily="34" charset="0"/>
              <a:cs typeface="Arial" panose="020B0604020202020204" pitchFamily="34" charset="0"/>
              <a:sym typeface="Libre Franklin Medium"/>
            </a:rPr>
            <a:t>Desarrollar la internacionalización en las funciones sustantivas de la Institución</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9473BF5E-0E4A-421F-9DB4-46A1785B63B9}" type="parTrans" cxnId="{04E9D439-06C8-44B4-968D-6AFDFE54D0AA}">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98171462-E559-4094-A46D-23D1F24D7124}" type="sibTrans" cxnId="{04E9D439-06C8-44B4-968D-6AFDFE54D0AA}">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C3FAAFB0-74C4-4C74-897A-2C2561D9D84D}">
      <dgm:prSet phldrT="[Texto]" custT="1"/>
      <dgm:spPr/>
      <dgm:t>
        <a:bodyPr/>
        <a:lstStyle/>
        <a:p>
          <a:pPr rtl="0"/>
          <a:r>
            <a:rPr lang="es-ES" sz="1100" b="1" dirty="0" smtClean="0">
              <a:solidFill>
                <a:schemeClr val="tx1">
                  <a:lumMod val="50000"/>
                </a:schemeClr>
              </a:solidFill>
              <a:latin typeface="Arial" panose="020B0604020202020204" pitchFamily="34" charset="0"/>
              <a:cs typeface="Arial" panose="020B0604020202020204" pitchFamily="34" charset="0"/>
              <a:sym typeface="Libre Franklin Medium"/>
            </a:rPr>
            <a:t>Desarrollar las actividades del Sistema Institucional de acreditación y aseguramiento de la calidad SIAAC para proponer acciones de mejoramiento continuo en aras de proyectar las fortalezas, superar las debilidades e innovar en las funciones sustantivas de la Universidad</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94B588CA-C21A-48E7-ABF6-A0D2E01FC54E}" type="parTrans" cxnId="{EAC4E4B0-6488-43BB-A7BF-DCABCC2B96AF}">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08E320EA-38BB-438C-90C5-68A119AD00CE}" type="sibTrans" cxnId="{EAC4E4B0-6488-43BB-A7BF-DCABCC2B96AF}">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AC75AD94-04DC-4967-B43B-A41A0001CE0B}">
      <dgm:prSet phldrT="[Texto]" custT="1"/>
      <dgm:spPr/>
      <dgm:t>
        <a:bodyPr/>
        <a:lstStyle/>
        <a:p>
          <a:pPr rtl="0"/>
          <a:r>
            <a:rPr lang="es-ES" sz="1100" b="1" dirty="0" smtClean="0">
              <a:solidFill>
                <a:schemeClr val="tx1">
                  <a:lumMod val="50000"/>
                </a:schemeClr>
              </a:solidFill>
              <a:latin typeface="Arial" panose="020B0604020202020204" pitchFamily="34" charset="0"/>
              <a:cs typeface="Arial" panose="020B0604020202020204" pitchFamily="34" charset="0"/>
              <a:sym typeface="Libre Franklin Medium"/>
            </a:rPr>
            <a:t>Fortalecer el bienestar institucional</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ECE0CDA8-9675-4149-81F7-E1735D739347}" type="parTrans" cxnId="{67BF5D3C-3B88-4F9E-BD93-BA36C5B943C4}">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D25D8347-261B-4F63-B809-F390AC8DE55D}" type="sibTrans" cxnId="{67BF5D3C-3B88-4F9E-BD93-BA36C5B943C4}">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29B5D994-2C2C-4454-A4F9-324E5BBDAFC9}">
      <dgm:prSet phldrT="[Texto]" custT="1"/>
      <dgm:spPr/>
      <dgm:t>
        <a:bodyPr/>
        <a:lstStyle/>
        <a:p>
          <a:pPr rtl="0"/>
          <a:r>
            <a:rPr lang="es-ES" sz="1100" b="1" dirty="0" smtClean="0">
              <a:solidFill>
                <a:schemeClr val="tx1">
                  <a:lumMod val="50000"/>
                </a:schemeClr>
              </a:solidFill>
              <a:latin typeface="Arial" panose="020B0604020202020204" pitchFamily="34" charset="0"/>
              <a:cs typeface="Arial" panose="020B0604020202020204" pitchFamily="34" charset="0"/>
              <a:sym typeface="Libre Franklin Medium"/>
            </a:rPr>
            <a:t>Mantener y fortalecer el vínculo con los egresados como miembros activos de la Vida Institucional</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8BE91447-CD0A-4D0B-8A3C-A7CFAC614918}" type="parTrans" cxnId="{58402B1E-8B13-4C01-8577-F3CDC200AE9E}">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A51A4453-5196-457C-A810-6070CA3E356F}" type="sibTrans" cxnId="{58402B1E-8B13-4C01-8577-F3CDC200AE9E}">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C6D123A0-5B0A-4D9A-8DDE-A904D9BA8B6D}">
      <dgm:prSet phldrT="[Texto]" custT="1"/>
      <dgm:spPr/>
      <dgm:t>
        <a:bodyPr/>
        <a:lstStyle/>
        <a:p>
          <a:pPr rtl="0"/>
          <a:r>
            <a:rPr lang="es-ES" sz="1100" b="1" dirty="0" smtClean="0">
              <a:solidFill>
                <a:schemeClr val="tx1">
                  <a:lumMod val="50000"/>
                </a:schemeClr>
              </a:solidFill>
              <a:latin typeface="Arial" panose="020B0604020202020204" pitchFamily="34" charset="0"/>
              <a:cs typeface="Arial" panose="020B0604020202020204" pitchFamily="34" charset="0"/>
              <a:sym typeface="Libre Franklin Medium"/>
            </a:rPr>
            <a:t>Controlar la materialización de incidentes y prevenir enfermedades laborales en la comunidad neogranadina, fomentando una cultura de autocuidado</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FEE68D96-2D6A-439C-B75F-24EF51D1330B}" type="parTrans" cxnId="{4E9A439C-BBB4-4281-877C-6F94772C27D0}">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8C2C0441-0C27-44D1-A3A3-1E08205919C5}" type="sibTrans" cxnId="{4E9A439C-BBB4-4281-877C-6F94772C27D0}">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8C8ABD9C-F4E9-4A14-86A1-73744615E5E9}">
      <dgm:prSet phldrT="[Texto]" custT="1"/>
      <dgm:spPr/>
      <dgm:t>
        <a:bodyPr/>
        <a:lstStyle/>
        <a:p>
          <a:pPr rtl="0"/>
          <a:r>
            <a:rPr lang="es-ES" sz="1100" b="1" dirty="0" smtClean="0">
              <a:solidFill>
                <a:schemeClr val="tx1">
                  <a:lumMod val="50000"/>
                </a:schemeClr>
              </a:solidFill>
              <a:latin typeface="Arial" panose="020B0604020202020204" pitchFamily="34" charset="0"/>
              <a:cs typeface="Arial" panose="020B0604020202020204" pitchFamily="34" charset="0"/>
              <a:sym typeface="Libre Franklin Medium"/>
            </a:rPr>
            <a:t>Prevenir, mitigar  y atender la materialización de impactos  ambientales negativos y potenciar los impactos ambientales positivos con el fin de fomentar la sostenibilidad ambiental</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05C34FC8-6187-4E58-9C60-29605DE68BF2}" type="parTrans" cxnId="{F8A35395-F957-4EEC-A00B-1187ABCA046B}">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DC3DB72B-A41B-463D-A977-E940006AD076}" type="sibTrans" cxnId="{F8A35395-F957-4EEC-A00B-1187ABCA046B}">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DE0E5D3B-B1D4-4333-B508-1263B4ED5BCA}">
      <dgm:prSet phldrT="[Texto]" custT="1"/>
      <dgm:spPr/>
      <dgm:t>
        <a:bodyPr/>
        <a:lstStyle/>
        <a:p>
          <a:pPr rtl="0"/>
          <a:r>
            <a:rPr lang="es-ES" sz="1100" b="1" dirty="0" smtClean="0">
              <a:solidFill>
                <a:schemeClr val="tx1">
                  <a:lumMod val="50000"/>
                </a:schemeClr>
              </a:solidFill>
              <a:latin typeface="Arial" panose="020B0604020202020204" pitchFamily="34" charset="0"/>
              <a:cs typeface="Arial" panose="020B0604020202020204" pitchFamily="34" charset="0"/>
              <a:sym typeface="Libre Franklin Medium"/>
            </a:rPr>
            <a:t>Medir el cumplimiento de los requisitos de los grupos de interés internos y externos de la UMNG</a:t>
          </a:r>
          <a:endParaRPr lang="es-ES" sz="1100" b="1" dirty="0">
            <a:solidFill>
              <a:schemeClr val="tx1">
                <a:lumMod val="50000"/>
              </a:schemeClr>
            </a:solidFill>
            <a:latin typeface="Arial" panose="020B0604020202020204" pitchFamily="34" charset="0"/>
            <a:cs typeface="Arial" panose="020B0604020202020204" pitchFamily="34" charset="0"/>
          </a:endParaRPr>
        </a:p>
      </dgm:t>
    </dgm:pt>
    <dgm:pt modelId="{3C0BD4B9-4183-483E-97ED-3FACF11A40D8}" type="parTrans" cxnId="{BD359B75-9FA2-4C6D-9051-FF8E91CEB2F0}">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AD23FBF7-1AF3-40BF-B80F-40231933D565}" type="sibTrans" cxnId="{BD359B75-9FA2-4C6D-9051-FF8E91CEB2F0}">
      <dgm:prSet/>
      <dgm:spPr/>
      <dgm:t>
        <a:bodyPr/>
        <a:lstStyle/>
        <a:p>
          <a:endParaRPr lang="es-ES" sz="1100" b="1">
            <a:solidFill>
              <a:schemeClr val="tx1">
                <a:lumMod val="50000"/>
              </a:schemeClr>
            </a:solidFill>
            <a:latin typeface="Arial" panose="020B0604020202020204" pitchFamily="34" charset="0"/>
            <a:cs typeface="Arial" panose="020B0604020202020204" pitchFamily="34" charset="0"/>
          </a:endParaRPr>
        </a:p>
      </dgm:t>
    </dgm:pt>
    <dgm:pt modelId="{C8F26103-51AF-4C12-8817-4B3DF68FEB3C}" type="pres">
      <dgm:prSet presAssocID="{E4D66BC6-B12D-4753-B424-2CB7CFB058A8}" presName="linear" presStyleCnt="0">
        <dgm:presLayoutVars>
          <dgm:dir/>
          <dgm:animLvl val="lvl"/>
          <dgm:resizeHandles val="exact"/>
        </dgm:presLayoutVars>
      </dgm:prSet>
      <dgm:spPr/>
      <dgm:t>
        <a:bodyPr/>
        <a:lstStyle/>
        <a:p>
          <a:endParaRPr lang="es-ES"/>
        </a:p>
      </dgm:t>
    </dgm:pt>
    <dgm:pt modelId="{D9D9BBE5-9E00-4915-AFF9-6656C5EC1A26}" type="pres">
      <dgm:prSet presAssocID="{A5E21F47-E2C8-4921-9465-DA619168EAC3}" presName="parentLin" presStyleCnt="0"/>
      <dgm:spPr/>
    </dgm:pt>
    <dgm:pt modelId="{234B94EB-BF0B-45C5-87E6-3B574889D6A9}" type="pres">
      <dgm:prSet presAssocID="{A5E21F47-E2C8-4921-9465-DA619168EAC3}" presName="parentLeftMargin" presStyleLbl="node1" presStyleIdx="0" presStyleCnt="7"/>
      <dgm:spPr/>
      <dgm:t>
        <a:bodyPr/>
        <a:lstStyle/>
        <a:p>
          <a:endParaRPr lang="es-ES"/>
        </a:p>
      </dgm:t>
    </dgm:pt>
    <dgm:pt modelId="{E192E021-29AC-43A0-A34D-1C8C67ED791B}" type="pres">
      <dgm:prSet presAssocID="{A5E21F47-E2C8-4921-9465-DA619168EAC3}" presName="parentText" presStyleLbl="node1" presStyleIdx="0" presStyleCnt="7" custScaleX="100306" custScaleY="88039">
        <dgm:presLayoutVars>
          <dgm:chMax val="0"/>
          <dgm:bulletEnabled val="1"/>
        </dgm:presLayoutVars>
      </dgm:prSet>
      <dgm:spPr/>
      <dgm:t>
        <a:bodyPr/>
        <a:lstStyle/>
        <a:p>
          <a:endParaRPr lang="es-ES"/>
        </a:p>
      </dgm:t>
    </dgm:pt>
    <dgm:pt modelId="{399304EA-5E0B-4B9C-98D0-4EF32315494F}" type="pres">
      <dgm:prSet presAssocID="{A5E21F47-E2C8-4921-9465-DA619168EAC3}" presName="negativeSpace" presStyleCnt="0"/>
      <dgm:spPr/>
    </dgm:pt>
    <dgm:pt modelId="{3FBDC872-5C28-4E96-83AC-3D4246F5FBB2}" type="pres">
      <dgm:prSet presAssocID="{A5E21F47-E2C8-4921-9465-DA619168EAC3}" presName="childText" presStyleLbl="conFgAcc1" presStyleIdx="0" presStyleCnt="7">
        <dgm:presLayoutVars>
          <dgm:bulletEnabled val="1"/>
        </dgm:presLayoutVars>
      </dgm:prSet>
      <dgm:spPr/>
    </dgm:pt>
    <dgm:pt modelId="{8925613F-FF23-4732-AFFD-D6D7B8138C77}" type="pres">
      <dgm:prSet presAssocID="{98171462-E559-4094-A46D-23D1F24D7124}" presName="spaceBetweenRectangles" presStyleCnt="0"/>
      <dgm:spPr/>
    </dgm:pt>
    <dgm:pt modelId="{EC2DAF61-96D0-4A3F-A22C-9C823A10025C}" type="pres">
      <dgm:prSet presAssocID="{C3FAAFB0-74C4-4C74-897A-2C2561D9D84D}" presName="parentLin" presStyleCnt="0"/>
      <dgm:spPr/>
    </dgm:pt>
    <dgm:pt modelId="{89BDFF91-7BB6-476F-AB5A-2A6AF75DB4EE}" type="pres">
      <dgm:prSet presAssocID="{C3FAAFB0-74C4-4C74-897A-2C2561D9D84D}" presName="parentLeftMargin" presStyleLbl="node1" presStyleIdx="0" presStyleCnt="7"/>
      <dgm:spPr/>
      <dgm:t>
        <a:bodyPr/>
        <a:lstStyle/>
        <a:p>
          <a:endParaRPr lang="es-ES"/>
        </a:p>
      </dgm:t>
    </dgm:pt>
    <dgm:pt modelId="{F9A744DB-492E-4660-A7AB-91E6C56039CF}" type="pres">
      <dgm:prSet presAssocID="{C3FAAFB0-74C4-4C74-897A-2C2561D9D84D}" presName="parentText" presStyleLbl="node1" presStyleIdx="1" presStyleCnt="7" custScaleY="153888" custLinFactNeighborX="262" custLinFactNeighborY="-24768">
        <dgm:presLayoutVars>
          <dgm:chMax val="0"/>
          <dgm:bulletEnabled val="1"/>
        </dgm:presLayoutVars>
      </dgm:prSet>
      <dgm:spPr/>
      <dgm:t>
        <a:bodyPr/>
        <a:lstStyle/>
        <a:p>
          <a:endParaRPr lang="es-ES"/>
        </a:p>
      </dgm:t>
    </dgm:pt>
    <dgm:pt modelId="{09C01E5F-1314-4588-9B0A-E13665F15CE4}" type="pres">
      <dgm:prSet presAssocID="{C3FAAFB0-74C4-4C74-897A-2C2561D9D84D}" presName="negativeSpace" presStyleCnt="0"/>
      <dgm:spPr/>
    </dgm:pt>
    <dgm:pt modelId="{F99C6D3E-EAF7-4912-BB28-54F76F8A2B0C}" type="pres">
      <dgm:prSet presAssocID="{C3FAAFB0-74C4-4C74-897A-2C2561D9D84D}" presName="childText" presStyleLbl="conFgAcc1" presStyleIdx="1" presStyleCnt="7" custLinFactY="-39016" custLinFactNeighborX="360" custLinFactNeighborY="-100000">
        <dgm:presLayoutVars>
          <dgm:bulletEnabled val="1"/>
        </dgm:presLayoutVars>
      </dgm:prSet>
      <dgm:spPr/>
    </dgm:pt>
    <dgm:pt modelId="{7E7FF5BF-8491-4C36-A1BE-5F21C4EB96F6}" type="pres">
      <dgm:prSet presAssocID="{08E320EA-38BB-438C-90C5-68A119AD00CE}" presName="spaceBetweenRectangles" presStyleCnt="0"/>
      <dgm:spPr/>
    </dgm:pt>
    <dgm:pt modelId="{DF7C5F7C-4B60-4CC1-9771-889D356531E4}" type="pres">
      <dgm:prSet presAssocID="{AC75AD94-04DC-4967-B43B-A41A0001CE0B}" presName="parentLin" presStyleCnt="0"/>
      <dgm:spPr/>
    </dgm:pt>
    <dgm:pt modelId="{6C7F67DF-4ADA-45E4-82CE-657D129A58BA}" type="pres">
      <dgm:prSet presAssocID="{AC75AD94-04DC-4967-B43B-A41A0001CE0B}" presName="parentLeftMargin" presStyleLbl="node1" presStyleIdx="1" presStyleCnt="7"/>
      <dgm:spPr/>
      <dgm:t>
        <a:bodyPr/>
        <a:lstStyle/>
        <a:p>
          <a:endParaRPr lang="es-ES"/>
        </a:p>
      </dgm:t>
    </dgm:pt>
    <dgm:pt modelId="{775FA25B-E684-42F9-968E-DDF8321D3C1E}" type="pres">
      <dgm:prSet presAssocID="{AC75AD94-04DC-4967-B43B-A41A0001CE0B}" presName="parentText" presStyleLbl="node1" presStyleIdx="2" presStyleCnt="7" custLinFactNeighborX="5356" custLinFactNeighborY="-41770">
        <dgm:presLayoutVars>
          <dgm:chMax val="0"/>
          <dgm:bulletEnabled val="1"/>
        </dgm:presLayoutVars>
      </dgm:prSet>
      <dgm:spPr/>
      <dgm:t>
        <a:bodyPr/>
        <a:lstStyle/>
        <a:p>
          <a:endParaRPr lang="es-ES"/>
        </a:p>
      </dgm:t>
    </dgm:pt>
    <dgm:pt modelId="{7FA1373D-DF46-49FE-A705-F992580A84F3}" type="pres">
      <dgm:prSet presAssocID="{AC75AD94-04DC-4967-B43B-A41A0001CE0B}" presName="negativeSpace" presStyleCnt="0"/>
      <dgm:spPr/>
    </dgm:pt>
    <dgm:pt modelId="{467A9951-2A40-41B6-A0ED-0F4771AF057A}" type="pres">
      <dgm:prSet presAssocID="{AC75AD94-04DC-4967-B43B-A41A0001CE0B}" presName="childText" presStyleLbl="conFgAcc1" presStyleIdx="2" presStyleCnt="7" custLinFactY="-47415" custLinFactNeighborX="360" custLinFactNeighborY="-100000">
        <dgm:presLayoutVars>
          <dgm:bulletEnabled val="1"/>
        </dgm:presLayoutVars>
      </dgm:prSet>
      <dgm:spPr/>
    </dgm:pt>
    <dgm:pt modelId="{871EF49C-09FF-4F89-8430-5351C3236D0E}" type="pres">
      <dgm:prSet presAssocID="{D25D8347-261B-4F63-B809-F390AC8DE55D}" presName="spaceBetweenRectangles" presStyleCnt="0"/>
      <dgm:spPr/>
    </dgm:pt>
    <dgm:pt modelId="{34129797-5C81-4BA7-A6AA-A922E8687934}" type="pres">
      <dgm:prSet presAssocID="{29B5D994-2C2C-4454-A4F9-324E5BBDAFC9}" presName="parentLin" presStyleCnt="0"/>
      <dgm:spPr/>
    </dgm:pt>
    <dgm:pt modelId="{CFACC20F-8E21-4771-BFB4-984918E7B7F6}" type="pres">
      <dgm:prSet presAssocID="{29B5D994-2C2C-4454-A4F9-324E5BBDAFC9}" presName="parentLeftMargin" presStyleLbl="node1" presStyleIdx="2" presStyleCnt="7"/>
      <dgm:spPr/>
      <dgm:t>
        <a:bodyPr/>
        <a:lstStyle/>
        <a:p>
          <a:endParaRPr lang="es-ES"/>
        </a:p>
      </dgm:t>
    </dgm:pt>
    <dgm:pt modelId="{F85A069F-6BE6-4518-B4FA-67F25B7A5BAF}" type="pres">
      <dgm:prSet presAssocID="{29B5D994-2C2C-4454-A4F9-324E5BBDAFC9}" presName="parentText" presStyleLbl="node1" presStyleIdx="3" presStyleCnt="7" custScaleY="97428" custLinFactNeighborX="4011" custLinFactNeighborY="-32705">
        <dgm:presLayoutVars>
          <dgm:chMax val="0"/>
          <dgm:bulletEnabled val="1"/>
        </dgm:presLayoutVars>
      </dgm:prSet>
      <dgm:spPr/>
      <dgm:t>
        <a:bodyPr/>
        <a:lstStyle/>
        <a:p>
          <a:endParaRPr lang="es-ES"/>
        </a:p>
      </dgm:t>
    </dgm:pt>
    <dgm:pt modelId="{2F376630-29AB-4462-A171-9F041A216220}" type="pres">
      <dgm:prSet presAssocID="{29B5D994-2C2C-4454-A4F9-324E5BBDAFC9}" presName="negativeSpace" presStyleCnt="0"/>
      <dgm:spPr/>
    </dgm:pt>
    <dgm:pt modelId="{8A20A222-9B01-4134-84E5-D71F5E4C5FF8}" type="pres">
      <dgm:prSet presAssocID="{29B5D994-2C2C-4454-A4F9-324E5BBDAFC9}" presName="childText" presStyleLbl="conFgAcc1" presStyleIdx="3" presStyleCnt="7" custLinFactY="-8799" custLinFactNeighborX="-276" custLinFactNeighborY="-100000">
        <dgm:presLayoutVars>
          <dgm:bulletEnabled val="1"/>
        </dgm:presLayoutVars>
      </dgm:prSet>
      <dgm:spPr/>
    </dgm:pt>
    <dgm:pt modelId="{FCD2C2B6-72ED-4AC2-A557-311566B9899A}" type="pres">
      <dgm:prSet presAssocID="{A51A4453-5196-457C-A810-6070CA3E356F}" presName="spaceBetweenRectangles" presStyleCnt="0"/>
      <dgm:spPr/>
    </dgm:pt>
    <dgm:pt modelId="{AFD0B279-A2EC-4CD9-B452-309BE720A6FA}" type="pres">
      <dgm:prSet presAssocID="{C6D123A0-5B0A-4D9A-8DDE-A904D9BA8B6D}" presName="parentLin" presStyleCnt="0"/>
      <dgm:spPr/>
    </dgm:pt>
    <dgm:pt modelId="{C0638AD9-03E1-4582-A857-99A26EB9936A}" type="pres">
      <dgm:prSet presAssocID="{C6D123A0-5B0A-4D9A-8DDE-A904D9BA8B6D}" presName="parentLeftMargin" presStyleLbl="node1" presStyleIdx="3" presStyleCnt="7"/>
      <dgm:spPr/>
      <dgm:t>
        <a:bodyPr/>
        <a:lstStyle/>
        <a:p>
          <a:endParaRPr lang="es-ES"/>
        </a:p>
      </dgm:t>
    </dgm:pt>
    <dgm:pt modelId="{4E48366B-570E-4D87-8249-972016A69EB5}" type="pres">
      <dgm:prSet presAssocID="{C6D123A0-5B0A-4D9A-8DDE-A904D9BA8B6D}" presName="parentText" presStyleLbl="node1" presStyleIdx="4" presStyleCnt="7" custScaleY="101618" custLinFactNeighborX="-8382" custLinFactNeighborY="5741">
        <dgm:presLayoutVars>
          <dgm:chMax val="0"/>
          <dgm:bulletEnabled val="1"/>
        </dgm:presLayoutVars>
      </dgm:prSet>
      <dgm:spPr/>
      <dgm:t>
        <a:bodyPr/>
        <a:lstStyle/>
        <a:p>
          <a:endParaRPr lang="es-ES"/>
        </a:p>
      </dgm:t>
    </dgm:pt>
    <dgm:pt modelId="{2F6AED13-99D1-425C-8BE5-77CDED578767}" type="pres">
      <dgm:prSet presAssocID="{C6D123A0-5B0A-4D9A-8DDE-A904D9BA8B6D}" presName="negativeSpace" presStyleCnt="0"/>
      <dgm:spPr/>
    </dgm:pt>
    <dgm:pt modelId="{0B52A3FD-7B0E-43F6-AEF9-02447B906074}" type="pres">
      <dgm:prSet presAssocID="{C6D123A0-5B0A-4D9A-8DDE-A904D9BA8B6D}" presName="childText" presStyleLbl="conFgAcc1" presStyleIdx="4" presStyleCnt="7" custLinFactNeighborX="313" custLinFactNeighborY="64188">
        <dgm:presLayoutVars>
          <dgm:bulletEnabled val="1"/>
        </dgm:presLayoutVars>
      </dgm:prSet>
      <dgm:spPr/>
    </dgm:pt>
    <dgm:pt modelId="{8EC8238E-2319-4E27-9AC7-F74CB2AEF39D}" type="pres">
      <dgm:prSet presAssocID="{8C2C0441-0C27-44D1-A3A3-1E08205919C5}" presName="spaceBetweenRectangles" presStyleCnt="0"/>
      <dgm:spPr/>
    </dgm:pt>
    <dgm:pt modelId="{CFF89A95-912D-41D2-BD92-98428629ED8A}" type="pres">
      <dgm:prSet presAssocID="{8C8ABD9C-F4E9-4A14-86A1-73744615E5E9}" presName="parentLin" presStyleCnt="0"/>
      <dgm:spPr/>
    </dgm:pt>
    <dgm:pt modelId="{4D763135-2E85-4D50-AB17-ACB2872122F3}" type="pres">
      <dgm:prSet presAssocID="{8C8ABD9C-F4E9-4A14-86A1-73744615E5E9}" presName="parentLeftMargin" presStyleLbl="node1" presStyleIdx="4" presStyleCnt="7"/>
      <dgm:spPr/>
      <dgm:t>
        <a:bodyPr/>
        <a:lstStyle/>
        <a:p>
          <a:endParaRPr lang="es-ES"/>
        </a:p>
      </dgm:t>
    </dgm:pt>
    <dgm:pt modelId="{1A9BF345-FD9F-436A-84A4-FE741FBF93A1}" type="pres">
      <dgm:prSet presAssocID="{8C8ABD9C-F4E9-4A14-86A1-73744615E5E9}" presName="parentText" presStyleLbl="node1" presStyleIdx="5" presStyleCnt="7" custScaleY="120133" custLinFactNeighborX="-8382" custLinFactNeighborY="22726">
        <dgm:presLayoutVars>
          <dgm:chMax val="0"/>
          <dgm:bulletEnabled val="1"/>
        </dgm:presLayoutVars>
      </dgm:prSet>
      <dgm:spPr/>
      <dgm:t>
        <a:bodyPr/>
        <a:lstStyle/>
        <a:p>
          <a:endParaRPr lang="es-ES"/>
        </a:p>
      </dgm:t>
    </dgm:pt>
    <dgm:pt modelId="{BCBFB60F-A03F-4FCC-A8F5-6BDD506468BF}" type="pres">
      <dgm:prSet presAssocID="{8C8ABD9C-F4E9-4A14-86A1-73744615E5E9}" presName="negativeSpace" presStyleCnt="0"/>
      <dgm:spPr/>
    </dgm:pt>
    <dgm:pt modelId="{8C9D55F4-6347-4B86-8E63-9251EB5A759A}" type="pres">
      <dgm:prSet presAssocID="{8C8ABD9C-F4E9-4A14-86A1-73744615E5E9}" presName="childText" presStyleLbl="conFgAcc1" presStyleIdx="5" presStyleCnt="7" custLinFactNeighborX="199" custLinFactNeighborY="4954">
        <dgm:presLayoutVars>
          <dgm:bulletEnabled val="1"/>
        </dgm:presLayoutVars>
      </dgm:prSet>
      <dgm:spPr/>
    </dgm:pt>
    <dgm:pt modelId="{11D0824F-9591-4FFA-9CC3-1404E9FB803B}" type="pres">
      <dgm:prSet presAssocID="{DC3DB72B-A41B-463D-A977-E940006AD076}" presName="spaceBetweenRectangles" presStyleCnt="0"/>
      <dgm:spPr/>
    </dgm:pt>
    <dgm:pt modelId="{D517C979-267F-4591-A684-F9424ABF67AF}" type="pres">
      <dgm:prSet presAssocID="{DE0E5D3B-B1D4-4333-B508-1263B4ED5BCA}" presName="parentLin" presStyleCnt="0"/>
      <dgm:spPr/>
    </dgm:pt>
    <dgm:pt modelId="{9CA88627-9ECC-46EF-8DF6-18AAEDC5964A}" type="pres">
      <dgm:prSet presAssocID="{DE0E5D3B-B1D4-4333-B508-1263B4ED5BCA}" presName="parentLeftMargin" presStyleLbl="node1" presStyleIdx="5" presStyleCnt="7" custLinFactNeighborX="262" custLinFactNeighborY="-5197"/>
      <dgm:spPr/>
      <dgm:t>
        <a:bodyPr/>
        <a:lstStyle/>
        <a:p>
          <a:endParaRPr lang="es-ES"/>
        </a:p>
      </dgm:t>
    </dgm:pt>
    <dgm:pt modelId="{D7FF4DC3-9BFE-4FC6-93D9-4FB7630ED563}" type="pres">
      <dgm:prSet presAssocID="{DE0E5D3B-B1D4-4333-B508-1263B4ED5BCA}" presName="parentText" presStyleLbl="node1" presStyleIdx="6" presStyleCnt="7" custScaleY="73579" custLinFactNeighborX="6664" custLinFactNeighborY="4382">
        <dgm:presLayoutVars>
          <dgm:chMax val="0"/>
          <dgm:bulletEnabled val="1"/>
        </dgm:presLayoutVars>
      </dgm:prSet>
      <dgm:spPr/>
      <dgm:t>
        <a:bodyPr/>
        <a:lstStyle/>
        <a:p>
          <a:endParaRPr lang="es-ES"/>
        </a:p>
      </dgm:t>
    </dgm:pt>
    <dgm:pt modelId="{5968AF5E-6AE9-4932-B404-756E21E4E6AB}" type="pres">
      <dgm:prSet presAssocID="{DE0E5D3B-B1D4-4333-B508-1263B4ED5BCA}" presName="negativeSpace" presStyleCnt="0"/>
      <dgm:spPr/>
    </dgm:pt>
    <dgm:pt modelId="{AECFB64C-11C2-4397-8DC6-709C68C66FB4}" type="pres">
      <dgm:prSet presAssocID="{DE0E5D3B-B1D4-4333-B508-1263B4ED5BCA}" presName="childText" presStyleLbl="conFgAcc1" presStyleIdx="6" presStyleCnt="7" custLinFactNeighborX="-441" custLinFactNeighborY="38559">
        <dgm:presLayoutVars>
          <dgm:bulletEnabled val="1"/>
        </dgm:presLayoutVars>
      </dgm:prSet>
      <dgm:spPr/>
    </dgm:pt>
  </dgm:ptLst>
  <dgm:cxnLst>
    <dgm:cxn modelId="{EAC4E4B0-6488-43BB-A7BF-DCABCC2B96AF}" srcId="{E4D66BC6-B12D-4753-B424-2CB7CFB058A8}" destId="{C3FAAFB0-74C4-4C74-897A-2C2561D9D84D}" srcOrd="1" destOrd="0" parTransId="{94B588CA-C21A-48E7-ABF6-A0D2E01FC54E}" sibTransId="{08E320EA-38BB-438C-90C5-68A119AD00CE}"/>
    <dgm:cxn modelId="{4E9A439C-BBB4-4281-877C-6F94772C27D0}" srcId="{E4D66BC6-B12D-4753-B424-2CB7CFB058A8}" destId="{C6D123A0-5B0A-4D9A-8DDE-A904D9BA8B6D}" srcOrd="4" destOrd="0" parTransId="{FEE68D96-2D6A-439C-B75F-24EF51D1330B}" sibTransId="{8C2C0441-0C27-44D1-A3A3-1E08205919C5}"/>
    <dgm:cxn modelId="{F9B2D097-7DE9-4A1C-A6F7-1EE31B4B4D95}" type="presOf" srcId="{C3FAAFB0-74C4-4C74-897A-2C2561D9D84D}" destId="{89BDFF91-7BB6-476F-AB5A-2A6AF75DB4EE}" srcOrd="0" destOrd="0" presId="urn:microsoft.com/office/officeart/2005/8/layout/list1"/>
    <dgm:cxn modelId="{58402B1E-8B13-4C01-8577-F3CDC200AE9E}" srcId="{E4D66BC6-B12D-4753-B424-2CB7CFB058A8}" destId="{29B5D994-2C2C-4454-A4F9-324E5BBDAFC9}" srcOrd="3" destOrd="0" parTransId="{8BE91447-CD0A-4D0B-8A3C-A7CFAC614918}" sibTransId="{A51A4453-5196-457C-A810-6070CA3E356F}"/>
    <dgm:cxn modelId="{0F5034D1-46A4-41A8-95C4-7DFCBE5EFD8A}" type="presOf" srcId="{DE0E5D3B-B1D4-4333-B508-1263B4ED5BCA}" destId="{9CA88627-9ECC-46EF-8DF6-18AAEDC5964A}" srcOrd="0" destOrd="0" presId="urn:microsoft.com/office/officeart/2005/8/layout/list1"/>
    <dgm:cxn modelId="{BD359B75-9FA2-4C6D-9051-FF8E91CEB2F0}" srcId="{E4D66BC6-B12D-4753-B424-2CB7CFB058A8}" destId="{DE0E5D3B-B1D4-4333-B508-1263B4ED5BCA}" srcOrd="6" destOrd="0" parTransId="{3C0BD4B9-4183-483E-97ED-3FACF11A40D8}" sibTransId="{AD23FBF7-1AF3-40BF-B80F-40231933D565}"/>
    <dgm:cxn modelId="{0712AE60-8349-412B-8891-7C60A7EF07E0}" type="presOf" srcId="{E4D66BC6-B12D-4753-B424-2CB7CFB058A8}" destId="{C8F26103-51AF-4C12-8817-4B3DF68FEB3C}" srcOrd="0" destOrd="0" presId="urn:microsoft.com/office/officeart/2005/8/layout/list1"/>
    <dgm:cxn modelId="{9598D626-DC37-4C49-94C5-B21CE5D7EEC9}" type="presOf" srcId="{AC75AD94-04DC-4967-B43B-A41A0001CE0B}" destId="{775FA25B-E684-42F9-968E-DDF8321D3C1E}" srcOrd="1" destOrd="0" presId="urn:microsoft.com/office/officeart/2005/8/layout/list1"/>
    <dgm:cxn modelId="{0B19B9E3-A931-4CCD-9806-853629534F7D}" type="presOf" srcId="{AC75AD94-04DC-4967-B43B-A41A0001CE0B}" destId="{6C7F67DF-4ADA-45E4-82CE-657D129A58BA}" srcOrd="0" destOrd="0" presId="urn:microsoft.com/office/officeart/2005/8/layout/list1"/>
    <dgm:cxn modelId="{76F32939-733D-4EAB-81C6-4BD9CC5E5383}" type="presOf" srcId="{C6D123A0-5B0A-4D9A-8DDE-A904D9BA8B6D}" destId="{4E48366B-570E-4D87-8249-972016A69EB5}" srcOrd="1" destOrd="0" presId="urn:microsoft.com/office/officeart/2005/8/layout/list1"/>
    <dgm:cxn modelId="{04E9D439-06C8-44B4-968D-6AFDFE54D0AA}" srcId="{E4D66BC6-B12D-4753-B424-2CB7CFB058A8}" destId="{A5E21F47-E2C8-4921-9465-DA619168EAC3}" srcOrd="0" destOrd="0" parTransId="{9473BF5E-0E4A-421F-9DB4-46A1785B63B9}" sibTransId="{98171462-E559-4094-A46D-23D1F24D7124}"/>
    <dgm:cxn modelId="{869F2D88-599E-4E11-A054-F08195493445}" type="presOf" srcId="{DE0E5D3B-B1D4-4333-B508-1263B4ED5BCA}" destId="{D7FF4DC3-9BFE-4FC6-93D9-4FB7630ED563}" srcOrd="1" destOrd="0" presId="urn:microsoft.com/office/officeart/2005/8/layout/list1"/>
    <dgm:cxn modelId="{67BF5D3C-3B88-4F9E-BD93-BA36C5B943C4}" srcId="{E4D66BC6-B12D-4753-B424-2CB7CFB058A8}" destId="{AC75AD94-04DC-4967-B43B-A41A0001CE0B}" srcOrd="2" destOrd="0" parTransId="{ECE0CDA8-9675-4149-81F7-E1735D739347}" sibTransId="{D25D8347-261B-4F63-B809-F390AC8DE55D}"/>
    <dgm:cxn modelId="{91B7AE81-32C3-41B9-A6EA-31E2955DA3C4}" type="presOf" srcId="{8C8ABD9C-F4E9-4A14-86A1-73744615E5E9}" destId="{4D763135-2E85-4D50-AB17-ACB2872122F3}" srcOrd="0" destOrd="0" presId="urn:microsoft.com/office/officeart/2005/8/layout/list1"/>
    <dgm:cxn modelId="{0355A496-D79B-49BC-81C9-6A29C50E6AFF}" type="presOf" srcId="{29B5D994-2C2C-4454-A4F9-324E5BBDAFC9}" destId="{F85A069F-6BE6-4518-B4FA-67F25B7A5BAF}" srcOrd="1" destOrd="0" presId="urn:microsoft.com/office/officeart/2005/8/layout/list1"/>
    <dgm:cxn modelId="{4E440A82-44DC-42C8-AB40-C9BB0D4F8A5D}" type="presOf" srcId="{C3FAAFB0-74C4-4C74-897A-2C2561D9D84D}" destId="{F9A744DB-492E-4660-A7AB-91E6C56039CF}" srcOrd="1" destOrd="0" presId="urn:microsoft.com/office/officeart/2005/8/layout/list1"/>
    <dgm:cxn modelId="{F31AC07B-DF6B-40B2-AB82-CFD192BC35D6}" type="presOf" srcId="{A5E21F47-E2C8-4921-9465-DA619168EAC3}" destId="{E192E021-29AC-43A0-A34D-1C8C67ED791B}" srcOrd="1" destOrd="0" presId="urn:microsoft.com/office/officeart/2005/8/layout/list1"/>
    <dgm:cxn modelId="{219C4796-3957-45FD-895C-95CFC2F4B107}" type="presOf" srcId="{A5E21F47-E2C8-4921-9465-DA619168EAC3}" destId="{234B94EB-BF0B-45C5-87E6-3B574889D6A9}" srcOrd="0" destOrd="0" presId="urn:microsoft.com/office/officeart/2005/8/layout/list1"/>
    <dgm:cxn modelId="{164D8545-9229-400A-96B0-CC83EB99D8DF}" type="presOf" srcId="{8C8ABD9C-F4E9-4A14-86A1-73744615E5E9}" destId="{1A9BF345-FD9F-436A-84A4-FE741FBF93A1}" srcOrd="1" destOrd="0" presId="urn:microsoft.com/office/officeart/2005/8/layout/list1"/>
    <dgm:cxn modelId="{434AF02A-7060-4DC8-9E53-094315377A3B}" type="presOf" srcId="{29B5D994-2C2C-4454-A4F9-324E5BBDAFC9}" destId="{CFACC20F-8E21-4771-BFB4-984918E7B7F6}" srcOrd="0" destOrd="0" presId="urn:microsoft.com/office/officeart/2005/8/layout/list1"/>
    <dgm:cxn modelId="{18EF1066-57F1-41B1-B846-3D2EA4DF61A1}" type="presOf" srcId="{C6D123A0-5B0A-4D9A-8DDE-A904D9BA8B6D}" destId="{C0638AD9-03E1-4582-A857-99A26EB9936A}" srcOrd="0" destOrd="0" presId="urn:microsoft.com/office/officeart/2005/8/layout/list1"/>
    <dgm:cxn modelId="{F8A35395-F957-4EEC-A00B-1187ABCA046B}" srcId="{E4D66BC6-B12D-4753-B424-2CB7CFB058A8}" destId="{8C8ABD9C-F4E9-4A14-86A1-73744615E5E9}" srcOrd="5" destOrd="0" parTransId="{05C34FC8-6187-4E58-9C60-29605DE68BF2}" sibTransId="{DC3DB72B-A41B-463D-A977-E940006AD076}"/>
    <dgm:cxn modelId="{D329C882-9738-4B5F-A62C-A398AB047617}" type="presParOf" srcId="{C8F26103-51AF-4C12-8817-4B3DF68FEB3C}" destId="{D9D9BBE5-9E00-4915-AFF9-6656C5EC1A26}" srcOrd="0" destOrd="0" presId="urn:microsoft.com/office/officeart/2005/8/layout/list1"/>
    <dgm:cxn modelId="{9F9DBF62-A095-459E-9BB5-DA02A522D13D}" type="presParOf" srcId="{D9D9BBE5-9E00-4915-AFF9-6656C5EC1A26}" destId="{234B94EB-BF0B-45C5-87E6-3B574889D6A9}" srcOrd="0" destOrd="0" presId="urn:microsoft.com/office/officeart/2005/8/layout/list1"/>
    <dgm:cxn modelId="{8A1D4E2D-0DAF-4EA0-9D8A-F063E260C879}" type="presParOf" srcId="{D9D9BBE5-9E00-4915-AFF9-6656C5EC1A26}" destId="{E192E021-29AC-43A0-A34D-1C8C67ED791B}" srcOrd="1" destOrd="0" presId="urn:microsoft.com/office/officeart/2005/8/layout/list1"/>
    <dgm:cxn modelId="{85102564-9916-40B9-A332-08FAF0534067}" type="presParOf" srcId="{C8F26103-51AF-4C12-8817-4B3DF68FEB3C}" destId="{399304EA-5E0B-4B9C-98D0-4EF32315494F}" srcOrd="1" destOrd="0" presId="urn:microsoft.com/office/officeart/2005/8/layout/list1"/>
    <dgm:cxn modelId="{91805169-9D7A-4CA2-B446-F7DE57692FD9}" type="presParOf" srcId="{C8F26103-51AF-4C12-8817-4B3DF68FEB3C}" destId="{3FBDC872-5C28-4E96-83AC-3D4246F5FBB2}" srcOrd="2" destOrd="0" presId="urn:microsoft.com/office/officeart/2005/8/layout/list1"/>
    <dgm:cxn modelId="{77C07C2A-847E-4629-9459-214589554CE7}" type="presParOf" srcId="{C8F26103-51AF-4C12-8817-4B3DF68FEB3C}" destId="{8925613F-FF23-4732-AFFD-D6D7B8138C77}" srcOrd="3" destOrd="0" presId="urn:microsoft.com/office/officeart/2005/8/layout/list1"/>
    <dgm:cxn modelId="{DCA69B1F-523A-4575-8560-935E02A8C9F0}" type="presParOf" srcId="{C8F26103-51AF-4C12-8817-4B3DF68FEB3C}" destId="{EC2DAF61-96D0-4A3F-A22C-9C823A10025C}" srcOrd="4" destOrd="0" presId="urn:microsoft.com/office/officeart/2005/8/layout/list1"/>
    <dgm:cxn modelId="{F4CD747D-E7CE-45B7-8F1E-D5F812CF3047}" type="presParOf" srcId="{EC2DAF61-96D0-4A3F-A22C-9C823A10025C}" destId="{89BDFF91-7BB6-476F-AB5A-2A6AF75DB4EE}" srcOrd="0" destOrd="0" presId="urn:microsoft.com/office/officeart/2005/8/layout/list1"/>
    <dgm:cxn modelId="{D8A258F8-4D10-463B-BCC2-CF7B5DCF4D41}" type="presParOf" srcId="{EC2DAF61-96D0-4A3F-A22C-9C823A10025C}" destId="{F9A744DB-492E-4660-A7AB-91E6C56039CF}" srcOrd="1" destOrd="0" presId="urn:microsoft.com/office/officeart/2005/8/layout/list1"/>
    <dgm:cxn modelId="{8125BE34-CDD5-4730-8E92-649F1E46271E}" type="presParOf" srcId="{C8F26103-51AF-4C12-8817-4B3DF68FEB3C}" destId="{09C01E5F-1314-4588-9B0A-E13665F15CE4}" srcOrd="5" destOrd="0" presId="urn:microsoft.com/office/officeart/2005/8/layout/list1"/>
    <dgm:cxn modelId="{0C93B47F-8D46-4013-AC31-D7BE80614AF3}" type="presParOf" srcId="{C8F26103-51AF-4C12-8817-4B3DF68FEB3C}" destId="{F99C6D3E-EAF7-4912-BB28-54F76F8A2B0C}" srcOrd="6" destOrd="0" presId="urn:microsoft.com/office/officeart/2005/8/layout/list1"/>
    <dgm:cxn modelId="{99C515AF-1D01-4827-A175-32A2BFD9B52C}" type="presParOf" srcId="{C8F26103-51AF-4C12-8817-4B3DF68FEB3C}" destId="{7E7FF5BF-8491-4C36-A1BE-5F21C4EB96F6}" srcOrd="7" destOrd="0" presId="urn:microsoft.com/office/officeart/2005/8/layout/list1"/>
    <dgm:cxn modelId="{052E4B63-6183-44BD-8875-71C54744405C}" type="presParOf" srcId="{C8F26103-51AF-4C12-8817-4B3DF68FEB3C}" destId="{DF7C5F7C-4B60-4CC1-9771-889D356531E4}" srcOrd="8" destOrd="0" presId="urn:microsoft.com/office/officeart/2005/8/layout/list1"/>
    <dgm:cxn modelId="{45A6C979-1557-42E5-B2F8-8BF729E52787}" type="presParOf" srcId="{DF7C5F7C-4B60-4CC1-9771-889D356531E4}" destId="{6C7F67DF-4ADA-45E4-82CE-657D129A58BA}" srcOrd="0" destOrd="0" presId="urn:microsoft.com/office/officeart/2005/8/layout/list1"/>
    <dgm:cxn modelId="{920FEDB1-8626-477C-8E93-4B56C4751AF7}" type="presParOf" srcId="{DF7C5F7C-4B60-4CC1-9771-889D356531E4}" destId="{775FA25B-E684-42F9-968E-DDF8321D3C1E}" srcOrd="1" destOrd="0" presId="urn:microsoft.com/office/officeart/2005/8/layout/list1"/>
    <dgm:cxn modelId="{79A27263-1967-4417-AF8B-0075808CBE53}" type="presParOf" srcId="{C8F26103-51AF-4C12-8817-4B3DF68FEB3C}" destId="{7FA1373D-DF46-49FE-A705-F992580A84F3}" srcOrd="9" destOrd="0" presId="urn:microsoft.com/office/officeart/2005/8/layout/list1"/>
    <dgm:cxn modelId="{486C26AE-14A8-47AF-8FC3-39253DE141BE}" type="presParOf" srcId="{C8F26103-51AF-4C12-8817-4B3DF68FEB3C}" destId="{467A9951-2A40-41B6-A0ED-0F4771AF057A}" srcOrd="10" destOrd="0" presId="urn:microsoft.com/office/officeart/2005/8/layout/list1"/>
    <dgm:cxn modelId="{78D4832A-E5D2-4FAA-B62F-2D20C08B22BE}" type="presParOf" srcId="{C8F26103-51AF-4C12-8817-4B3DF68FEB3C}" destId="{871EF49C-09FF-4F89-8430-5351C3236D0E}" srcOrd="11" destOrd="0" presId="urn:microsoft.com/office/officeart/2005/8/layout/list1"/>
    <dgm:cxn modelId="{CB5A66C5-D429-473D-AC1C-23DC9160799B}" type="presParOf" srcId="{C8F26103-51AF-4C12-8817-4B3DF68FEB3C}" destId="{34129797-5C81-4BA7-A6AA-A922E8687934}" srcOrd="12" destOrd="0" presId="urn:microsoft.com/office/officeart/2005/8/layout/list1"/>
    <dgm:cxn modelId="{F7E2AFD3-F332-4C2E-A158-ADA9745F836C}" type="presParOf" srcId="{34129797-5C81-4BA7-A6AA-A922E8687934}" destId="{CFACC20F-8E21-4771-BFB4-984918E7B7F6}" srcOrd="0" destOrd="0" presId="urn:microsoft.com/office/officeart/2005/8/layout/list1"/>
    <dgm:cxn modelId="{50D62F1D-1A36-4AE4-B37E-B3A512D33DDF}" type="presParOf" srcId="{34129797-5C81-4BA7-A6AA-A922E8687934}" destId="{F85A069F-6BE6-4518-B4FA-67F25B7A5BAF}" srcOrd="1" destOrd="0" presId="urn:microsoft.com/office/officeart/2005/8/layout/list1"/>
    <dgm:cxn modelId="{125A84BC-F048-4B0F-9863-BB1A9CF3B590}" type="presParOf" srcId="{C8F26103-51AF-4C12-8817-4B3DF68FEB3C}" destId="{2F376630-29AB-4462-A171-9F041A216220}" srcOrd="13" destOrd="0" presId="urn:microsoft.com/office/officeart/2005/8/layout/list1"/>
    <dgm:cxn modelId="{D5094E86-9E85-47C9-94EF-A0BD937B4FA6}" type="presParOf" srcId="{C8F26103-51AF-4C12-8817-4B3DF68FEB3C}" destId="{8A20A222-9B01-4134-84E5-D71F5E4C5FF8}" srcOrd="14" destOrd="0" presId="urn:microsoft.com/office/officeart/2005/8/layout/list1"/>
    <dgm:cxn modelId="{8E8B392A-BC7E-412D-AA41-FD4436FE3B5F}" type="presParOf" srcId="{C8F26103-51AF-4C12-8817-4B3DF68FEB3C}" destId="{FCD2C2B6-72ED-4AC2-A557-311566B9899A}" srcOrd="15" destOrd="0" presId="urn:microsoft.com/office/officeart/2005/8/layout/list1"/>
    <dgm:cxn modelId="{8F67A2FD-5BEE-4E42-AA1E-991AD7A38B18}" type="presParOf" srcId="{C8F26103-51AF-4C12-8817-4B3DF68FEB3C}" destId="{AFD0B279-A2EC-4CD9-B452-309BE720A6FA}" srcOrd="16" destOrd="0" presId="urn:microsoft.com/office/officeart/2005/8/layout/list1"/>
    <dgm:cxn modelId="{38977650-0B74-46FF-A14A-683F1B3C9361}" type="presParOf" srcId="{AFD0B279-A2EC-4CD9-B452-309BE720A6FA}" destId="{C0638AD9-03E1-4582-A857-99A26EB9936A}" srcOrd="0" destOrd="0" presId="urn:microsoft.com/office/officeart/2005/8/layout/list1"/>
    <dgm:cxn modelId="{879017C1-0E36-4049-B801-11B0CE87ECFD}" type="presParOf" srcId="{AFD0B279-A2EC-4CD9-B452-309BE720A6FA}" destId="{4E48366B-570E-4D87-8249-972016A69EB5}" srcOrd="1" destOrd="0" presId="urn:microsoft.com/office/officeart/2005/8/layout/list1"/>
    <dgm:cxn modelId="{71435713-BF6A-465E-BD4B-5A736E780A96}" type="presParOf" srcId="{C8F26103-51AF-4C12-8817-4B3DF68FEB3C}" destId="{2F6AED13-99D1-425C-8BE5-77CDED578767}" srcOrd="17" destOrd="0" presId="urn:microsoft.com/office/officeart/2005/8/layout/list1"/>
    <dgm:cxn modelId="{72F8B3DB-973C-4A19-9BB2-04366B32DA7A}" type="presParOf" srcId="{C8F26103-51AF-4C12-8817-4B3DF68FEB3C}" destId="{0B52A3FD-7B0E-43F6-AEF9-02447B906074}" srcOrd="18" destOrd="0" presId="urn:microsoft.com/office/officeart/2005/8/layout/list1"/>
    <dgm:cxn modelId="{CEEBB551-6BFB-455F-84BF-4BD14FCBC93B}" type="presParOf" srcId="{C8F26103-51AF-4C12-8817-4B3DF68FEB3C}" destId="{8EC8238E-2319-4E27-9AC7-F74CB2AEF39D}" srcOrd="19" destOrd="0" presId="urn:microsoft.com/office/officeart/2005/8/layout/list1"/>
    <dgm:cxn modelId="{6096164C-0A99-4EEB-84A0-1A1F18864458}" type="presParOf" srcId="{C8F26103-51AF-4C12-8817-4B3DF68FEB3C}" destId="{CFF89A95-912D-41D2-BD92-98428629ED8A}" srcOrd="20" destOrd="0" presId="urn:microsoft.com/office/officeart/2005/8/layout/list1"/>
    <dgm:cxn modelId="{09DBCD11-4599-47D5-B966-E46C64D30CD2}" type="presParOf" srcId="{CFF89A95-912D-41D2-BD92-98428629ED8A}" destId="{4D763135-2E85-4D50-AB17-ACB2872122F3}" srcOrd="0" destOrd="0" presId="urn:microsoft.com/office/officeart/2005/8/layout/list1"/>
    <dgm:cxn modelId="{20AFDBDB-DF97-4607-9857-F7FC13FBB504}" type="presParOf" srcId="{CFF89A95-912D-41D2-BD92-98428629ED8A}" destId="{1A9BF345-FD9F-436A-84A4-FE741FBF93A1}" srcOrd="1" destOrd="0" presId="urn:microsoft.com/office/officeart/2005/8/layout/list1"/>
    <dgm:cxn modelId="{A6FB858D-5B06-4957-91A7-B634BE193A21}" type="presParOf" srcId="{C8F26103-51AF-4C12-8817-4B3DF68FEB3C}" destId="{BCBFB60F-A03F-4FCC-A8F5-6BDD506468BF}" srcOrd="21" destOrd="0" presId="urn:microsoft.com/office/officeart/2005/8/layout/list1"/>
    <dgm:cxn modelId="{EA8B71D7-F587-4010-962B-C3DEEB964B24}" type="presParOf" srcId="{C8F26103-51AF-4C12-8817-4B3DF68FEB3C}" destId="{8C9D55F4-6347-4B86-8E63-9251EB5A759A}" srcOrd="22" destOrd="0" presId="urn:microsoft.com/office/officeart/2005/8/layout/list1"/>
    <dgm:cxn modelId="{4BDDAEBF-132E-4DC2-98DA-148C19825419}" type="presParOf" srcId="{C8F26103-51AF-4C12-8817-4B3DF68FEB3C}" destId="{11D0824F-9591-4FFA-9CC3-1404E9FB803B}" srcOrd="23" destOrd="0" presId="urn:microsoft.com/office/officeart/2005/8/layout/list1"/>
    <dgm:cxn modelId="{25BA110C-3CA6-4EA4-867E-83A38B757F2E}" type="presParOf" srcId="{C8F26103-51AF-4C12-8817-4B3DF68FEB3C}" destId="{D517C979-267F-4591-A684-F9424ABF67AF}" srcOrd="24" destOrd="0" presId="urn:microsoft.com/office/officeart/2005/8/layout/list1"/>
    <dgm:cxn modelId="{35D620B9-E2F2-4615-886F-75899463A105}" type="presParOf" srcId="{D517C979-267F-4591-A684-F9424ABF67AF}" destId="{9CA88627-9ECC-46EF-8DF6-18AAEDC5964A}" srcOrd="0" destOrd="0" presId="urn:microsoft.com/office/officeart/2005/8/layout/list1"/>
    <dgm:cxn modelId="{28AFC8B7-8D4F-4F11-8646-DBBE4849FEE4}" type="presParOf" srcId="{D517C979-267F-4591-A684-F9424ABF67AF}" destId="{D7FF4DC3-9BFE-4FC6-93D9-4FB7630ED563}" srcOrd="1" destOrd="0" presId="urn:microsoft.com/office/officeart/2005/8/layout/list1"/>
    <dgm:cxn modelId="{2743DE1F-38E9-445D-BC7B-366EF22BBDE0}" type="presParOf" srcId="{C8F26103-51AF-4C12-8817-4B3DF68FEB3C}" destId="{5968AF5E-6AE9-4932-B404-756E21E4E6AB}" srcOrd="25" destOrd="0" presId="urn:microsoft.com/office/officeart/2005/8/layout/list1"/>
    <dgm:cxn modelId="{09195DAB-4F1D-4A35-BD6E-E83BBEE01286}" type="presParOf" srcId="{C8F26103-51AF-4C12-8817-4B3DF68FEB3C}" destId="{AECFB64C-11C2-4397-8DC6-709C68C66FB4}"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4E7C51-2F86-4E87-B4C4-D33F9142A169}" type="doc">
      <dgm:prSet loTypeId="urn:microsoft.com/office/officeart/2005/8/layout/vProcess5" loCatId="process" qsTypeId="urn:microsoft.com/office/officeart/2005/8/quickstyle/simple1" qsCatId="simple" csTypeId="urn:microsoft.com/office/officeart/2005/8/colors/accent3_1" csCatId="accent3" phldr="1"/>
      <dgm:spPr/>
      <dgm:t>
        <a:bodyPr/>
        <a:lstStyle/>
        <a:p>
          <a:endParaRPr lang="es-ES"/>
        </a:p>
      </dgm:t>
    </dgm:pt>
    <dgm:pt modelId="{3E31D227-ED91-4DD9-A907-B64A852B0B6C}">
      <dgm:prSet phldrT="[Texto]" custT="1"/>
      <dgm:spPr/>
      <dgm:t>
        <a:bodyPr/>
        <a:lstStyle/>
        <a:p>
          <a:pPr rtl="0"/>
          <a:r>
            <a:rPr lang="es-MX" sz="1100" b="1" dirty="0" smtClean="0">
              <a:solidFill>
                <a:srgbClr val="000000"/>
              </a:solidFill>
              <a:latin typeface="+mj-lt"/>
              <a:ea typeface="Quattrocento Sans"/>
              <a:cs typeface="Quattrocento Sans"/>
              <a:sym typeface="Quattrocento Sans"/>
            </a:rPr>
            <a:t>Evidenciar su compromiso y liderazgo con el SIG, promoviendo y participando en actividades, campañas, capacitaciones, protegiendo el ambiente y fomentando el autocuidado.</a:t>
          </a:r>
          <a:endParaRPr lang="es-ES" sz="1100" b="1" dirty="0">
            <a:solidFill>
              <a:srgbClr val="000000"/>
            </a:solidFill>
            <a:latin typeface="+mj-lt"/>
          </a:endParaRPr>
        </a:p>
      </dgm:t>
    </dgm:pt>
    <dgm:pt modelId="{1267F938-A9A5-483E-A0A2-F89B064AE0F5}" type="parTrans" cxnId="{22F8AF93-2AAD-4BFF-BC13-1F292A6F67A5}">
      <dgm:prSet/>
      <dgm:spPr/>
      <dgm:t>
        <a:bodyPr/>
        <a:lstStyle/>
        <a:p>
          <a:endParaRPr lang="es-ES" sz="2800" b="1">
            <a:solidFill>
              <a:srgbClr val="00245E"/>
            </a:solidFill>
            <a:latin typeface="+mj-lt"/>
          </a:endParaRPr>
        </a:p>
      </dgm:t>
    </dgm:pt>
    <dgm:pt modelId="{23B8C197-73D6-4FC5-87B2-E744B1B2DA4F}" type="sibTrans" cxnId="{22F8AF93-2AAD-4BFF-BC13-1F292A6F67A5}">
      <dgm:prSet/>
      <dgm:spPr/>
      <dgm:t>
        <a:bodyPr/>
        <a:lstStyle/>
        <a:p>
          <a:endParaRPr lang="es-ES" sz="2800" b="1">
            <a:solidFill>
              <a:srgbClr val="00245E"/>
            </a:solidFill>
            <a:latin typeface="+mj-lt"/>
          </a:endParaRPr>
        </a:p>
      </dgm:t>
    </dgm:pt>
    <dgm:pt modelId="{0D8A3AC9-C25C-48DF-B5DC-1B53B557226F}">
      <dgm:prSet phldrT="[Texto]" custT="1"/>
      <dgm:spPr/>
      <dgm:t>
        <a:bodyPr/>
        <a:lstStyle/>
        <a:p>
          <a:pPr rtl="0"/>
          <a:r>
            <a:rPr lang="es-MX" sz="1100" b="1" dirty="0" smtClean="0">
              <a:solidFill>
                <a:srgbClr val="000000"/>
              </a:solidFill>
              <a:latin typeface="+mj-lt"/>
              <a:ea typeface="Quattrocento Sans"/>
              <a:cs typeface="Quattrocento Sans"/>
              <a:sym typeface="Quattrocento Sans"/>
            </a:rPr>
            <a:t>Gestionar los riesgos de tu proceso: prevenir o reducir los efectos indeseados y potencializar efectos deseados.</a:t>
          </a:r>
          <a:endParaRPr lang="es-ES" sz="1100" b="1" dirty="0">
            <a:solidFill>
              <a:srgbClr val="000000"/>
            </a:solidFill>
            <a:latin typeface="+mj-lt"/>
          </a:endParaRPr>
        </a:p>
      </dgm:t>
    </dgm:pt>
    <dgm:pt modelId="{4157303D-8914-4988-A744-AB94C3BD4A91}" type="parTrans" cxnId="{339EDF3A-AFEC-4A7A-9B75-87D3BC933266}">
      <dgm:prSet/>
      <dgm:spPr/>
      <dgm:t>
        <a:bodyPr/>
        <a:lstStyle/>
        <a:p>
          <a:endParaRPr lang="es-ES" sz="2800" b="1">
            <a:solidFill>
              <a:srgbClr val="00245E"/>
            </a:solidFill>
            <a:latin typeface="+mj-lt"/>
          </a:endParaRPr>
        </a:p>
      </dgm:t>
    </dgm:pt>
    <dgm:pt modelId="{1EF04078-6FEB-47D6-AFCB-49E1E7E97652}" type="sibTrans" cxnId="{339EDF3A-AFEC-4A7A-9B75-87D3BC933266}">
      <dgm:prSet/>
      <dgm:spPr/>
      <dgm:t>
        <a:bodyPr/>
        <a:lstStyle/>
        <a:p>
          <a:endParaRPr lang="es-ES" sz="2800" b="1">
            <a:solidFill>
              <a:srgbClr val="00245E"/>
            </a:solidFill>
            <a:latin typeface="+mj-lt"/>
          </a:endParaRPr>
        </a:p>
      </dgm:t>
    </dgm:pt>
    <dgm:pt modelId="{0F9439DA-94D4-4144-97D5-6846A34E2BDF}">
      <dgm:prSet phldrT="[Texto]" custT="1"/>
      <dgm:spPr/>
      <dgm:t>
        <a:bodyPr/>
        <a:lstStyle/>
        <a:p>
          <a:pPr rtl="0"/>
          <a:r>
            <a:rPr lang="es-MX" sz="1100" b="1" dirty="0" smtClean="0">
              <a:solidFill>
                <a:srgbClr val="000000"/>
              </a:solidFill>
              <a:latin typeface="+mj-lt"/>
              <a:ea typeface="Quattrocento Sans"/>
              <a:cs typeface="Quattrocento Sans"/>
              <a:sym typeface="Quattrocento Sans"/>
            </a:rPr>
            <a:t>Gestionar el cambio: Planificar los cambios, considerando el propósito de los cambios, las consecuencias, disponibilidad de recursos y la asignación y reasignación de responsabilidades y autoridades.</a:t>
          </a:r>
          <a:endParaRPr lang="es-ES" sz="1100" b="1" dirty="0">
            <a:solidFill>
              <a:srgbClr val="000000"/>
            </a:solidFill>
            <a:latin typeface="+mj-lt"/>
          </a:endParaRPr>
        </a:p>
      </dgm:t>
    </dgm:pt>
    <dgm:pt modelId="{7F9ECF5C-E373-4B5D-841E-7980B0A1C06D}" type="parTrans" cxnId="{6E22A264-BD28-4506-A54F-79CF143A49DA}">
      <dgm:prSet/>
      <dgm:spPr/>
      <dgm:t>
        <a:bodyPr/>
        <a:lstStyle/>
        <a:p>
          <a:endParaRPr lang="es-ES" sz="2800" b="1">
            <a:solidFill>
              <a:srgbClr val="00245E"/>
            </a:solidFill>
            <a:latin typeface="+mj-lt"/>
          </a:endParaRPr>
        </a:p>
      </dgm:t>
    </dgm:pt>
    <dgm:pt modelId="{1C8E43CE-4C49-4F08-9C93-869013795E9F}" type="sibTrans" cxnId="{6E22A264-BD28-4506-A54F-79CF143A49DA}">
      <dgm:prSet/>
      <dgm:spPr/>
      <dgm:t>
        <a:bodyPr/>
        <a:lstStyle/>
        <a:p>
          <a:endParaRPr lang="es-ES" sz="2800" b="1">
            <a:solidFill>
              <a:srgbClr val="00245E"/>
            </a:solidFill>
            <a:latin typeface="+mj-lt"/>
          </a:endParaRPr>
        </a:p>
      </dgm:t>
    </dgm:pt>
    <dgm:pt modelId="{DE9A67A7-9EB0-4A4C-9D28-94C356E4FDC3}">
      <dgm:prSet phldrT="[Texto]" custT="1"/>
      <dgm:spPr/>
      <dgm:t>
        <a:bodyPr/>
        <a:lstStyle/>
        <a:p>
          <a:pPr rtl="0"/>
          <a:r>
            <a:rPr lang="es-MX" sz="1100" b="1" dirty="0" smtClean="0">
              <a:solidFill>
                <a:srgbClr val="000000"/>
              </a:solidFill>
              <a:latin typeface="+mj-lt"/>
              <a:ea typeface="Calibri"/>
              <a:cs typeface="Calibri"/>
              <a:sym typeface="Calibri"/>
            </a:rPr>
            <a:t>Gestionar el conocimiento: Identificar, crear o adquirir, organizar, desarrollar, compartir/transferir, utilizar y retener el conocimiento.</a:t>
          </a:r>
          <a:endParaRPr lang="es-ES" sz="1100" b="1" dirty="0">
            <a:solidFill>
              <a:srgbClr val="000000"/>
            </a:solidFill>
            <a:latin typeface="+mj-lt"/>
          </a:endParaRPr>
        </a:p>
      </dgm:t>
    </dgm:pt>
    <dgm:pt modelId="{8F6F24FB-2874-4C86-BA7D-711AAFBD5930}" type="parTrans" cxnId="{594278EE-7F3B-4D5E-9EDC-2C1ED9A49907}">
      <dgm:prSet/>
      <dgm:spPr/>
      <dgm:t>
        <a:bodyPr/>
        <a:lstStyle/>
        <a:p>
          <a:endParaRPr lang="es-ES" sz="2800" b="1">
            <a:solidFill>
              <a:srgbClr val="00245E"/>
            </a:solidFill>
            <a:latin typeface="+mj-lt"/>
          </a:endParaRPr>
        </a:p>
      </dgm:t>
    </dgm:pt>
    <dgm:pt modelId="{2A2A8211-0ADE-4FB2-946C-E8A599C12923}" type="sibTrans" cxnId="{594278EE-7F3B-4D5E-9EDC-2C1ED9A49907}">
      <dgm:prSet/>
      <dgm:spPr/>
      <dgm:t>
        <a:bodyPr/>
        <a:lstStyle/>
        <a:p>
          <a:endParaRPr lang="es-ES" sz="2800" b="1">
            <a:solidFill>
              <a:srgbClr val="00245E"/>
            </a:solidFill>
            <a:latin typeface="+mj-lt"/>
          </a:endParaRPr>
        </a:p>
      </dgm:t>
    </dgm:pt>
    <dgm:pt modelId="{2C8D46DB-D1F4-4B73-90D3-875A47B36CC6}" type="pres">
      <dgm:prSet presAssocID="{A14E7C51-2F86-4E87-B4C4-D33F9142A169}" presName="outerComposite" presStyleCnt="0">
        <dgm:presLayoutVars>
          <dgm:chMax val="5"/>
          <dgm:dir/>
          <dgm:resizeHandles val="exact"/>
        </dgm:presLayoutVars>
      </dgm:prSet>
      <dgm:spPr/>
      <dgm:t>
        <a:bodyPr/>
        <a:lstStyle/>
        <a:p>
          <a:endParaRPr lang="es-ES"/>
        </a:p>
      </dgm:t>
    </dgm:pt>
    <dgm:pt modelId="{AC68C3BF-1B04-4744-A07C-B20925036802}" type="pres">
      <dgm:prSet presAssocID="{A14E7C51-2F86-4E87-B4C4-D33F9142A169}" presName="dummyMaxCanvas" presStyleCnt="0">
        <dgm:presLayoutVars/>
      </dgm:prSet>
      <dgm:spPr/>
      <dgm:t>
        <a:bodyPr/>
        <a:lstStyle/>
        <a:p>
          <a:endParaRPr lang="es-ES"/>
        </a:p>
      </dgm:t>
    </dgm:pt>
    <dgm:pt modelId="{F346AB7D-8562-4C77-A1A3-D91578A1EDB9}" type="pres">
      <dgm:prSet presAssocID="{A14E7C51-2F86-4E87-B4C4-D33F9142A169}" presName="FourNodes_1" presStyleLbl="node1" presStyleIdx="0" presStyleCnt="4">
        <dgm:presLayoutVars>
          <dgm:bulletEnabled val="1"/>
        </dgm:presLayoutVars>
      </dgm:prSet>
      <dgm:spPr/>
      <dgm:t>
        <a:bodyPr/>
        <a:lstStyle/>
        <a:p>
          <a:endParaRPr lang="es-ES"/>
        </a:p>
      </dgm:t>
    </dgm:pt>
    <dgm:pt modelId="{A9FD8C5B-31C2-4754-B9A8-686675E4E8A0}" type="pres">
      <dgm:prSet presAssocID="{A14E7C51-2F86-4E87-B4C4-D33F9142A169}" presName="FourNodes_2" presStyleLbl="node1" presStyleIdx="1" presStyleCnt="4">
        <dgm:presLayoutVars>
          <dgm:bulletEnabled val="1"/>
        </dgm:presLayoutVars>
      </dgm:prSet>
      <dgm:spPr/>
      <dgm:t>
        <a:bodyPr/>
        <a:lstStyle/>
        <a:p>
          <a:endParaRPr lang="es-ES"/>
        </a:p>
      </dgm:t>
    </dgm:pt>
    <dgm:pt modelId="{7269375B-09FD-460C-95FB-CD285FE7F6D2}" type="pres">
      <dgm:prSet presAssocID="{A14E7C51-2F86-4E87-B4C4-D33F9142A169}" presName="FourNodes_3" presStyleLbl="node1" presStyleIdx="2" presStyleCnt="4">
        <dgm:presLayoutVars>
          <dgm:bulletEnabled val="1"/>
        </dgm:presLayoutVars>
      </dgm:prSet>
      <dgm:spPr/>
      <dgm:t>
        <a:bodyPr/>
        <a:lstStyle/>
        <a:p>
          <a:endParaRPr lang="es-ES"/>
        </a:p>
      </dgm:t>
    </dgm:pt>
    <dgm:pt modelId="{A6A9C6A1-CC69-4EE6-B254-BE3C68CD59CB}" type="pres">
      <dgm:prSet presAssocID="{A14E7C51-2F86-4E87-B4C4-D33F9142A169}" presName="FourNodes_4" presStyleLbl="node1" presStyleIdx="3" presStyleCnt="4">
        <dgm:presLayoutVars>
          <dgm:bulletEnabled val="1"/>
        </dgm:presLayoutVars>
      </dgm:prSet>
      <dgm:spPr/>
      <dgm:t>
        <a:bodyPr/>
        <a:lstStyle/>
        <a:p>
          <a:endParaRPr lang="es-ES"/>
        </a:p>
      </dgm:t>
    </dgm:pt>
    <dgm:pt modelId="{0C5D964F-2D8A-48A2-8CE7-BCD20B1E65E2}" type="pres">
      <dgm:prSet presAssocID="{A14E7C51-2F86-4E87-B4C4-D33F9142A169}" presName="FourConn_1-2" presStyleLbl="fgAccFollowNode1" presStyleIdx="0" presStyleCnt="3">
        <dgm:presLayoutVars>
          <dgm:bulletEnabled val="1"/>
        </dgm:presLayoutVars>
      </dgm:prSet>
      <dgm:spPr/>
      <dgm:t>
        <a:bodyPr/>
        <a:lstStyle/>
        <a:p>
          <a:endParaRPr lang="es-ES"/>
        </a:p>
      </dgm:t>
    </dgm:pt>
    <dgm:pt modelId="{7B1C71E7-12F8-4DBC-8FEC-D1133B8ED678}" type="pres">
      <dgm:prSet presAssocID="{A14E7C51-2F86-4E87-B4C4-D33F9142A169}" presName="FourConn_2-3" presStyleLbl="fgAccFollowNode1" presStyleIdx="1" presStyleCnt="3">
        <dgm:presLayoutVars>
          <dgm:bulletEnabled val="1"/>
        </dgm:presLayoutVars>
      </dgm:prSet>
      <dgm:spPr/>
      <dgm:t>
        <a:bodyPr/>
        <a:lstStyle/>
        <a:p>
          <a:endParaRPr lang="es-ES"/>
        </a:p>
      </dgm:t>
    </dgm:pt>
    <dgm:pt modelId="{439BA706-B200-4E2E-B1BD-214A189B196B}" type="pres">
      <dgm:prSet presAssocID="{A14E7C51-2F86-4E87-B4C4-D33F9142A169}" presName="FourConn_3-4" presStyleLbl="fgAccFollowNode1" presStyleIdx="2" presStyleCnt="3">
        <dgm:presLayoutVars>
          <dgm:bulletEnabled val="1"/>
        </dgm:presLayoutVars>
      </dgm:prSet>
      <dgm:spPr/>
      <dgm:t>
        <a:bodyPr/>
        <a:lstStyle/>
        <a:p>
          <a:endParaRPr lang="es-ES"/>
        </a:p>
      </dgm:t>
    </dgm:pt>
    <dgm:pt modelId="{8EAB704F-DBA3-482D-8ED7-D6CC2EBA4250}" type="pres">
      <dgm:prSet presAssocID="{A14E7C51-2F86-4E87-B4C4-D33F9142A169}" presName="FourNodes_1_text" presStyleLbl="node1" presStyleIdx="3" presStyleCnt="4">
        <dgm:presLayoutVars>
          <dgm:bulletEnabled val="1"/>
        </dgm:presLayoutVars>
      </dgm:prSet>
      <dgm:spPr/>
      <dgm:t>
        <a:bodyPr/>
        <a:lstStyle/>
        <a:p>
          <a:endParaRPr lang="es-ES"/>
        </a:p>
      </dgm:t>
    </dgm:pt>
    <dgm:pt modelId="{01494B3D-1354-43FE-80E2-F770363860ED}" type="pres">
      <dgm:prSet presAssocID="{A14E7C51-2F86-4E87-B4C4-D33F9142A169}" presName="FourNodes_2_text" presStyleLbl="node1" presStyleIdx="3" presStyleCnt="4">
        <dgm:presLayoutVars>
          <dgm:bulletEnabled val="1"/>
        </dgm:presLayoutVars>
      </dgm:prSet>
      <dgm:spPr/>
      <dgm:t>
        <a:bodyPr/>
        <a:lstStyle/>
        <a:p>
          <a:endParaRPr lang="es-ES"/>
        </a:p>
      </dgm:t>
    </dgm:pt>
    <dgm:pt modelId="{8392C98B-92CE-46F2-A7CD-2AA16C70B30C}" type="pres">
      <dgm:prSet presAssocID="{A14E7C51-2F86-4E87-B4C4-D33F9142A169}" presName="FourNodes_3_text" presStyleLbl="node1" presStyleIdx="3" presStyleCnt="4">
        <dgm:presLayoutVars>
          <dgm:bulletEnabled val="1"/>
        </dgm:presLayoutVars>
      </dgm:prSet>
      <dgm:spPr/>
      <dgm:t>
        <a:bodyPr/>
        <a:lstStyle/>
        <a:p>
          <a:endParaRPr lang="es-ES"/>
        </a:p>
      </dgm:t>
    </dgm:pt>
    <dgm:pt modelId="{BB0AE669-3FB0-4F84-BF57-6F30E5CB285E}" type="pres">
      <dgm:prSet presAssocID="{A14E7C51-2F86-4E87-B4C4-D33F9142A169}" presName="FourNodes_4_text" presStyleLbl="node1" presStyleIdx="3" presStyleCnt="4">
        <dgm:presLayoutVars>
          <dgm:bulletEnabled val="1"/>
        </dgm:presLayoutVars>
      </dgm:prSet>
      <dgm:spPr/>
      <dgm:t>
        <a:bodyPr/>
        <a:lstStyle/>
        <a:p>
          <a:endParaRPr lang="es-ES"/>
        </a:p>
      </dgm:t>
    </dgm:pt>
  </dgm:ptLst>
  <dgm:cxnLst>
    <dgm:cxn modelId="{22F8AF93-2AAD-4BFF-BC13-1F292A6F67A5}" srcId="{A14E7C51-2F86-4E87-B4C4-D33F9142A169}" destId="{3E31D227-ED91-4DD9-A907-B64A852B0B6C}" srcOrd="0" destOrd="0" parTransId="{1267F938-A9A5-483E-A0A2-F89B064AE0F5}" sibTransId="{23B8C197-73D6-4FC5-87B2-E744B1B2DA4F}"/>
    <dgm:cxn modelId="{1DDC7DA7-4093-4351-945A-591474BCBCA0}" type="presOf" srcId="{1EF04078-6FEB-47D6-AFCB-49E1E7E97652}" destId="{7B1C71E7-12F8-4DBC-8FEC-D1133B8ED678}" srcOrd="0" destOrd="0" presId="urn:microsoft.com/office/officeart/2005/8/layout/vProcess5"/>
    <dgm:cxn modelId="{87327E15-1FD0-49FB-8E44-EA45D676902B}" type="presOf" srcId="{23B8C197-73D6-4FC5-87B2-E744B1B2DA4F}" destId="{0C5D964F-2D8A-48A2-8CE7-BCD20B1E65E2}" srcOrd="0" destOrd="0" presId="urn:microsoft.com/office/officeart/2005/8/layout/vProcess5"/>
    <dgm:cxn modelId="{339EDF3A-AFEC-4A7A-9B75-87D3BC933266}" srcId="{A14E7C51-2F86-4E87-B4C4-D33F9142A169}" destId="{0D8A3AC9-C25C-48DF-B5DC-1B53B557226F}" srcOrd="1" destOrd="0" parTransId="{4157303D-8914-4988-A744-AB94C3BD4A91}" sibTransId="{1EF04078-6FEB-47D6-AFCB-49E1E7E97652}"/>
    <dgm:cxn modelId="{6E22A264-BD28-4506-A54F-79CF143A49DA}" srcId="{A14E7C51-2F86-4E87-B4C4-D33F9142A169}" destId="{0F9439DA-94D4-4144-97D5-6846A34E2BDF}" srcOrd="2" destOrd="0" parTransId="{7F9ECF5C-E373-4B5D-841E-7980B0A1C06D}" sibTransId="{1C8E43CE-4C49-4F08-9C93-869013795E9F}"/>
    <dgm:cxn modelId="{5902DFB8-7D0F-49FD-8E53-D9C279C63E7C}" type="presOf" srcId="{3E31D227-ED91-4DD9-A907-B64A852B0B6C}" destId="{F346AB7D-8562-4C77-A1A3-D91578A1EDB9}" srcOrd="0" destOrd="0" presId="urn:microsoft.com/office/officeart/2005/8/layout/vProcess5"/>
    <dgm:cxn modelId="{614F224E-37FB-4770-B09D-AF9D9A4E1CA2}" type="presOf" srcId="{DE9A67A7-9EB0-4A4C-9D28-94C356E4FDC3}" destId="{BB0AE669-3FB0-4F84-BF57-6F30E5CB285E}" srcOrd="1" destOrd="0" presId="urn:microsoft.com/office/officeart/2005/8/layout/vProcess5"/>
    <dgm:cxn modelId="{594278EE-7F3B-4D5E-9EDC-2C1ED9A49907}" srcId="{A14E7C51-2F86-4E87-B4C4-D33F9142A169}" destId="{DE9A67A7-9EB0-4A4C-9D28-94C356E4FDC3}" srcOrd="3" destOrd="0" parTransId="{8F6F24FB-2874-4C86-BA7D-711AAFBD5930}" sibTransId="{2A2A8211-0ADE-4FB2-946C-E8A599C12923}"/>
    <dgm:cxn modelId="{3D1E23A0-9DE6-47CD-B28B-5F10BC927A10}" type="presOf" srcId="{A14E7C51-2F86-4E87-B4C4-D33F9142A169}" destId="{2C8D46DB-D1F4-4B73-90D3-875A47B36CC6}" srcOrd="0" destOrd="0" presId="urn:microsoft.com/office/officeart/2005/8/layout/vProcess5"/>
    <dgm:cxn modelId="{5FE7D7F9-AD86-4982-A87D-C4E62A2B00F4}" type="presOf" srcId="{1C8E43CE-4C49-4F08-9C93-869013795E9F}" destId="{439BA706-B200-4E2E-B1BD-214A189B196B}" srcOrd="0" destOrd="0" presId="urn:microsoft.com/office/officeart/2005/8/layout/vProcess5"/>
    <dgm:cxn modelId="{D804DF79-BF62-4DE5-B366-CEADEAD2AEDE}" type="presOf" srcId="{0F9439DA-94D4-4144-97D5-6846A34E2BDF}" destId="{7269375B-09FD-460C-95FB-CD285FE7F6D2}" srcOrd="0" destOrd="0" presId="urn:microsoft.com/office/officeart/2005/8/layout/vProcess5"/>
    <dgm:cxn modelId="{B2856A3A-C53B-4444-9F67-3661CA17FAC6}" type="presOf" srcId="{0F9439DA-94D4-4144-97D5-6846A34E2BDF}" destId="{8392C98B-92CE-46F2-A7CD-2AA16C70B30C}" srcOrd="1" destOrd="0" presId="urn:microsoft.com/office/officeart/2005/8/layout/vProcess5"/>
    <dgm:cxn modelId="{A868173C-3006-450D-87C4-26A13F8981C4}" type="presOf" srcId="{0D8A3AC9-C25C-48DF-B5DC-1B53B557226F}" destId="{A9FD8C5B-31C2-4754-B9A8-686675E4E8A0}" srcOrd="0" destOrd="0" presId="urn:microsoft.com/office/officeart/2005/8/layout/vProcess5"/>
    <dgm:cxn modelId="{FA631E42-739F-43A2-8B0B-7655E3B9F9E2}" type="presOf" srcId="{3E31D227-ED91-4DD9-A907-B64A852B0B6C}" destId="{8EAB704F-DBA3-482D-8ED7-D6CC2EBA4250}" srcOrd="1" destOrd="0" presId="urn:microsoft.com/office/officeart/2005/8/layout/vProcess5"/>
    <dgm:cxn modelId="{B236D5A6-5FF1-4F4F-8BAE-E0FEC3217161}" type="presOf" srcId="{DE9A67A7-9EB0-4A4C-9D28-94C356E4FDC3}" destId="{A6A9C6A1-CC69-4EE6-B254-BE3C68CD59CB}" srcOrd="0" destOrd="0" presId="urn:microsoft.com/office/officeart/2005/8/layout/vProcess5"/>
    <dgm:cxn modelId="{EC5F28A3-66E7-450E-B9EC-7DFFEAD8F5FB}" type="presOf" srcId="{0D8A3AC9-C25C-48DF-B5DC-1B53B557226F}" destId="{01494B3D-1354-43FE-80E2-F770363860ED}" srcOrd="1" destOrd="0" presId="urn:microsoft.com/office/officeart/2005/8/layout/vProcess5"/>
    <dgm:cxn modelId="{CC858C4E-B7B2-46D3-A8D4-B48950AD7280}" type="presParOf" srcId="{2C8D46DB-D1F4-4B73-90D3-875A47B36CC6}" destId="{AC68C3BF-1B04-4744-A07C-B20925036802}" srcOrd="0" destOrd="0" presId="urn:microsoft.com/office/officeart/2005/8/layout/vProcess5"/>
    <dgm:cxn modelId="{D232B4CC-829A-4D4B-B666-A301FEFC75C8}" type="presParOf" srcId="{2C8D46DB-D1F4-4B73-90D3-875A47B36CC6}" destId="{F346AB7D-8562-4C77-A1A3-D91578A1EDB9}" srcOrd="1" destOrd="0" presId="urn:microsoft.com/office/officeart/2005/8/layout/vProcess5"/>
    <dgm:cxn modelId="{8C3B2A97-13CC-41D3-8B15-DAF85603AC10}" type="presParOf" srcId="{2C8D46DB-D1F4-4B73-90D3-875A47B36CC6}" destId="{A9FD8C5B-31C2-4754-B9A8-686675E4E8A0}" srcOrd="2" destOrd="0" presId="urn:microsoft.com/office/officeart/2005/8/layout/vProcess5"/>
    <dgm:cxn modelId="{49243038-4D11-4ACC-89A9-3A47C810A7CF}" type="presParOf" srcId="{2C8D46DB-D1F4-4B73-90D3-875A47B36CC6}" destId="{7269375B-09FD-460C-95FB-CD285FE7F6D2}" srcOrd="3" destOrd="0" presId="urn:microsoft.com/office/officeart/2005/8/layout/vProcess5"/>
    <dgm:cxn modelId="{9779794A-41E6-440E-BC98-355EB86BE720}" type="presParOf" srcId="{2C8D46DB-D1F4-4B73-90D3-875A47B36CC6}" destId="{A6A9C6A1-CC69-4EE6-B254-BE3C68CD59CB}" srcOrd="4" destOrd="0" presId="urn:microsoft.com/office/officeart/2005/8/layout/vProcess5"/>
    <dgm:cxn modelId="{606B7E47-5236-4B9A-8B0C-42A12F63B8E2}" type="presParOf" srcId="{2C8D46DB-D1F4-4B73-90D3-875A47B36CC6}" destId="{0C5D964F-2D8A-48A2-8CE7-BCD20B1E65E2}" srcOrd="5" destOrd="0" presId="urn:microsoft.com/office/officeart/2005/8/layout/vProcess5"/>
    <dgm:cxn modelId="{748032FD-B9DB-4194-9DFE-FD0CAAED00F7}" type="presParOf" srcId="{2C8D46DB-D1F4-4B73-90D3-875A47B36CC6}" destId="{7B1C71E7-12F8-4DBC-8FEC-D1133B8ED678}" srcOrd="6" destOrd="0" presId="urn:microsoft.com/office/officeart/2005/8/layout/vProcess5"/>
    <dgm:cxn modelId="{4C64B208-8A8B-4B8A-A8EF-0DB8339CB527}" type="presParOf" srcId="{2C8D46DB-D1F4-4B73-90D3-875A47B36CC6}" destId="{439BA706-B200-4E2E-B1BD-214A189B196B}" srcOrd="7" destOrd="0" presId="urn:microsoft.com/office/officeart/2005/8/layout/vProcess5"/>
    <dgm:cxn modelId="{603688B3-2F54-4354-BC7B-2A44AA27DD66}" type="presParOf" srcId="{2C8D46DB-D1F4-4B73-90D3-875A47B36CC6}" destId="{8EAB704F-DBA3-482D-8ED7-D6CC2EBA4250}" srcOrd="8" destOrd="0" presId="urn:microsoft.com/office/officeart/2005/8/layout/vProcess5"/>
    <dgm:cxn modelId="{C3A6007F-5A2D-410D-9242-2E02F33FE2B5}" type="presParOf" srcId="{2C8D46DB-D1F4-4B73-90D3-875A47B36CC6}" destId="{01494B3D-1354-43FE-80E2-F770363860ED}" srcOrd="9" destOrd="0" presId="urn:microsoft.com/office/officeart/2005/8/layout/vProcess5"/>
    <dgm:cxn modelId="{16D5764F-16E0-4120-BA11-D78C369F3D3D}" type="presParOf" srcId="{2C8D46DB-D1F4-4B73-90D3-875A47B36CC6}" destId="{8392C98B-92CE-46F2-A7CD-2AA16C70B30C}" srcOrd="10" destOrd="0" presId="urn:microsoft.com/office/officeart/2005/8/layout/vProcess5"/>
    <dgm:cxn modelId="{E5AE6CE5-4B00-49C9-A48D-FE74F2DAF756}" type="presParOf" srcId="{2C8D46DB-D1F4-4B73-90D3-875A47B36CC6}" destId="{BB0AE669-3FB0-4F84-BF57-6F30E5CB285E}" srcOrd="11" destOrd="0" presId="urn:microsoft.com/office/officeart/2005/8/layout/vProcess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539BE-C125-4C7C-93B5-38EC2E97DDF8}">
      <dsp:nvSpPr>
        <dsp:cNvPr id="0" name=""/>
        <dsp:cNvSpPr/>
      </dsp:nvSpPr>
      <dsp:spPr>
        <a:xfrm rot="5400000">
          <a:off x="2509586" y="1331905"/>
          <a:ext cx="684409" cy="1138842"/>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5C132B-D8AC-412E-8FAD-8518A167FF65}">
      <dsp:nvSpPr>
        <dsp:cNvPr id="0" name=""/>
        <dsp:cNvSpPr/>
      </dsp:nvSpPr>
      <dsp:spPr>
        <a:xfrm>
          <a:off x="2395341" y="1672174"/>
          <a:ext cx="1028153" cy="90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smtClean="0">
              <a:latin typeface="Arial" panose="020B0604020202020204" pitchFamily="34" charset="0"/>
              <a:cs typeface="Arial" panose="020B0604020202020204" pitchFamily="34" charset="0"/>
            </a:rPr>
            <a:t>2006</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MX" sz="900" kern="1200" dirty="0" smtClean="0">
              <a:latin typeface="Arial" panose="020B0604020202020204" pitchFamily="34" charset="0"/>
              <a:ea typeface="Arial"/>
              <a:cs typeface="Arial" panose="020B0604020202020204" pitchFamily="34" charset="0"/>
              <a:sym typeface="Arial"/>
            </a:rPr>
            <a:t>Sistema de Gestión de Calidad </a:t>
          </a:r>
        </a:p>
        <a:p>
          <a:pPr marL="57150" lvl="1" indent="-57150" algn="l" defTabSz="400050">
            <a:lnSpc>
              <a:spcPct val="90000"/>
            </a:lnSpc>
            <a:spcBef>
              <a:spcPct val="0"/>
            </a:spcBef>
            <a:spcAft>
              <a:spcPct val="15000"/>
            </a:spcAft>
            <a:buChar char="••"/>
          </a:pPr>
          <a:r>
            <a:rPr lang="es-MX" sz="900" b="1" kern="1200" dirty="0" smtClean="0">
              <a:latin typeface="Arial" panose="020B0604020202020204" pitchFamily="34" charset="0"/>
              <a:ea typeface="Arial"/>
              <a:cs typeface="Arial" panose="020B0604020202020204" pitchFamily="34" charset="0"/>
              <a:sym typeface="Arial"/>
            </a:rPr>
            <a:t>NTC ISO 9001:2000</a:t>
          </a:r>
          <a:endParaRPr lang="es-ES" sz="900" kern="1200" dirty="0">
            <a:latin typeface="Arial" panose="020B0604020202020204" pitchFamily="34" charset="0"/>
            <a:cs typeface="Arial" panose="020B0604020202020204" pitchFamily="34" charset="0"/>
          </a:endParaRPr>
        </a:p>
      </dsp:txBody>
      <dsp:txXfrm>
        <a:off x="2395341" y="1672174"/>
        <a:ext cx="1028153" cy="901236"/>
      </dsp:txXfrm>
    </dsp:sp>
    <dsp:sp modelId="{4F85CFD9-1AD3-4929-8799-1D5DA7EB38B3}">
      <dsp:nvSpPr>
        <dsp:cNvPr id="0" name=""/>
        <dsp:cNvSpPr/>
      </dsp:nvSpPr>
      <dsp:spPr>
        <a:xfrm>
          <a:off x="3229503" y="1248062"/>
          <a:ext cx="193991" cy="193991"/>
        </a:xfrm>
        <a:prstGeom prst="triangle">
          <a:avLst>
            <a:gd name="adj" fmla="val 100000"/>
          </a:avLst>
        </a:prstGeom>
        <a:solidFill>
          <a:schemeClr val="accent2">
            <a:hueOff val="-145536"/>
            <a:satOff val="-8393"/>
            <a:lumOff val="863"/>
            <a:alphaOff val="0"/>
          </a:schemeClr>
        </a:solidFill>
        <a:ln w="12700" cap="flat" cmpd="sng" algn="ctr">
          <a:solidFill>
            <a:schemeClr val="accent2">
              <a:hueOff val="-145536"/>
              <a:satOff val="-8393"/>
              <a:lumOff val="8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5B5574-DCB3-4820-B5CA-C6F9E6856776}">
      <dsp:nvSpPr>
        <dsp:cNvPr id="0" name=""/>
        <dsp:cNvSpPr/>
      </dsp:nvSpPr>
      <dsp:spPr>
        <a:xfrm rot="5400000">
          <a:off x="3768247" y="1020448"/>
          <a:ext cx="684409" cy="1138842"/>
        </a:xfrm>
        <a:prstGeom prst="corner">
          <a:avLst>
            <a:gd name="adj1" fmla="val 16120"/>
            <a:gd name="adj2" fmla="val 16110"/>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2E0B1B-8CF6-4622-AE8D-EC0D7B178DAE}">
      <dsp:nvSpPr>
        <dsp:cNvPr id="0" name=""/>
        <dsp:cNvSpPr/>
      </dsp:nvSpPr>
      <dsp:spPr>
        <a:xfrm>
          <a:off x="3654002" y="1360717"/>
          <a:ext cx="1028153" cy="90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smtClean="0">
              <a:latin typeface="Arial" panose="020B0604020202020204" pitchFamily="34" charset="0"/>
              <a:cs typeface="Arial" panose="020B0604020202020204" pitchFamily="34" charset="0"/>
            </a:rPr>
            <a:t>2009</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MX" sz="900" kern="1200" dirty="0" smtClean="0">
              <a:latin typeface="Arial" panose="020B0604020202020204" pitchFamily="34" charset="0"/>
              <a:ea typeface="Arial"/>
              <a:cs typeface="Arial" panose="020B0604020202020204" pitchFamily="34" charset="0"/>
              <a:sym typeface="Arial"/>
            </a:rPr>
            <a:t>Sistema de Gestión de Calidad </a:t>
          </a:r>
        </a:p>
        <a:p>
          <a:pPr marL="57150" lvl="1" indent="-57150" algn="l" defTabSz="400050">
            <a:lnSpc>
              <a:spcPct val="90000"/>
            </a:lnSpc>
            <a:spcBef>
              <a:spcPct val="0"/>
            </a:spcBef>
            <a:spcAft>
              <a:spcPct val="15000"/>
            </a:spcAft>
            <a:buChar char="••"/>
          </a:pPr>
          <a:r>
            <a:rPr lang="es-MX" sz="900" b="1" kern="1200" dirty="0" smtClean="0">
              <a:latin typeface="Arial" panose="020B0604020202020204" pitchFamily="34" charset="0"/>
              <a:ea typeface="Arial"/>
              <a:cs typeface="Arial" panose="020B0604020202020204" pitchFamily="34" charset="0"/>
              <a:sym typeface="Arial"/>
            </a:rPr>
            <a:t>NTC ISO 9001:2008</a:t>
          </a:r>
          <a:endParaRPr lang="es-ES" sz="900" kern="1200" dirty="0">
            <a:latin typeface="Arial" panose="020B0604020202020204" pitchFamily="34" charset="0"/>
            <a:cs typeface="Arial" panose="020B0604020202020204" pitchFamily="34" charset="0"/>
          </a:endParaRPr>
        </a:p>
      </dsp:txBody>
      <dsp:txXfrm>
        <a:off x="3654002" y="1360717"/>
        <a:ext cx="1028153" cy="901236"/>
      </dsp:txXfrm>
    </dsp:sp>
    <dsp:sp modelId="{E4EFA410-B9AD-4316-9E98-F8A6B315D1CE}">
      <dsp:nvSpPr>
        <dsp:cNvPr id="0" name=""/>
        <dsp:cNvSpPr/>
      </dsp:nvSpPr>
      <dsp:spPr>
        <a:xfrm>
          <a:off x="4488164" y="936606"/>
          <a:ext cx="193991" cy="193991"/>
        </a:xfrm>
        <a:prstGeom prst="triangle">
          <a:avLst>
            <a:gd name="adj" fmla="val 100000"/>
          </a:avLst>
        </a:prstGeom>
        <a:solidFill>
          <a:schemeClr val="accent2">
            <a:hueOff val="-436609"/>
            <a:satOff val="-25178"/>
            <a:lumOff val="2588"/>
            <a:alphaOff val="0"/>
          </a:schemeClr>
        </a:solidFill>
        <a:ln w="12700" cap="flat" cmpd="sng" algn="ctr">
          <a:solidFill>
            <a:schemeClr val="accent2">
              <a:hueOff val="-436609"/>
              <a:satOff val="-25178"/>
              <a:lumOff val="2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ACF579-9197-4D72-95C9-A9729438E27E}">
      <dsp:nvSpPr>
        <dsp:cNvPr id="0" name=""/>
        <dsp:cNvSpPr/>
      </dsp:nvSpPr>
      <dsp:spPr>
        <a:xfrm rot="5400000">
          <a:off x="5026907" y="708992"/>
          <a:ext cx="684409" cy="1138842"/>
        </a:xfrm>
        <a:prstGeom prst="corner">
          <a:avLst>
            <a:gd name="adj1" fmla="val 16120"/>
            <a:gd name="adj2" fmla="val 16110"/>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6B4240-7F7E-4469-A7B5-4275CD30B372}">
      <dsp:nvSpPr>
        <dsp:cNvPr id="0" name=""/>
        <dsp:cNvSpPr/>
      </dsp:nvSpPr>
      <dsp:spPr>
        <a:xfrm>
          <a:off x="4912662" y="1049260"/>
          <a:ext cx="1028153" cy="90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smtClean="0">
              <a:latin typeface="Arial" panose="020B0604020202020204" pitchFamily="34" charset="0"/>
              <a:cs typeface="Arial" panose="020B0604020202020204" pitchFamily="34" charset="0"/>
            </a:rPr>
            <a:t>2016</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ES" sz="900" kern="1200" dirty="0" smtClean="0">
              <a:latin typeface="Arial" panose="020B0604020202020204" pitchFamily="34" charset="0"/>
              <a:ea typeface="Arial"/>
              <a:cs typeface="Arial" panose="020B0604020202020204" pitchFamily="34" charset="0"/>
              <a:sym typeface="Arial"/>
            </a:rPr>
            <a:t>Sistema Integrado de Gestión</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ES" sz="900" b="1" kern="1200" dirty="0" smtClean="0">
              <a:latin typeface="Arial" panose="020B0604020202020204" pitchFamily="34" charset="0"/>
              <a:ea typeface="Arial"/>
              <a:cs typeface="Arial" panose="020B0604020202020204" pitchFamily="34" charset="0"/>
              <a:sym typeface="Arial"/>
            </a:rPr>
            <a:t>NTC ISO 9001:2008 NTC ISO 14001:2004 OHSAS 18001:2007</a:t>
          </a:r>
          <a:endParaRPr lang="es-ES" sz="900" kern="1200" dirty="0">
            <a:latin typeface="Arial" panose="020B0604020202020204" pitchFamily="34" charset="0"/>
            <a:cs typeface="Arial" panose="020B0604020202020204" pitchFamily="34" charset="0"/>
          </a:endParaRPr>
        </a:p>
      </dsp:txBody>
      <dsp:txXfrm>
        <a:off x="4912662" y="1049260"/>
        <a:ext cx="1028153" cy="901236"/>
      </dsp:txXfrm>
    </dsp:sp>
    <dsp:sp modelId="{C388C943-3C37-4067-83E9-5D5C28B1B0C4}">
      <dsp:nvSpPr>
        <dsp:cNvPr id="0" name=""/>
        <dsp:cNvSpPr/>
      </dsp:nvSpPr>
      <dsp:spPr>
        <a:xfrm>
          <a:off x="5746824" y="625149"/>
          <a:ext cx="193991" cy="193991"/>
        </a:xfrm>
        <a:prstGeom prst="triangle">
          <a:avLst>
            <a:gd name="adj" fmla="val 10000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055C9A-1FED-47A9-85BD-FD4882F8B591}">
      <dsp:nvSpPr>
        <dsp:cNvPr id="0" name=""/>
        <dsp:cNvSpPr/>
      </dsp:nvSpPr>
      <dsp:spPr>
        <a:xfrm rot="5400000">
          <a:off x="6285567" y="397535"/>
          <a:ext cx="684409" cy="1138842"/>
        </a:xfrm>
        <a:prstGeom prst="corner">
          <a:avLst>
            <a:gd name="adj1" fmla="val 16120"/>
            <a:gd name="adj2" fmla="val 16110"/>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BD1376-D3D3-4DD3-B477-86555A93FBA7}">
      <dsp:nvSpPr>
        <dsp:cNvPr id="0" name=""/>
        <dsp:cNvSpPr/>
      </dsp:nvSpPr>
      <dsp:spPr>
        <a:xfrm>
          <a:off x="6171322" y="737803"/>
          <a:ext cx="1028153" cy="90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smtClean="0">
              <a:latin typeface="Arial" panose="020B0604020202020204" pitchFamily="34" charset="0"/>
              <a:cs typeface="Arial" panose="020B0604020202020204" pitchFamily="34" charset="0"/>
            </a:rPr>
            <a:t>2018</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ES" sz="900" kern="1200" dirty="0" smtClean="0">
              <a:latin typeface="Arial" panose="020B0604020202020204" pitchFamily="34" charset="0"/>
              <a:ea typeface="Arial"/>
              <a:cs typeface="Arial" panose="020B0604020202020204" pitchFamily="34" charset="0"/>
              <a:sym typeface="Arial"/>
            </a:rPr>
            <a:t>Sistema Integrado de Gestión</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ES" sz="900" b="1" kern="1200" smtClean="0">
              <a:latin typeface="Arial" panose="020B0604020202020204" pitchFamily="34" charset="0"/>
              <a:ea typeface="Arial"/>
              <a:cs typeface="Arial" panose="020B0604020202020204" pitchFamily="34" charset="0"/>
              <a:sym typeface="Arial"/>
            </a:rPr>
            <a:t>NTC ISO 9001:2015  </a:t>
          </a:r>
          <a:endParaRPr lang="es-ES" sz="900" b="1" kern="1200" dirty="0">
            <a:latin typeface="Arial" panose="020B0604020202020204" pitchFamily="34" charset="0"/>
            <a:ea typeface="Arial"/>
            <a:cs typeface="Arial" panose="020B0604020202020204" pitchFamily="34" charset="0"/>
            <a:sym typeface="Arial"/>
          </a:endParaRPr>
        </a:p>
        <a:p>
          <a:pPr marL="57150" lvl="1" indent="-57150" algn="l" defTabSz="400050">
            <a:lnSpc>
              <a:spcPct val="90000"/>
            </a:lnSpc>
            <a:spcBef>
              <a:spcPct val="0"/>
            </a:spcBef>
            <a:spcAft>
              <a:spcPct val="15000"/>
            </a:spcAft>
            <a:buChar char="••"/>
          </a:pPr>
          <a:r>
            <a:rPr lang="es-ES" sz="900" b="1" kern="1200" smtClean="0">
              <a:latin typeface="Arial" panose="020B0604020202020204" pitchFamily="34" charset="0"/>
              <a:ea typeface="Arial"/>
              <a:cs typeface="Arial" panose="020B0604020202020204" pitchFamily="34" charset="0"/>
              <a:sym typeface="Arial"/>
            </a:rPr>
            <a:t>NTC ISO 14001:2015  OHSAS 18001:2007</a:t>
          </a:r>
          <a:endParaRPr lang="es-ES" sz="900" b="1" kern="1200" dirty="0">
            <a:latin typeface="Arial" panose="020B0604020202020204" pitchFamily="34" charset="0"/>
            <a:ea typeface="Arial"/>
            <a:cs typeface="Arial" panose="020B0604020202020204" pitchFamily="34" charset="0"/>
            <a:sym typeface="Arial"/>
          </a:endParaRPr>
        </a:p>
      </dsp:txBody>
      <dsp:txXfrm>
        <a:off x="6171322" y="737803"/>
        <a:ext cx="1028153" cy="901236"/>
      </dsp:txXfrm>
    </dsp:sp>
    <dsp:sp modelId="{C639CF6B-BC5B-4626-85C6-87DFD4517EFE}">
      <dsp:nvSpPr>
        <dsp:cNvPr id="0" name=""/>
        <dsp:cNvSpPr/>
      </dsp:nvSpPr>
      <dsp:spPr>
        <a:xfrm>
          <a:off x="7005484" y="313692"/>
          <a:ext cx="193991" cy="193991"/>
        </a:xfrm>
        <a:prstGeom prst="triangle">
          <a:avLst>
            <a:gd name="adj" fmla="val 100000"/>
          </a:avLst>
        </a:prstGeom>
        <a:solidFill>
          <a:schemeClr val="accent2">
            <a:hueOff val="-1018754"/>
            <a:satOff val="-58750"/>
            <a:lumOff val="6040"/>
            <a:alphaOff val="0"/>
          </a:schemeClr>
        </a:solidFill>
        <a:ln w="12700" cap="flat" cmpd="sng" algn="ctr">
          <a:solidFill>
            <a:schemeClr val="accent2">
              <a:hueOff val="-1018754"/>
              <a:satOff val="-58750"/>
              <a:lumOff val="60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9EC9AD-651B-474C-B8F4-D175604C1DDD}">
      <dsp:nvSpPr>
        <dsp:cNvPr id="0" name=""/>
        <dsp:cNvSpPr/>
      </dsp:nvSpPr>
      <dsp:spPr>
        <a:xfrm rot="5400000">
          <a:off x="7544228" y="86078"/>
          <a:ext cx="684409" cy="1138842"/>
        </a:xfrm>
        <a:prstGeom prst="corner">
          <a:avLst>
            <a:gd name="adj1" fmla="val 16120"/>
            <a:gd name="adj2" fmla="val 16110"/>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DCCFB1-644A-4E8C-9647-514612E208D2}">
      <dsp:nvSpPr>
        <dsp:cNvPr id="0" name=""/>
        <dsp:cNvSpPr/>
      </dsp:nvSpPr>
      <dsp:spPr>
        <a:xfrm>
          <a:off x="7429983" y="426347"/>
          <a:ext cx="1028153" cy="90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smtClean="0">
              <a:latin typeface="Arial" panose="020B0604020202020204" pitchFamily="34" charset="0"/>
              <a:cs typeface="Arial" panose="020B0604020202020204" pitchFamily="34" charset="0"/>
            </a:rPr>
            <a:t>2021</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ES" sz="900" kern="1200" dirty="0" smtClean="0">
              <a:latin typeface="Arial" panose="020B0604020202020204" pitchFamily="34" charset="0"/>
              <a:ea typeface="Arial"/>
              <a:cs typeface="Arial" panose="020B0604020202020204" pitchFamily="34" charset="0"/>
              <a:sym typeface="Arial"/>
            </a:rPr>
            <a:t>Sistema Integrado de Gestión</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ES" sz="900" b="1" kern="1200" dirty="0" smtClean="0">
              <a:latin typeface="Arial" panose="020B0604020202020204" pitchFamily="34" charset="0"/>
              <a:ea typeface="Arial"/>
              <a:cs typeface="Arial" panose="020B0604020202020204" pitchFamily="34" charset="0"/>
              <a:sym typeface="Arial"/>
            </a:rPr>
            <a:t>NTC ISO 9001:2015</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ES" sz="900" b="1" kern="1200" dirty="0" smtClean="0">
              <a:latin typeface="Arial" panose="020B0604020202020204" pitchFamily="34" charset="0"/>
              <a:ea typeface="Arial"/>
              <a:cs typeface="Arial" panose="020B0604020202020204" pitchFamily="34" charset="0"/>
              <a:sym typeface="Arial"/>
            </a:rPr>
            <a:t>NTC ISO 14001:2015 </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ES" sz="900" b="1" kern="1200" dirty="0" smtClean="0">
              <a:latin typeface="Arial" panose="020B0604020202020204" pitchFamily="34" charset="0"/>
              <a:ea typeface="Arial"/>
              <a:cs typeface="Arial" panose="020B0604020202020204" pitchFamily="34" charset="0"/>
              <a:sym typeface="Arial"/>
            </a:rPr>
            <a:t>NTC ISO 45001:2018</a:t>
          </a:r>
          <a:endParaRPr lang="es-ES" sz="900" b="1" kern="1200" dirty="0">
            <a:latin typeface="Arial" panose="020B0604020202020204" pitchFamily="34" charset="0"/>
            <a:ea typeface="Arial"/>
            <a:cs typeface="Arial" panose="020B0604020202020204" pitchFamily="34" charset="0"/>
            <a:sym typeface="Arial"/>
          </a:endParaRPr>
        </a:p>
      </dsp:txBody>
      <dsp:txXfrm>
        <a:off x="7429983" y="426347"/>
        <a:ext cx="1028153" cy="901236"/>
      </dsp:txXfrm>
    </dsp:sp>
    <dsp:sp modelId="{B4F3F9FB-272C-4124-90A2-47323AAFB9A2}">
      <dsp:nvSpPr>
        <dsp:cNvPr id="0" name=""/>
        <dsp:cNvSpPr/>
      </dsp:nvSpPr>
      <dsp:spPr>
        <a:xfrm>
          <a:off x="8264145" y="2235"/>
          <a:ext cx="193991" cy="193991"/>
        </a:xfrm>
        <a:prstGeom prst="triangle">
          <a:avLst>
            <a:gd name="adj" fmla="val 100000"/>
          </a:avLst>
        </a:prstGeom>
        <a:solidFill>
          <a:schemeClr val="accent2">
            <a:hueOff val="-1309827"/>
            <a:satOff val="-75535"/>
            <a:lumOff val="7765"/>
            <a:alphaOff val="0"/>
          </a:schemeClr>
        </a:solidFill>
        <a:ln w="12700" cap="flat" cmpd="sng" algn="ctr">
          <a:solidFill>
            <a:schemeClr val="accent2">
              <a:hueOff val="-1309827"/>
              <a:satOff val="-75535"/>
              <a:lumOff val="7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A36E5A-9B2C-42FF-907C-B8B7A38449D2}">
      <dsp:nvSpPr>
        <dsp:cNvPr id="0" name=""/>
        <dsp:cNvSpPr/>
      </dsp:nvSpPr>
      <dsp:spPr>
        <a:xfrm rot="5400000">
          <a:off x="8802888" y="-225378"/>
          <a:ext cx="684409" cy="1138842"/>
        </a:xfrm>
        <a:prstGeom prst="corner">
          <a:avLst>
            <a:gd name="adj1" fmla="val 16120"/>
            <a:gd name="adj2" fmla="val 1611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0F2901-63A4-4729-9F54-7C929790029D}">
      <dsp:nvSpPr>
        <dsp:cNvPr id="0" name=""/>
        <dsp:cNvSpPr/>
      </dsp:nvSpPr>
      <dsp:spPr>
        <a:xfrm>
          <a:off x="8688643" y="114890"/>
          <a:ext cx="1028153" cy="901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smtClean="0">
              <a:latin typeface="Arial" panose="020B0604020202020204" pitchFamily="34" charset="0"/>
              <a:cs typeface="Arial" panose="020B0604020202020204" pitchFamily="34" charset="0"/>
            </a:rPr>
            <a:t>2024</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ES" sz="900" kern="1200" dirty="0" smtClean="0">
              <a:latin typeface="Arial" panose="020B0604020202020204" pitchFamily="34" charset="0"/>
              <a:ea typeface="Arial"/>
              <a:cs typeface="Arial" panose="020B0604020202020204" pitchFamily="34" charset="0"/>
              <a:sym typeface="Arial"/>
            </a:rPr>
            <a:t>Sistema Integrado de Gestión</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ES" sz="900" b="1" kern="1200" dirty="0" smtClean="0">
              <a:latin typeface="Arial" panose="020B0604020202020204" pitchFamily="34" charset="0"/>
              <a:ea typeface="Arial"/>
              <a:cs typeface="Arial" panose="020B0604020202020204" pitchFamily="34" charset="0"/>
              <a:sym typeface="Arial"/>
            </a:rPr>
            <a:t>NTC ISO 9001:2015</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ES" sz="900" b="1" kern="1200" dirty="0" smtClean="0">
              <a:latin typeface="Arial" panose="020B0604020202020204" pitchFamily="34" charset="0"/>
              <a:ea typeface="Arial"/>
              <a:cs typeface="Arial" panose="020B0604020202020204" pitchFamily="34" charset="0"/>
              <a:sym typeface="Arial"/>
            </a:rPr>
            <a:t>NTC ISO 14001:2015 </a:t>
          </a:r>
          <a:endParaRPr lang="es-E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s-ES" sz="900" b="1" kern="1200" dirty="0" smtClean="0">
              <a:latin typeface="Arial" panose="020B0604020202020204" pitchFamily="34" charset="0"/>
              <a:ea typeface="Arial"/>
              <a:cs typeface="Arial" panose="020B0604020202020204" pitchFamily="34" charset="0"/>
              <a:sym typeface="Arial"/>
            </a:rPr>
            <a:t>NTC ISO 45001:2018</a:t>
          </a:r>
          <a:endParaRPr lang="es-ES" sz="900" b="1" kern="1200" dirty="0">
            <a:latin typeface="Arial" panose="020B0604020202020204" pitchFamily="34" charset="0"/>
            <a:ea typeface="Arial"/>
            <a:cs typeface="Arial" panose="020B0604020202020204" pitchFamily="34" charset="0"/>
            <a:sym typeface="Arial"/>
          </a:endParaRPr>
        </a:p>
        <a:p>
          <a:pPr marL="57150" lvl="1" indent="-57150" algn="l" defTabSz="400050">
            <a:lnSpc>
              <a:spcPct val="90000"/>
            </a:lnSpc>
            <a:spcBef>
              <a:spcPct val="0"/>
            </a:spcBef>
            <a:spcAft>
              <a:spcPct val="15000"/>
            </a:spcAft>
            <a:buChar char="••"/>
          </a:pPr>
          <a:r>
            <a:rPr lang="es-ES" sz="900" b="1" kern="1200" dirty="0" smtClean="0">
              <a:latin typeface="Arial" panose="020B0604020202020204" pitchFamily="34" charset="0"/>
              <a:ea typeface="Arial"/>
              <a:cs typeface="Arial" panose="020B0604020202020204" pitchFamily="34" charset="0"/>
              <a:sym typeface="Arial"/>
            </a:rPr>
            <a:t>NTC ISO 21001:2018</a:t>
          </a:r>
          <a:endParaRPr lang="es-ES" sz="900" b="1" kern="1200" dirty="0">
            <a:latin typeface="Arial" panose="020B0604020202020204" pitchFamily="34" charset="0"/>
            <a:ea typeface="Arial"/>
            <a:cs typeface="Arial" panose="020B0604020202020204" pitchFamily="34" charset="0"/>
            <a:sym typeface="Arial"/>
          </a:endParaRPr>
        </a:p>
        <a:p>
          <a:pPr marL="57150" lvl="1" indent="-57150" algn="l" defTabSz="400050">
            <a:lnSpc>
              <a:spcPct val="90000"/>
            </a:lnSpc>
            <a:spcBef>
              <a:spcPct val="0"/>
            </a:spcBef>
            <a:spcAft>
              <a:spcPct val="15000"/>
            </a:spcAft>
            <a:buChar char="••"/>
          </a:pPr>
          <a:r>
            <a:rPr lang="es-ES" sz="900" b="1" kern="1200" dirty="0" smtClean="0">
              <a:latin typeface="Arial" panose="020B0604020202020204" pitchFamily="34" charset="0"/>
              <a:ea typeface="Arial"/>
              <a:cs typeface="Arial" panose="020B0604020202020204" pitchFamily="34" charset="0"/>
              <a:sym typeface="Arial"/>
            </a:rPr>
            <a:t>Basura Cero</a:t>
          </a:r>
          <a:endParaRPr lang="es-ES" sz="900" b="1" kern="1200" dirty="0">
            <a:latin typeface="Arial" panose="020B0604020202020204" pitchFamily="34" charset="0"/>
            <a:ea typeface="Arial"/>
            <a:cs typeface="Arial" panose="020B0604020202020204" pitchFamily="34" charset="0"/>
            <a:sym typeface="Arial"/>
          </a:endParaRPr>
        </a:p>
      </dsp:txBody>
      <dsp:txXfrm>
        <a:off x="8688643" y="114890"/>
        <a:ext cx="1028153" cy="901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0CA3A-A708-472F-AF92-F8AFAACB846A}">
      <dsp:nvSpPr>
        <dsp:cNvPr id="0" name=""/>
        <dsp:cNvSpPr/>
      </dsp:nvSpPr>
      <dsp:spPr>
        <a:xfrm>
          <a:off x="1960205" y="1719418"/>
          <a:ext cx="1133671" cy="1133671"/>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endParaRPr lang="es-ES" sz="800" kern="1200" dirty="0">
            <a:solidFill>
              <a:srgbClr val="272E3A"/>
            </a:solidFill>
            <a:latin typeface="Arial" panose="020B0604020202020204" pitchFamily="34" charset="0"/>
            <a:cs typeface="Arial" panose="020B0604020202020204" pitchFamily="34" charset="0"/>
          </a:endParaRPr>
        </a:p>
      </dsp:txBody>
      <dsp:txXfrm>
        <a:off x="2126227" y="1885440"/>
        <a:ext cx="801627" cy="801627"/>
      </dsp:txXfrm>
    </dsp:sp>
    <dsp:sp modelId="{B2ADB18C-0059-4B89-80BE-970DA9E6215A}">
      <dsp:nvSpPr>
        <dsp:cNvPr id="0" name=""/>
        <dsp:cNvSpPr/>
      </dsp:nvSpPr>
      <dsp:spPr>
        <a:xfrm rot="16200000">
          <a:off x="2243347" y="1415537"/>
          <a:ext cx="567386" cy="40375"/>
        </a:xfrm>
        <a:custGeom>
          <a:avLst/>
          <a:gdLst/>
          <a:ahLst/>
          <a:cxnLst/>
          <a:rect l="0" t="0" r="0" b="0"/>
          <a:pathLst>
            <a:path>
              <a:moveTo>
                <a:pt x="0" y="20187"/>
              </a:moveTo>
              <a:lnTo>
                <a:pt x="567386" y="2018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solidFill>
              <a:srgbClr val="272E3A"/>
            </a:solidFill>
            <a:latin typeface="Arial" panose="020B0604020202020204" pitchFamily="34" charset="0"/>
            <a:cs typeface="Arial" panose="020B0604020202020204" pitchFamily="34" charset="0"/>
          </a:endParaRPr>
        </a:p>
      </dsp:txBody>
      <dsp:txXfrm>
        <a:off x="2512856" y="1421540"/>
        <a:ext cx="28369" cy="28369"/>
      </dsp:txXfrm>
    </dsp:sp>
    <dsp:sp modelId="{A7A6331B-689A-4EA4-8B3E-1765635091D3}">
      <dsp:nvSpPr>
        <dsp:cNvPr id="0" name=""/>
        <dsp:cNvSpPr/>
      </dsp:nvSpPr>
      <dsp:spPr>
        <a:xfrm>
          <a:off x="1960205" y="18360"/>
          <a:ext cx="1133671" cy="113367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ES" sz="800" b="1" kern="1200" dirty="0">
              <a:solidFill>
                <a:srgbClr val="272E3A"/>
              </a:solidFill>
              <a:latin typeface="Arial" panose="020B0604020202020204" pitchFamily="34" charset="0"/>
              <a:ea typeface="Calibri"/>
              <a:cs typeface="Arial" panose="020B0604020202020204" pitchFamily="34" charset="0"/>
              <a:sym typeface="Calibri"/>
            </a:rPr>
            <a:t>Enfoque basado en riesgos</a:t>
          </a:r>
        </a:p>
      </dsp:txBody>
      <dsp:txXfrm>
        <a:off x="2126227" y="184382"/>
        <a:ext cx="801627" cy="801627"/>
      </dsp:txXfrm>
    </dsp:sp>
    <dsp:sp modelId="{084D2F96-2E80-44D7-93CE-84A5AD7F6D14}">
      <dsp:nvSpPr>
        <dsp:cNvPr id="0" name=""/>
        <dsp:cNvSpPr/>
      </dsp:nvSpPr>
      <dsp:spPr>
        <a:xfrm rot="19182929">
          <a:off x="2894834" y="1723398"/>
          <a:ext cx="544898" cy="40375"/>
        </a:xfrm>
        <a:custGeom>
          <a:avLst/>
          <a:gdLst/>
          <a:ahLst/>
          <a:cxnLst/>
          <a:rect l="0" t="0" r="0" b="0"/>
          <a:pathLst>
            <a:path>
              <a:moveTo>
                <a:pt x="0" y="20187"/>
              </a:moveTo>
              <a:lnTo>
                <a:pt x="544898" y="2018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solidFill>
              <a:srgbClr val="272E3A"/>
            </a:solidFill>
            <a:latin typeface="Arial" panose="020B0604020202020204" pitchFamily="34" charset="0"/>
            <a:cs typeface="Arial" panose="020B0604020202020204" pitchFamily="34" charset="0"/>
          </a:endParaRPr>
        </a:p>
      </dsp:txBody>
      <dsp:txXfrm>
        <a:off x="3153661" y="1729963"/>
        <a:ext cx="27244" cy="27244"/>
      </dsp:txXfrm>
    </dsp:sp>
    <dsp:sp modelId="{3144BB0D-B2A4-43F9-BE2C-88984DE8F44D}">
      <dsp:nvSpPr>
        <dsp:cNvPr id="0" name=""/>
        <dsp:cNvSpPr/>
      </dsp:nvSpPr>
      <dsp:spPr>
        <a:xfrm>
          <a:off x="3240690" y="634082"/>
          <a:ext cx="1133671" cy="113367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ES" sz="800" b="1" kern="1200">
              <a:solidFill>
                <a:srgbClr val="272E3A"/>
              </a:solidFill>
              <a:latin typeface="Arial" panose="020B0604020202020204" pitchFamily="34" charset="0"/>
              <a:ea typeface="Calibri"/>
              <a:cs typeface="Arial" panose="020B0604020202020204" pitchFamily="34" charset="0"/>
              <a:sym typeface="Calibri"/>
            </a:rPr>
            <a:t>Enfoque basado en proceso</a:t>
          </a:r>
          <a:endParaRPr lang="es-ES" sz="800" kern="1200" dirty="0">
            <a:solidFill>
              <a:srgbClr val="272E3A"/>
            </a:solidFill>
            <a:latin typeface="Arial" panose="020B0604020202020204" pitchFamily="34" charset="0"/>
            <a:cs typeface="Arial" panose="020B0604020202020204" pitchFamily="34" charset="0"/>
          </a:endParaRPr>
        </a:p>
      </dsp:txBody>
      <dsp:txXfrm>
        <a:off x="3406712" y="800104"/>
        <a:ext cx="801627" cy="801627"/>
      </dsp:txXfrm>
    </dsp:sp>
    <dsp:sp modelId="{00858F66-6404-4C3D-B107-8DAC08BA80F1}">
      <dsp:nvSpPr>
        <dsp:cNvPr id="0" name=""/>
        <dsp:cNvSpPr/>
      </dsp:nvSpPr>
      <dsp:spPr>
        <a:xfrm rot="771429">
          <a:off x="3072552" y="2455326"/>
          <a:ext cx="567386" cy="40375"/>
        </a:xfrm>
        <a:custGeom>
          <a:avLst/>
          <a:gdLst/>
          <a:ahLst/>
          <a:cxnLst/>
          <a:rect l="0" t="0" r="0" b="0"/>
          <a:pathLst>
            <a:path>
              <a:moveTo>
                <a:pt x="0" y="20187"/>
              </a:moveTo>
              <a:lnTo>
                <a:pt x="567386" y="2018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solidFill>
              <a:srgbClr val="272E3A"/>
            </a:solidFill>
            <a:latin typeface="Arial" panose="020B0604020202020204" pitchFamily="34" charset="0"/>
            <a:cs typeface="Arial" panose="020B0604020202020204" pitchFamily="34" charset="0"/>
          </a:endParaRPr>
        </a:p>
      </dsp:txBody>
      <dsp:txXfrm>
        <a:off x="3342060" y="2461329"/>
        <a:ext cx="28369" cy="28369"/>
      </dsp:txXfrm>
    </dsp:sp>
    <dsp:sp modelId="{95D2FEFA-0CD2-4A23-BD05-8B505F98A329}">
      <dsp:nvSpPr>
        <dsp:cNvPr id="0" name=""/>
        <dsp:cNvSpPr/>
      </dsp:nvSpPr>
      <dsp:spPr>
        <a:xfrm>
          <a:off x="3618614" y="2097939"/>
          <a:ext cx="1133671" cy="113367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MX" sz="800" b="1" kern="1200" dirty="0">
              <a:solidFill>
                <a:srgbClr val="272E3A"/>
              </a:solidFill>
              <a:latin typeface="Arial" panose="020B0604020202020204" pitchFamily="34" charset="0"/>
              <a:ea typeface="Calibri"/>
              <a:cs typeface="Arial" panose="020B0604020202020204" pitchFamily="34" charset="0"/>
              <a:sym typeface="Calibri"/>
            </a:rPr>
            <a:t>Facilita la administración de los procesos orientados a los objetivos.</a:t>
          </a:r>
          <a:endParaRPr lang="es-ES" sz="800" kern="1200" dirty="0">
            <a:solidFill>
              <a:srgbClr val="272E3A"/>
            </a:solidFill>
            <a:latin typeface="Arial" panose="020B0604020202020204" pitchFamily="34" charset="0"/>
            <a:cs typeface="Arial" panose="020B0604020202020204" pitchFamily="34" charset="0"/>
          </a:endParaRPr>
        </a:p>
      </dsp:txBody>
      <dsp:txXfrm>
        <a:off x="3784636" y="2263961"/>
        <a:ext cx="801627" cy="801627"/>
      </dsp:txXfrm>
    </dsp:sp>
    <dsp:sp modelId="{10C345F5-3A11-45B7-A0B8-DCB58398B12E}">
      <dsp:nvSpPr>
        <dsp:cNvPr id="0" name=""/>
        <dsp:cNvSpPr/>
      </dsp:nvSpPr>
      <dsp:spPr>
        <a:xfrm rot="3857143">
          <a:off x="2612378" y="3032366"/>
          <a:ext cx="567386" cy="40375"/>
        </a:xfrm>
        <a:custGeom>
          <a:avLst/>
          <a:gdLst/>
          <a:ahLst/>
          <a:cxnLst/>
          <a:rect l="0" t="0" r="0" b="0"/>
          <a:pathLst>
            <a:path>
              <a:moveTo>
                <a:pt x="0" y="20187"/>
              </a:moveTo>
              <a:lnTo>
                <a:pt x="567386" y="2018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solidFill>
              <a:srgbClr val="272E3A"/>
            </a:solidFill>
            <a:latin typeface="Arial" panose="020B0604020202020204" pitchFamily="34" charset="0"/>
            <a:cs typeface="Arial" panose="020B0604020202020204" pitchFamily="34" charset="0"/>
          </a:endParaRPr>
        </a:p>
      </dsp:txBody>
      <dsp:txXfrm>
        <a:off x="2881887" y="3038369"/>
        <a:ext cx="28369" cy="28369"/>
      </dsp:txXfrm>
    </dsp:sp>
    <dsp:sp modelId="{D38E908F-6558-43E3-84A3-A7195FDF8580}">
      <dsp:nvSpPr>
        <dsp:cNvPr id="0" name=""/>
        <dsp:cNvSpPr/>
      </dsp:nvSpPr>
      <dsp:spPr>
        <a:xfrm>
          <a:off x="2698266" y="3252018"/>
          <a:ext cx="1133671" cy="113367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MX" sz="800" b="1" kern="1200">
              <a:solidFill>
                <a:srgbClr val="272E3A"/>
              </a:solidFill>
              <a:latin typeface="Arial" panose="020B0604020202020204" pitchFamily="34" charset="0"/>
              <a:ea typeface="Calibri"/>
              <a:cs typeface="Arial" panose="020B0604020202020204" pitchFamily="34" charset="0"/>
              <a:sym typeface="Calibri"/>
            </a:rPr>
            <a:t>Optimiza las actividades de planeación, auditoria y revisión del sistema de gestión</a:t>
          </a:r>
          <a:r>
            <a:rPr lang="es-MX" sz="800" kern="1200">
              <a:solidFill>
                <a:srgbClr val="272E3A"/>
              </a:solidFill>
              <a:latin typeface="Arial" panose="020B0604020202020204" pitchFamily="34" charset="0"/>
              <a:ea typeface="Calibri"/>
              <a:cs typeface="Arial" panose="020B0604020202020204" pitchFamily="34" charset="0"/>
              <a:sym typeface="Calibri"/>
            </a:rPr>
            <a:t>.</a:t>
          </a:r>
          <a:endParaRPr lang="es-ES" sz="800" kern="1200" dirty="0">
            <a:solidFill>
              <a:srgbClr val="272E3A"/>
            </a:solidFill>
            <a:latin typeface="Arial" panose="020B0604020202020204" pitchFamily="34" charset="0"/>
            <a:cs typeface="Arial" panose="020B0604020202020204" pitchFamily="34" charset="0"/>
          </a:endParaRPr>
        </a:p>
      </dsp:txBody>
      <dsp:txXfrm>
        <a:off x="2864288" y="3418040"/>
        <a:ext cx="801627" cy="801627"/>
      </dsp:txXfrm>
    </dsp:sp>
    <dsp:sp modelId="{3ACB9309-711B-45E8-B319-9E2470897BA0}">
      <dsp:nvSpPr>
        <dsp:cNvPr id="0" name=""/>
        <dsp:cNvSpPr/>
      </dsp:nvSpPr>
      <dsp:spPr>
        <a:xfrm rot="6942857">
          <a:off x="1874316" y="3032366"/>
          <a:ext cx="567386" cy="40375"/>
        </a:xfrm>
        <a:custGeom>
          <a:avLst/>
          <a:gdLst/>
          <a:ahLst/>
          <a:cxnLst/>
          <a:rect l="0" t="0" r="0" b="0"/>
          <a:pathLst>
            <a:path>
              <a:moveTo>
                <a:pt x="0" y="20187"/>
              </a:moveTo>
              <a:lnTo>
                <a:pt x="567386" y="2018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solidFill>
              <a:srgbClr val="272E3A"/>
            </a:solidFill>
            <a:latin typeface="Arial" panose="020B0604020202020204" pitchFamily="34" charset="0"/>
            <a:cs typeface="Arial" panose="020B0604020202020204" pitchFamily="34" charset="0"/>
          </a:endParaRPr>
        </a:p>
      </dsp:txBody>
      <dsp:txXfrm rot="10800000">
        <a:off x="2143825" y="3038369"/>
        <a:ext cx="28369" cy="28369"/>
      </dsp:txXfrm>
    </dsp:sp>
    <dsp:sp modelId="{5E59C694-2397-4CDF-A83D-1D557485F9B9}">
      <dsp:nvSpPr>
        <dsp:cNvPr id="0" name=""/>
        <dsp:cNvSpPr/>
      </dsp:nvSpPr>
      <dsp:spPr>
        <a:xfrm>
          <a:off x="1222144" y="3252018"/>
          <a:ext cx="1133671" cy="113367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s-MX" sz="700" b="1" kern="1200" dirty="0">
              <a:solidFill>
                <a:srgbClr val="272E3A"/>
              </a:solidFill>
              <a:latin typeface="Arial" panose="020B0604020202020204" pitchFamily="34" charset="0"/>
              <a:ea typeface="Calibri"/>
              <a:cs typeface="Arial" panose="020B0604020202020204" pitchFamily="34" charset="0"/>
              <a:sym typeface="Calibri"/>
            </a:rPr>
            <a:t>Asegura a todos los grupos de interés, que la  UMNG desarrolla su actividad cumpliendo la legislación y según la metodología de mejora continua</a:t>
          </a:r>
          <a:r>
            <a:rPr lang="es-MX" sz="700" kern="1200" dirty="0">
              <a:solidFill>
                <a:srgbClr val="272E3A"/>
              </a:solidFill>
              <a:latin typeface="Arial" panose="020B0604020202020204" pitchFamily="34" charset="0"/>
              <a:ea typeface="Calibri"/>
              <a:cs typeface="Arial" panose="020B0604020202020204" pitchFamily="34" charset="0"/>
              <a:sym typeface="Calibri"/>
            </a:rPr>
            <a:t>.</a:t>
          </a:r>
          <a:endParaRPr lang="es-ES" sz="700" kern="1200" dirty="0">
            <a:solidFill>
              <a:srgbClr val="272E3A"/>
            </a:solidFill>
            <a:latin typeface="Arial" panose="020B0604020202020204" pitchFamily="34" charset="0"/>
            <a:cs typeface="Arial" panose="020B0604020202020204" pitchFamily="34" charset="0"/>
          </a:endParaRPr>
        </a:p>
      </dsp:txBody>
      <dsp:txXfrm>
        <a:off x="1388166" y="3418040"/>
        <a:ext cx="801627" cy="801627"/>
      </dsp:txXfrm>
    </dsp:sp>
    <dsp:sp modelId="{CA218F43-220F-4D90-ADE0-85DC35A37881}">
      <dsp:nvSpPr>
        <dsp:cNvPr id="0" name=""/>
        <dsp:cNvSpPr/>
      </dsp:nvSpPr>
      <dsp:spPr>
        <a:xfrm rot="10028571">
          <a:off x="1414143" y="2455326"/>
          <a:ext cx="567386" cy="40375"/>
        </a:xfrm>
        <a:custGeom>
          <a:avLst/>
          <a:gdLst/>
          <a:ahLst/>
          <a:cxnLst/>
          <a:rect l="0" t="0" r="0" b="0"/>
          <a:pathLst>
            <a:path>
              <a:moveTo>
                <a:pt x="0" y="20187"/>
              </a:moveTo>
              <a:lnTo>
                <a:pt x="567386" y="2018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solidFill>
              <a:srgbClr val="272E3A"/>
            </a:solidFill>
            <a:latin typeface="Arial" panose="020B0604020202020204" pitchFamily="34" charset="0"/>
            <a:cs typeface="Arial" panose="020B0604020202020204" pitchFamily="34" charset="0"/>
          </a:endParaRPr>
        </a:p>
      </dsp:txBody>
      <dsp:txXfrm rot="10800000">
        <a:off x="1683651" y="2461329"/>
        <a:ext cx="28369" cy="28369"/>
      </dsp:txXfrm>
    </dsp:sp>
    <dsp:sp modelId="{856E97DB-6436-4B06-AADE-165C9403DF52}">
      <dsp:nvSpPr>
        <dsp:cNvPr id="0" name=""/>
        <dsp:cNvSpPr/>
      </dsp:nvSpPr>
      <dsp:spPr>
        <a:xfrm>
          <a:off x="301796" y="2097939"/>
          <a:ext cx="1133671" cy="113367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s-MX" sz="600" b="1" kern="1200" dirty="0">
              <a:solidFill>
                <a:srgbClr val="272E3A"/>
              </a:solidFill>
              <a:latin typeface="Arial" panose="020B0604020202020204" pitchFamily="34" charset="0"/>
              <a:ea typeface="Calibri"/>
              <a:cs typeface="Arial" panose="020B0604020202020204" pitchFamily="34" charset="0"/>
              <a:sym typeface="Calibri"/>
            </a:rPr>
            <a:t>Mejora la comunicación interna e Incrementa la confianza y participación, al involucrar a los grupos de interés de los procesos en diferentes perspectivas de la gestión</a:t>
          </a:r>
          <a:r>
            <a:rPr lang="es-MX" sz="800" kern="1200" dirty="0">
              <a:solidFill>
                <a:srgbClr val="272E3A"/>
              </a:solidFill>
              <a:latin typeface="Arial" panose="020B0604020202020204" pitchFamily="34" charset="0"/>
              <a:ea typeface="Calibri"/>
              <a:cs typeface="Arial" panose="020B0604020202020204" pitchFamily="34" charset="0"/>
              <a:sym typeface="Calibri"/>
            </a:rPr>
            <a:t>.</a:t>
          </a:r>
          <a:endParaRPr lang="es-ES" sz="800" kern="1200" dirty="0">
            <a:solidFill>
              <a:srgbClr val="272E3A"/>
            </a:solidFill>
            <a:latin typeface="Arial" panose="020B0604020202020204" pitchFamily="34" charset="0"/>
            <a:cs typeface="Arial" panose="020B0604020202020204" pitchFamily="34" charset="0"/>
          </a:endParaRPr>
        </a:p>
      </dsp:txBody>
      <dsp:txXfrm>
        <a:off x="467818" y="2263961"/>
        <a:ext cx="801627" cy="801627"/>
      </dsp:txXfrm>
    </dsp:sp>
    <dsp:sp modelId="{27E7303C-B8A2-496C-A4BB-CA508A04A04F}">
      <dsp:nvSpPr>
        <dsp:cNvPr id="0" name=""/>
        <dsp:cNvSpPr/>
      </dsp:nvSpPr>
      <dsp:spPr>
        <a:xfrm rot="13114286">
          <a:off x="1578377" y="1735770"/>
          <a:ext cx="567386" cy="40375"/>
        </a:xfrm>
        <a:custGeom>
          <a:avLst/>
          <a:gdLst/>
          <a:ahLst/>
          <a:cxnLst/>
          <a:rect l="0" t="0" r="0" b="0"/>
          <a:pathLst>
            <a:path>
              <a:moveTo>
                <a:pt x="0" y="20187"/>
              </a:moveTo>
              <a:lnTo>
                <a:pt x="567386" y="2018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solidFill>
              <a:srgbClr val="272E3A"/>
            </a:solidFill>
            <a:latin typeface="Arial" panose="020B0604020202020204" pitchFamily="34" charset="0"/>
            <a:cs typeface="Arial" panose="020B0604020202020204" pitchFamily="34" charset="0"/>
          </a:endParaRPr>
        </a:p>
      </dsp:txBody>
      <dsp:txXfrm rot="10800000">
        <a:off x="1847886" y="1741773"/>
        <a:ext cx="28369" cy="28369"/>
      </dsp:txXfrm>
    </dsp:sp>
    <dsp:sp modelId="{648D9181-4FD3-4898-9412-2A929942D9C1}">
      <dsp:nvSpPr>
        <dsp:cNvPr id="0" name=""/>
        <dsp:cNvSpPr/>
      </dsp:nvSpPr>
      <dsp:spPr>
        <a:xfrm>
          <a:off x="630264" y="658826"/>
          <a:ext cx="1133671" cy="113367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s-MX" sz="700" b="1" kern="1200" dirty="0">
              <a:solidFill>
                <a:srgbClr val="272E3A"/>
              </a:solidFill>
              <a:latin typeface="Arial" panose="020B0604020202020204" pitchFamily="34" charset="0"/>
              <a:ea typeface="Calibri"/>
              <a:cs typeface="Arial" panose="020B0604020202020204" pitchFamily="34" charset="0"/>
              <a:sym typeface="Calibri"/>
            </a:rPr>
            <a:t>Las auditorias se podrán realizar de un modo simultáneo por un equipo de auditores multifuncionales</a:t>
          </a:r>
          <a:r>
            <a:rPr lang="es-MX" sz="700" kern="1200" dirty="0">
              <a:solidFill>
                <a:srgbClr val="272E3A"/>
              </a:solidFill>
              <a:latin typeface="Arial" panose="020B0604020202020204" pitchFamily="34" charset="0"/>
              <a:ea typeface="Calibri"/>
              <a:cs typeface="Arial" panose="020B0604020202020204" pitchFamily="34" charset="0"/>
              <a:sym typeface="Calibri"/>
            </a:rPr>
            <a:t>.</a:t>
          </a:r>
          <a:endParaRPr lang="es-ES" sz="700" kern="1200" dirty="0">
            <a:solidFill>
              <a:srgbClr val="272E3A"/>
            </a:solidFill>
            <a:latin typeface="Arial" panose="020B0604020202020204" pitchFamily="34" charset="0"/>
            <a:cs typeface="Arial" panose="020B0604020202020204" pitchFamily="34" charset="0"/>
          </a:endParaRPr>
        </a:p>
      </dsp:txBody>
      <dsp:txXfrm>
        <a:off x="796286" y="824848"/>
        <a:ext cx="801627" cy="801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2180A-FF41-4F8A-B2D5-53E020C1CE1F}">
      <dsp:nvSpPr>
        <dsp:cNvPr id="0" name=""/>
        <dsp:cNvSpPr/>
      </dsp:nvSpPr>
      <dsp:spPr>
        <a:xfrm>
          <a:off x="0" y="331795"/>
          <a:ext cx="2119952" cy="1413296"/>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0DF628-2ABB-4C23-8657-9EE213C0F6EE}">
      <dsp:nvSpPr>
        <dsp:cNvPr id="0" name=""/>
        <dsp:cNvSpPr/>
      </dsp:nvSpPr>
      <dsp:spPr>
        <a:xfrm>
          <a:off x="2208467" y="1833468"/>
          <a:ext cx="3003449" cy="1855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latin typeface="Arial" panose="020B0604020202020204" pitchFamily="34" charset="0"/>
              <a:cs typeface="Arial" panose="020B0604020202020204" pitchFamily="34" charset="0"/>
            </a:rPr>
            <a:t>OBJETIVO</a:t>
          </a:r>
        </a:p>
        <a:p>
          <a:pPr lvl="0" algn="just" defTabSz="488950">
            <a:lnSpc>
              <a:spcPct val="90000"/>
            </a:lnSpc>
            <a:spcBef>
              <a:spcPct val="0"/>
            </a:spcBef>
            <a:spcAft>
              <a:spcPct val="35000"/>
            </a:spcAft>
          </a:pPr>
          <a:r>
            <a:rPr lang="es-MX" sz="1100" b="0" kern="1200" dirty="0" smtClean="0">
              <a:solidFill>
                <a:schemeClr val="tx1"/>
              </a:solidFill>
              <a:latin typeface="Arial" panose="020B0604020202020204" pitchFamily="34" charset="0"/>
              <a:ea typeface="Quattrocento Sans"/>
              <a:cs typeface="Arial" panose="020B0604020202020204" pitchFamily="34" charset="0"/>
              <a:sym typeface="Quattrocento Sans"/>
            </a:rPr>
            <a:t>Garantizar la capacidad de proporcionar regularmente servicios que satisfagan los requisitos de los grupos de interés, así como los legales y reglamentarios aplicables, protegiendo el ambiente, la seguridad y la salud en el trabajo. </a:t>
          </a:r>
          <a:endParaRPr lang="es-ES" sz="1100" b="0" kern="1200" dirty="0" smtClean="0">
            <a:solidFill>
              <a:schemeClr val="tx1"/>
            </a:solidFill>
            <a:latin typeface="Arial" panose="020B0604020202020204" pitchFamily="34" charset="0"/>
            <a:cs typeface="Arial" panose="020B0604020202020204" pitchFamily="34" charset="0"/>
          </a:endParaRPr>
        </a:p>
        <a:p>
          <a:pPr lvl="0" algn="ctr" defTabSz="488950">
            <a:lnSpc>
              <a:spcPct val="90000"/>
            </a:lnSpc>
            <a:spcBef>
              <a:spcPct val="0"/>
            </a:spcBef>
            <a:spcAft>
              <a:spcPct val="35000"/>
            </a:spcAft>
          </a:pPr>
          <a:endParaRPr lang="es-ES" sz="1300" kern="1200" dirty="0"/>
        </a:p>
      </dsp:txBody>
      <dsp:txXfrm>
        <a:off x="2208467" y="1833468"/>
        <a:ext cx="3003449" cy="1855178"/>
      </dsp:txXfrm>
    </dsp:sp>
    <dsp:sp modelId="{7E390472-F172-4D73-969B-CB0503823EEF}">
      <dsp:nvSpPr>
        <dsp:cNvPr id="0" name=""/>
        <dsp:cNvSpPr/>
      </dsp:nvSpPr>
      <dsp:spPr>
        <a:xfrm>
          <a:off x="1943473" y="1568701"/>
          <a:ext cx="721311" cy="721498"/>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3411D-C96C-4200-B5A0-AA5711B0AEF0}">
      <dsp:nvSpPr>
        <dsp:cNvPr id="0" name=""/>
        <dsp:cNvSpPr/>
      </dsp:nvSpPr>
      <dsp:spPr>
        <a:xfrm rot="5400000">
          <a:off x="4776397" y="1568795"/>
          <a:ext cx="721498" cy="721311"/>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04AF77-715B-43B2-9687-F66026B7681C}">
      <dsp:nvSpPr>
        <dsp:cNvPr id="0" name=""/>
        <dsp:cNvSpPr/>
      </dsp:nvSpPr>
      <dsp:spPr>
        <a:xfrm rot="16200000">
          <a:off x="1943380" y="3232370"/>
          <a:ext cx="721498" cy="721311"/>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4D99B-9447-4DCF-9894-DCDD761D18B5}">
      <dsp:nvSpPr>
        <dsp:cNvPr id="0" name=""/>
        <dsp:cNvSpPr/>
      </dsp:nvSpPr>
      <dsp:spPr>
        <a:xfrm rot="10800000">
          <a:off x="4776491" y="3232276"/>
          <a:ext cx="721311" cy="721498"/>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6C9E4-1CB5-44E6-8378-298B8508F038}">
      <dsp:nvSpPr>
        <dsp:cNvPr id="0" name=""/>
        <dsp:cNvSpPr/>
      </dsp:nvSpPr>
      <dsp:spPr>
        <a:xfrm>
          <a:off x="230673" y="1126628"/>
          <a:ext cx="5418391" cy="16932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6893" tIns="41910" rIns="41910" bIns="41910" numCol="1" spcCol="1270" anchor="ctr" anchorCtr="0">
          <a:noAutofit/>
        </a:bodyPr>
        <a:lstStyle/>
        <a:p>
          <a:pPr lvl="0" algn="l" defTabSz="488950" rtl="0">
            <a:lnSpc>
              <a:spcPct val="90000"/>
            </a:lnSpc>
            <a:spcBef>
              <a:spcPct val="0"/>
            </a:spcBef>
            <a:spcAft>
              <a:spcPct val="35000"/>
            </a:spcAft>
          </a:pPr>
          <a:r>
            <a:rPr lang="es-ES" sz="1100" b="1" kern="1200" dirty="0" smtClean="0">
              <a:solidFill>
                <a:srgbClr val="000000"/>
              </a:solidFill>
              <a:latin typeface="Arial" panose="020B0604020202020204" pitchFamily="34" charset="0"/>
              <a:ea typeface="Arial"/>
              <a:cs typeface="Arial" panose="020B0604020202020204" pitchFamily="34" charset="0"/>
              <a:sym typeface="Arial"/>
            </a:rPr>
            <a:t>CONTEXTO DE LA ORGANIZACIÓN</a:t>
          </a:r>
          <a:endParaRPr lang="es-ES" sz="1100" b="0" i="0" u="none" strike="noStrike" kern="1200" cap="none" dirty="0" smtClean="0">
            <a:solidFill>
              <a:srgbClr val="000000"/>
            </a:solidFill>
            <a:latin typeface="Arial" panose="020B0604020202020204" pitchFamily="34" charset="0"/>
            <a:ea typeface="Arial"/>
            <a:cs typeface="Arial" panose="020B0604020202020204" pitchFamily="34" charset="0"/>
            <a:sym typeface="Arial"/>
          </a:endParaRPr>
        </a:p>
        <a:p>
          <a:pPr lvl="0" algn="l" defTabSz="488950" rtl="0">
            <a:lnSpc>
              <a:spcPct val="90000"/>
            </a:lnSpc>
            <a:spcBef>
              <a:spcPct val="0"/>
            </a:spcBef>
            <a:spcAft>
              <a:spcPct val="35000"/>
            </a:spcAft>
          </a:pPr>
          <a:r>
            <a:rPr lang="es-ES" sz="11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Comprender la UMNG y su contexto/entorno</a:t>
          </a:r>
          <a:endParaRPr lang="es-ES" sz="1100" b="0" i="0" u="none" strike="noStrike" kern="1200" cap="none" dirty="0" smtClean="0">
            <a:solidFill>
              <a:schemeClr val="dk1"/>
            </a:solidFill>
            <a:latin typeface="Arial" panose="020B0604020202020204" pitchFamily="34" charset="0"/>
            <a:ea typeface="Calibri"/>
            <a:cs typeface="Arial" panose="020B0604020202020204" pitchFamily="34" charset="0"/>
            <a:sym typeface="Calibri"/>
          </a:endParaRPr>
        </a:p>
        <a:p>
          <a:pPr lvl="0" algn="l" defTabSz="488950" rtl="0">
            <a:lnSpc>
              <a:spcPct val="90000"/>
            </a:lnSpc>
            <a:spcBef>
              <a:spcPct val="0"/>
            </a:spcBef>
            <a:spcAft>
              <a:spcPct val="35000"/>
            </a:spcAft>
          </a:pPr>
          <a:r>
            <a:rPr lang="es-ES" sz="11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Comprender necesidades y expectativas de los grupos de interés</a:t>
          </a:r>
          <a:endParaRPr lang="es-ES" sz="1100" kern="1200" dirty="0"/>
        </a:p>
      </dsp:txBody>
      <dsp:txXfrm>
        <a:off x="230673" y="1126628"/>
        <a:ext cx="5418391" cy="1693247"/>
      </dsp:txXfrm>
    </dsp:sp>
    <dsp:sp modelId="{5F68DA24-EB85-4B9F-97A0-AC9FCD3E13C7}">
      <dsp:nvSpPr>
        <dsp:cNvPr id="0" name=""/>
        <dsp:cNvSpPr/>
      </dsp:nvSpPr>
      <dsp:spPr>
        <a:xfrm>
          <a:off x="4906" y="882048"/>
          <a:ext cx="1185273" cy="1777909"/>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86CEB7-462C-4D6F-8637-169247FB4ED9}">
      <dsp:nvSpPr>
        <dsp:cNvPr id="0" name=""/>
        <dsp:cNvSpPr/>
      </dsp:nvSpPr>
      <dsp:spPr>
        <a:xfrm>
          <a:off x="6159101" y="1126628"/>
          <a:ext cx="5418391" cy="16932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6893" tIns="41910" rIns="41910" bIns="41910" numCol="1" spcCol="1270" anchor="ctr" anchorCtr="0">
          <a:noAutofit/>
        </a:bodyPr>
        <a:lstStyle/>
        <a:p>
          <a:pPr lvl="0" algn="l" defTabSz="488950">
            <a:lnSpc>
              <a:spcPct val="90000"/>
            </a:lnSpc>
            <a:spcBef>
              <a:spcPct val="0"/>
            </a:spcBef>
            <a:spcAft>
              <a:spcPct val="35000"/>
            </a:spcAft>
          </a:pPr>
          <a:r>
            <a:rPr lang="es-ES" sz="1100" b="1" kern="1200" dirty="0" smtClean="0">
              <a:solidFill>
                <a:srgbClr val="000000"/>
              </a:solidFill>
              <a:latin typeface="Arial" panose="020B0604020202020204" pitchFamily="34" charset="0"/>
              <a:ea typeface="Arial"/>
              <a:cs typeface="Arial" panose="020B0604020202020204" pitchFamily="34" charset="0"/>
              <a:sym typeface="Arial"/>
            </a:rPr>
            <a:t>LIDERAZGO</a:t>
          </a:r>
          <a:endParaRPr lang="es-ES" sz="1100" b="0" i="0" u="none" strike="noStrike" kern="1200" cap="none" dirty="0" smtClean="0">
            <a:solidFill>
              <a:srgbClr val="000000"/>
            </a:solidFill>
            <a:latin typeface="Arial" panose="020B0604020202020204" pitchFamily="34" charset="0"/>
            <a:ea typeface="Arial"/>
            <a:cs typeface="Arial" panose="020B0604020202020204" pitchFamily="34" charset="0"/>
            <a:sym typeface="Arial"/>
          </a:endParaRPr>
        </a:p>
        <a:p>
          <a:pPr lvl="0" algn="l" defTabSz="488950">
            <a:lnSpc>
              <a:spcPct val="90000"/>
            </a:lnSpc>
            <a:spcBef>
              <a:spcPct val="0"/>
            </a:spcBef>
            <a:spcAft>
              <a:spcPct val="35000"/>
            </a:spcAft>
          </a:pPr>
          <a:r>
            <a:rPr lang="es-ES" sz="11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Determinación y conocimiento de responsabilidades, roles, autoridades y funciones</a:t>
          </a:r>
          <a:endParaRPr lang="es-ES" sz="1100" b="0" i="0" u="none" strike="noStrike" kern="1200" cap="none" dirty="0" smtClean="0">
            <a:solidFill>
              <a:schemeClr val="dk1"/>
            </a:solidFill>
            <a:latin typeface="Arial" panose="020B0604020202020204" pitchFamily="34" charset="0"/>
            <a:ea typeface="Calibri"/>
            <a:cs typeface="Arial" panose="020B0604020202020204" pitchFamily="34" charset="0"/>
            <a:sym typeface="Calibri"/>
          </a:endParaRPr>
        </a:p>
        <a:p>
          <a:pPr lvl="0" algn="l" defTabSz="488950">
            <a:lnSpc>
              <a:spcPct val="90000"/>
            </a:lnSpc>
            <a:spcBef>
              <a:spcPct val="0"/>
            </a:spcBef>
            <a:spcAft>
              <a:spcPct val="35000"/>
            </a:spcAft>
          </a:pPr>
          <a:r>
            <a:rPr lang="es-ES" sz="11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Compromiso con el SIG (Calidad, Ambiente, Seguridad) – Rendición de cuentas</a:t>
          </a:r>
        </a:p>
        <a:p>
          <a:pPr lvl="0" algn="l" defTabSz="488950">
            <a:lnSpc>
              <a:spcPct val="90000"/>
            </a:lnSpc>
            <a:spcBef>
              <a:spcPct val="0"/>
            </a:spcBef>
            <a:spcAft>
              <a:spcPct val="35000"/>
            </a:spcAft>
          </a:pPr>
          <a:r>
            <a:rPr lang="es-ES" sz="11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Consulta y participación</a:t>
          </a:r>
        </a:p>
        <a:p>
          <a:pPr lvl="0" algn="l" defTabSz="488950">
            <a:lnSpc>
              <a:spcPct val="90000"/>
            </a:lnSpc>
            <a:spcBef>
              <a:spcPct val="0"/>
            </a:spcBef>
            <a:spcAft>
              <a:spcPct val="35000"/>
            </a:spcAft>
          </a:pPr>
          <a:r>
            <a:rPr lang="es-ES" sz="1100" b="1" kern="1200" dirty="0" smtClean="0">
              <a:solidFill>
                <a:srgbClr val="7030A0"/>
              </a:solidFill>
              <a:latin typeface="Arial" panose="020B0604020202020204" pitchFamily="34" charset="0"/>
              <a:ea typeface="Arial"/>
              <a:cs typeface="Arial" panose="020B0604020202020204" pitchFamily="34" charset="0"/>
              <a:sym typeface="Arial"/>
            </a:rPr>
            <a:t>Enfoque a los estudiantes y otros beneficiarios</a:t>
          </a:r>
        </a:p>
        <a:p>
          <a:pPr lvl="0" algn="l" defTabSz="488950">
            <a:lnSpc>
              <a:spcPct val="90000"/>
            </a:lnSpc>
            <a:spcBef>
              <a:spcPct val="0"/>
            </a:spcBef>
            <a:spcAft>
              <a:spcPct val="35000"/>
            </a:spcAft>
          </a:pPr>
          <a:r>
            <a:rPr lang="es-ES" sz="1100" b="1" kern="1200" dirty="0" smtClean="0">
              <a:solidFill>
                <a:srgbClr val="7030A0"/>
              </a:solidFill>
              <a:latin typeface="Arial" panose="020B0604020202020204" pitchFamily="34" charset="0"/>
              <a:ea typeface="Arial"/>
              <a:cs typeface="Arial" panose="020B0604020202020204" pitchFamily="34" charset="0"/>
              <a:sym typeface="Arial"/>
            </a:rPr>
            <a:t>Requisitos adicionales para las necesidades especiales de educación</a:t>
          </a:r>
          <a:endParaRPr lang="es-ES" sz="1100" kern="1200" dirty="0"/>
        </a:p>
      </dsp:txBody>
      <dsp:txXfrm>
        <a:off x="6159101" y="1126628"/>
        <a:ext cx="5418391" cy="1693247"/>
      </dsp:txXfrm>
    </dsp:sp>
    <dsp:sp modelId="{E60F82B7-8200-471A-AA2C-71C1D6659D7F}">
      <dsp:nvSpPr>
        <dsp:cNvPr id="0" name=""/>
        <dsp:cNvSpPr/>
      </dsp:nvSpPr>
      <dsp:spPr>
        <a:xfrm>
          <a:off x="5933335" y="882048"/>
          <a:ext cx="1185273" cy="1777909"/>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65DCE6-35FF-46D7-BBA4-79A3C12D0C23}">
      <dsp:nvSpPr>
        <dsp:cNvPr id="0" name=""/>
        <dsp:cNvSpPr/>
      </dsp:nvSpPr>
      <dsp:spPr>
        <a:xfrm>
          <a:off x="230673" y="3258238"/>
          <a:ext cx="5418391" cy="16932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6893" tIns="41910" rIns="41910" bIns="41910" numCol="1" spcCol="1270" anchor="ctr" anchorCtr="0">
          <a:noAutofit/>
        </a:bodyPr>
        <a:lstStyle/>
        <a:p>
          <a:pPr lvl="0" algn="l" defTabSz="488950" rtl="0">
            <a:lnSpc>
              <a:spcPct val="90000"/>
            </a:lnSpc>
            <a:spcBef>
              <a:spcPct val="0"/>
            </a:spcBef>
            <a:spcAft>
              <a:spcPct val="35000"/>
            </a:spcAft>
          </a:pPr>
          <a:r>
            <a:rPr lang="es-ES" sz="1100" b="1" kern="1200" dirty="0" smtClean="0">
              <a:solidFill>
                <a:srgbClr val="000000"/>
              </a:solidFill>
              <a:latin typeface="Arial" panose="020B0604020202020204" pitchFamily="34" charset="0"/>
              <a:ea typeface="Arial"/>
              <a:cs typeface="Arial" panose="020B0604020202020204" pitchFamily="34" charset="0"/>
              <a:sym typeface="Arial"/>
            </a:rPr>
            <a:t>GESTIÓN DE RIESGOS Y OPORTUNIDADES</a:t>
          </a:r>
          <a:endParaRPr lang="es-ES" sz="1100" b="0" i="0" u="none" strike="noStrike" kern="1200" cap="none" dirty="0" smtClean="0">
            <a:solidFill>
              <a:srgbClr val="000000"/>
            </a:solidFill>
            <a:latin typeface="Arial" panose="020B0604020202020204" pitchFamily="34" charset="0"/>
            <a:ea typeface="Arial"/>
            <a:cs typeface="Arial" panose="020B0604020202020204" pitchFamily="34" charset="0"/>
            <a:sym typeface="Arial"/>
          </a:endParaRPr>
        </a:p>
        <a:p>
          <a:pPr lvl="0" algn="l" defTabSz="488950" rtl="0">
            <a:lnSpc>
              <a:spcPct val="90000"/>
            </a:lnSpc>
            <a:spcBef>
              <a:spcPct val="0"/>
            </a:spcBef>
            <a:spcAft>
              <a:spcPct val="35000"/>
            </a:spcAft>
          </a:pPr>
          <a:r>
            <a:rPr lang="es-ES" sz="11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Prevenir o reducir los efectos indeseados</a:t>
          </a:r>
          <a:endParaRPr lang="es-ES" sz="1100" b="0" i="0" u="none" strike="noStrike" kern="1200" cap="none" dirty="0" smtClean="0">
            <a:solidFill>
              <a:schemeClr val="dk1"/>
            </a:solidFill>
            <a:latin typeface="Arial" panose="020B0604020202020204" pitchFamily="34" charset="0"/>
            <a:ea typeface="Calibri"/>
            <a:cs typeface="Arial" panose="020B0604020202020204" pitchFamily="34" charset="0"/>
            <a:sym typeface="Calibri"/>
          </a:endParaRPr>
        </a:p>
        <a:p>
          <a:pPr lvl="0" algn="l" defTabSz="488950" rtl="0">
            <a:lnSpc>
              <a:spcPct val="90000"/>
            </a:lnSpc>
            <a:spcBef>
              <a:spcPct val="0"/>
            </a:spcBef>
            <a:spcAft>
              <a:spcPct val="35000"/>
            </a:spcAft>
          </a:pPr>
          <a:r>
            <a:rPr lang="es-ES" sz="11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Abordar riesgos (negativos) y oportunidades (positivos), requisitos legales y otros</a:t>
          </a:r>
          <a:endParaRPr lang="es-ES" sz="1100" kern="1200" dirty="0"/>
        </a:p>
      </dsp:txBody>
      <dsp:txXfrm>
        <a:off x="230673" y="3258238"/>
        <a:ext cx="5418391" cy="1693247"/>
      </dsp:txXfrm>
    </dsp:sp>
    <dsp:sp modelId="{26459AF1-C28C-435C-9BC9-2F9202886E2C}">
      <dsp:nvSpPr>
        <dsp:cNvPr id="0" name=""/>
        <dsp:cNvSpPr/>
      </dsp:nvSpPr>
      <dsp:spPr>
        <a:xfrm>
          <a:off x="4906" y="3013658"/>
          <a:ext cx="1185273" cy="1777909"/>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A54092-C7E7-4C1F-8FB2-7B2C03F8F594}">
      <dsp:nvSpPr>
        <dsp:cNvPr id="0" name=""/>
        <dsp:cNvSpPr/>
      </dsp:nvSpPr>
      <dsp:spPr>
        <a:xfrm>
          <a:off x="6159101" y="3258238"/>
          <a:ext cx="5418391" cy="16932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6893" tIns="41910" rIns="41910" bIns="41910" numCol="1" spcCol="1270" anchor="ctr" anchorCtr="0">
          <a:noAutofit/>
        </a:bodyPr>
        <a:lstStyle/>
        <a:p>
          <a:pPr lvl="0" algn="l" defTabSz="488950" rtl="0">
            <a:lnSpc>
              <a:spcPct val="90000"/>
            </a:lnSpc>
            <a:spcBef>
              <a:spcPct val="0"/>
            </a:spcBef>
            <a:spcAft>
              <a:spcPct val="35000"/>
            </a:spcAft>
          </a:pPr>
          <a:r>
            <a:rPr lang="es-ES" sz="1100" b="1" kern="1200" dirty="0" smtClean="0">
              <a:solidFill>
                <a:srgbClr val="000000"/>
              </a:solidFill>
              <a:latin typeface="Arial" panose="020B0604020202020204" pitchFamily="34" charset="0"/>
              <a:ea typeface="Arial"/>
              <a:cs typeface="Arial" panose="020B0604020202020204" pitchFamily="34" charset="0"/>
              <a:sym typeface="Arial"/>
            </a:rPr>
            <a:t>GESTIÓN DEL CAMBIO</a:t>
          </a:r>
          <a:endParaRPr lang="es-ES" sz="1100" b="0" i="0" u="none" strike="noStrike" kern="1200" cap="none" dirty="0" smtClean="0">
            <a:solidFill>
              <a:srgbClr val="000000"/>
            </a:solidFill>
            <a:latin typeface="Arial" panose="020B0604020202020204" pitchFamily="34" charset="0"/>
            <a:ea typeface="Arial"/>
            <a:cs typeface="Arial" panose="020B0604020202020204" pitchFamily="34" charset="0"/>
            <a:sym typeface="Arial"/>
          </a:endParaRPr>
        </a:p>
        <a:p>
          <a:pPr lvl="0" algn="l" defTabSz="488950" rtl="0">
            <a:lnSpc>
              <a:spcPct val="90000"/>
            </a:lnSpc>
            <a:spcBef>
              <a:spcPct val="0"/>
            </a:spcBef>
            <a:spcAft>
              <a:spcPct val="35000"/>
            </a:spcAft>
          </a:pPr>
          <a:r>
            <a:rPr lang="es-ES" sz="11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Planificación de los cambios, considerando el propósito de los cambios, las consecuencias (riesgos), la disponibilidad de los recursos y la asignación y reasignación de responsabilidades y autoridades</a:t>
          </a:r>
          <a:endParaRPr lang="es-ES" sz="1100" kern="1200" dirty="0"/>
        </a:p>
      </dsp:txBody>
      <dsp:txXfrm>
        <a:off x="6159101" y="3258238"/>
        <a:ext cx="5418391" cy="1693247"/>
      </dsp:txXfrm>
    </dsp:sp>
    <dsp:sp modelId="{FF1660F9-1A12-4602-9B17-F0901B9619B4}">
      <dsp:nvSpPr>
        <dsp:cNvPr id="0" name=""/>
        <dsp:cNvSpPr/>
      </dsp:nvSpPr>
      <dsp:spPr>
        <a:xfrm>
          <a:off x="5933335" y="3013658"/>
          <a:ext cx="1185273" cy="1777909"/>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6C9E4-1CB5-44E6-8378-298B8508F038}">
      <dsp:nvSpPr>
        <dsp:cNvPr id="0" name=""/>
        <dsp:cNvSpPr/>
      </dsp:nvSpPr>
      <dsp:spPr>
        <a:xfrm>
          <a:off x="230673" y="1126628"/>
          <a:ext cx="5418391" cy="16932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6893" tIns="38100" rIns="38100" bIns="38100" numCol="1" spcCol="1270" anchor="ctr" anchorCtr="0">
          <a:noAutofit/>
        </a:bodyPr>
        <a:lstStyle/>
        <a:p>
          <a:pPr lvl="0" algn="l" defTabSz="444500" rtl="0">
            <a:lnSpc>
              <a:spcPct val="90000"/>
            </a:lnSpc>
            <a:spcBef>
              <a:spcPct val="0"/>
            </a:spcBef>
            <a:spcAft>
              <a:spcPct val="35000"/>
            </a:spcAft>
          </a:pPr>
          <a:r>
            <a:rPr lang="es-ES" sz="1000" b="1" kern="1200" dirty="0" smtClean="0">
              <a:solidFill>
                <a:srgbClr val="000000"/>
              </a:solidFill>
              <a:latin typeface="Arial" panose="020B0604020202020204" pitchFamily="34" charset="0"/>
              <a:ea typeface="Arial"/>
              <a:cs typeface="Arial" panose="020B0604020202020204" pitchFamily="34" charset="0"/>
              <a:sym typeface="Arial"/>
            </a:rPr>
            <a:t>RECURSOS</a:t>
          </a:r>
          <a:endParaRPr lang="es-ES" sz="1000" b="0" i="0" u="none" strike="noStrike" kern="1200" cap="none" dirty="0" smtClean="0">
            <a:solidFill>
              <a:srgbClr val="000000"/>
            </a:solidFill>
            <a:latin typeface="Arial" panose="020B0604020202020204" pitchFamily="34" charset="0"/>
            <a:ea typeface="Arial"/>
            <a:cs typeface="Arial" panose="020B0604020202020204" pitchFamily="34" charset="0"/>
            <a:sym typeface="Arial"/>
          </a:endParaRPr>
        </a:p>
        <a:p>
          <a:pPr lvl="0" algn="l" defTabSz="444500" rtl="0">
            <a:lnSpc>
              <a:spcPct val="90000"/>
            </a:lnSpc>
            <a:spcBef>
              <a:spcPct val="0"/>
            </a:spcBef>
            <a:spcAft>
              <a:spcPct val="35000"/>
            </a:spcAft>
          </a:pPr>
          <a:r>
            <a:rPr lang="es-ES" sz="10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Competencia de las personas (educación, formación o experiencia, capacidad de identificar peligros)</a:t>
          </a:r>
          <a:endParaRPr lang="es-ES" sz="1000" b="0" i="0" u="none" strike="noStrike" kern="1200" cap="none" dirty="0" smtClean="0">
            <a:solidFill>
              <a:schemeClr val="dk1"/>
            </a:solidFill>
            <a:latin typeface="Arial" panose="020B0604020202020204" pitchFamily="34" charset="0"/>
            <a:ea typeface="Calibri"/>
            <a:cs typeface="Arial" panose="020B0604020202020204" pitchFamily="34" charset="0"/>
            <a:sym typeface="Calibri"/>
          </a:endParaRPr>
        </a:p>
        <a:p>
          <a:pPr lvl="0" algn="l" defTabSz="444500" rtl="0">
            <a:lnSpc>
              <a:spcPct val="90000"/>
            </a:lnSpc>
            <a:spcBef>
              <a:spcPct val="0"/>
            </a:spcBef>
            <a:spcAft>
              <a:spcPct val="35000"/>
            </a:spcAft>
          </a:pPr>
          <a:r>
            <a:rPr lang="es-ES" sz="10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Infraestructura</a:t>
          </a:r>
        </a:p>
        <a:p>
          <a:pPr lvl="0" algn="l" defTabSz="444500" rtl="0">
            <a:lnSpc>
              <a:spcPct val="90000"/>
            </a:lnSpc>
            <a:spcBef>
              <a:spcPct val="0"/>
            </a:spcBef>
            <a:spcAft>
              <a:spcPct val="35000"/>
            </a:spcAft>
          </a:pPr>
          <a:r>
            <a:rPr lang="es-ES" sz="10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Toma de conciencia</a:t>
          </a:r>
        </a:p>
        <a:p>
          <a:pPr lvl="0" algn="l" defTabSz="444500" rtl="0">
            <a:lnSpc>
              <a:spcPct val="90000"/>
            </a:lnSpc>
            <a:spcBef>
              <a:spcPct val="0"/>
            </a:spcBef>
            <a:spcAft>
              <a:spcPct val="35000"/>
            </a:spcAft>
          </a:pPr>
          <a:r>
            <a:rPr lang="es-ES" sz="10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Comunicación (qué, cuándo, a quién, cómo, quién) interna y externa</a:t>
          </a:r>
        </a:p>
        <a:p>
          <a:pPr lvl="0" algn="l" defTabSz="444500" rtl="0">
            <a:lnSpc>
              <a:spcPct val="90000"/>
            </a:lnSpc>
            <a:spcBef>
              <a:spcPct val="0"/>
            </a:spcBef>
            <a:spcAft>
              <a:spcPct val="35000"/>
            </a:spcAft>
          </a:pPr>
          <a:r>
            <a:rPr lang="es-ES" sz="1000" b="0" i="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Información documentada</a:t>
          </a:r>
        </a:p>
        <a:p>
          <a:pPr lvl="0" algn="l" defTabSz="444500" rtl="0">
            <a:lnSpc>
              <a:spcPct val="90000"/>
            </a:lnSpc>
            <a:spcBef>
              <a:spcPct val="0"/>
            </a:spcBef>
            <a:spcAft>
              <a:spcPct val="35000"/>
            </a:spcAft>
          </a:pPr>
          <a:r>
            <a:rPr lang="es-ES" sz="1000" kern="1200" dirty="0" smtClean="0">
              <a:solidFill>
                <a:schemeClr val="dk1"/>
              </a:solidFill>
              <a:latin typeface="Arial" panose="020B0604020202020204" pitchFamily="34" charset="0"/>
              <a:ea typeface="Arial"/>
              <a:cs typeface="Arial" panose="020B0604020202020204" pitchFamily="34" charset="0"/>
              <a:sym typeface="Arial"/>
            </a:rPr>
            <a:t>Gestión del conocimiento</a:t>
          </a:r>
          <a:endParaRPr lang="es-ES" sz="1000" kern="1200" dirty="0"/>
        </a:p>
      </dsp:txBody>
      <dsp:txXfrm>
        <a:off x="230673" y="1126628"/>
        <a:ext cx="5418391" cy="1693247"/>
      </dsp:txXfrm>
    </dsp:sp>
    <dsp:sp modelId="{5F68DA24-EB85-4B9F-97A0-AC9FCD3E13C7}">
      <dsp:nvSpPr>
        <dsp:cNvPr id="0" name=""/>
        <dsp:cNvSpPr/>
      </dsp:nvSpPr>
      <dsp:spPr>
        <a:xfrm>
          <a:off x="4906" y="882048"/>
          <a:ext cx="1185273" cy="1777909"/>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86CEB7-462C-4D6F-8637-169247FB4ED9}">
      <dsp:nvSpPr>
        <dsp:cNvPr id="0" name=""/>
        <dsp:cNvSpPr/>
      </dsp:nvSpPr>
      <dsp:spPr>
        <a:xfrm>
          <a:off x="6159101" y="1126628"/>
          <a:ext cx="5418391" cy="16932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6893" tIns="38100" rIns="38100" bIns="38100" numCol="1" spcCol="1270" anchor="ctr" anchorCtr="0">
          <a:noAutofit/>
        </a:bodyPr>
        <a:lstStyle/>
        <a:p>
          <a:pPr lvl="0" algn="l" defTabSz="444500">
            <a:lnSpc>
              <a:spcPct val="90000"/>
            </a:lnSpc>
            <a:spcBef>
              <a:spcPct val="0"/>
            </a:spcBef>
            <a:spcAft>
              <a:spcPct val="35000"/>
            </a:spcAft>
          </a:pPr>
          <a:r>
            <a:rPr lang="es-ES" sz="1000" b="1" kern="1200" dirty="0" smtClean="0">
              <a:solidFill>
                <a:srgbClr val="000000"/>
              </a:solidFill>
              <a:latin typeface="Arial" panose="020B0604020202020204" pitchFamily="34" charset="0"/>
              <a:ea typeface="Arial"/>
              <a:cs typeface="Arial" panose="020B0604020202020204" pitchFamily="34" charset="0"/>
              <a:sym typeface="Arial"/>
            </a:rPr>
            <a:t>OPERACIÓN</a:t>
          </a:r>
          <a:endParaRPr lang="es-ES" sz="1000" kern="1200" dirty="0" smtClean="0">
            <a:solidFill>
              <a:srgbClr val="000000"/>
            </a:solidFill>
            <a:latin typeface="Arial" panose="020B0604020202020204" pitchFamily="34" charset="0"/>
            <a:cs typeface="Arial" panose="020B0604020202020204" pitchFamily="34" charset="0"/>
            <a:sym typeface="Arial"/>
          </a:endParaRPr>
        </a:p>
        <a:p>
          <a:pPr lvl="0" algn="l" defTabSz="444500">
            <a:lnSpc>
              <a:spcPct val="90000"/>
            </a:lnSpc>
            <a:spcBef>
              <a:spcPct val="0"/>
            </a:spcBef>
            <a:spcAft>
              <a:spcPct val="35000"/>
            </a:spcAft>
          </a:pPr>
          <a:r>
            <a:rPr lang="es-ES" sz="1000" kern="1200" dirty="0" smtClean="0">
              <a:solidFill>
                <a:schemeClr val="dk1"/>
              </a:solidFill>
              <a:latin typeface="Arial" panose="020B0604020202020204" pitchFamily="34" charset="0"/>
              <a:cs typeface="Arial" panose="020B0604020202020204" pitchFamily="34" charset="0"/>
              <a:sym typeface="Arial"/>
            </a:rPr>
            <a:t>Requisitos, diseño y desarrollo de productos y servicios</a:t>
          </a:r>
          <a:endParaRPr lang="es-ES" sz="1000" kern="1200" dirty="0" smtClean="0">
            <a:solidFill>
              <a:schemeClr val="dk1"/>
            </a:solidFill>
            <a:latin typeface="Arial" panose="020B0604020202020204" pitchFamily="34" charset="0"/>
            <a:cs typeface="Arial" panose="020B0604020202020204" pitchFamily="34" charset="0"/>
            <a:sym typeface="Calibri"/>
          </a:endParaRPr>
        </a:p>
        <a:p>
          <a:pPr lvl="0" algn="l" defTabSz="444500" rtl="0">
            <a:lnSpc>
              <a:spcPct val="90000"/>
            </a:lnSpc>
            <a:spcBef>
              <a:spcPct val="0"/>
            </a:spcBef>
            <a:spcAft>
              <a:spcPct val="35000"/>
            </a:spcAft>
          </a:pPr>
          <a:r>
            <a:rPr lang="es-ES" sz="1000" kern="1200" dirty="0" smtClean="0">
              <a:solidFill>
                <a:schemeClr val="dk1"/>
              </a:solidFill>
              <a:latin typeface="Arial" panose="020B0604020202020204" pitchFamily="34" charset="0"/>
              <a:cs typeface="Arial" panose="020B0604020202020204" pitchFamily="34" charset="0"/>
              <a:sym typeface="Arial"/>
            </a:rPr>
            <a:t>Control de productos/servicios suministrados externamente</a:t>
          </a:r>
        </a:p>
        <a:p>
          <a:pPr lvl="0" algn="l" defTabSz="444500" rtl="0">
            <a:lnSpc>
              <a:spcPct val="90000"/>
            </a:lnSpc>
            <a:spcBef>
              <a:spcPct val="0"/>
            </a:spcBef>
            <a:spcAft>
              <a:spcPct val="35000"/>
            </a:spcAft>
          </a:pPr>
          <a:r>
            <a:rPr lang="es-ES" sz="1000" kern="1200" dirty="0" smtClean="0">
              <a:solidFill>
                <a:schemeClr val="dk1"/>
              </a:solidFill>
              <a:latin typeface="Arial" panose="020B0604020202020204" pitchFamily="34" charset="0"/>
              <a:cs typeface="Arial" panose="020B0604020202020204" pitchFamily="34" charset="0"/>
              <a:sym typeface="Arial"/>
            </a:rPr>
            <a:t>Provisión/Prestación del servicio</a:t>
          </a:r>
        </a:p>
        <a:p>
          <a:pPr lvl="0" algn="l" defTabSz="444500" rtl="0">
            <a:lnSpc>
              <a:spcPct val="90000"/>
            </a:lnSpc>
            <a:spcBef>
              <a:spcPct val="0"/>
            </a:spcBef>
            <a:spcAft>
              <a:spcPct val="35000"/>
            </a:spcAft>
          </a:pPr>
          <a:r>
            <a:rPr lang="es-ES" sz="1000" kern="1200" dirty="0" smtClean="0">
              <a:solidFill>
                <a:schemeClr val="dk1"/>
              </a:solidFill>
              <a:latin typeface="Arial" panose="020B0604020202020204" pitchFamily="34" charset="0"/>
              <a:cs typeface="Arial" panose="020B0604020202020204" pitchFamily="34" charset="0"/>
              <a:sym typeface="Arial"/>
            </a:rPr>
            <a:t>Preparación y respuesta ante emergencias</a:t>
          </a:r>
          <a:endParaRPr lang="es-ES" sz="1000" kern="1200" dirty="0"/>
        </a:p>
      </dsp:txBody>
      <dsp:txXfrm>
        <a:off x="6159101" y="1126628"/>
        <a:ext cx="5418391" cy="1693247"/>
      </dsp:txXfrm>
    </dsp:sp>
    <dsp:sp modelId="{E60F82B7-8200-471A-AA2C-71C1D6659D7F}">
      <dsp:nvSpPr>
        <dsp:cNvPr id="0" name=""/>
        <dsp:cNvSpPr/>
      </dsp:nvSpPr>
      <dsp:spPr>
        <a:xfrm>
          <a:off x="5933335" y="882048"/>
          <a:ext cx="1185273" cy="1777909"/>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65DCE6-35FF-46D7-BBA4-79A3C12D0C23}">
      <dsp:nvSpPr>
        <dsp:cNvPr id="0" name=""/>
        <dsp:cNvSpPr/>
      </dsp:nvSpPr>
      <dsp:spPr>
        <a:xfrm>
          <a:off x="230673" y="3258238"/>
          <a:ext cx="5418391" cy="16932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6893" tIns="38100" rIns="38100" bIns="38100" numCol="1" spcCol="1270" anchor="ctr" anchorCtr="0">
          <a:noAutofit/>
        </a:bodyPr>
        <a:lstStyle/>
        <a:p>
          <a:pPr lvl="0" algn="l" defTabSz="444500" rtl="0">
            <a:lnSpc>
              <a:spcPct val="90000"/>
            </a:lnSpc>
            <a:spcBef>
              <a:spcPct val="0"/>
            </a:spcBef>
            <a:spcAft>
              <a:spcPct val="35000"/>
            </a:spcAft>
          </a:pPr>
          <a:r>
            <a:rPr lang="es-ES" sz="1000" b="1" kern="1200" dirty="0" smtClean="0">
              <a:solidFill>
                <a:srgbClr val="000000"/>
              </a:solidFill>
              <a:latin typeface="Arial" panose="020B0604020202020204" pitchFamily="34" charset="0"/>
              <a:cs typeface="Arial" panose="020B0604020202020204" pitchFamily="34" charset="0"/>
              <a:sym typeface="Arial"/>
            </a:rPr>
            <a:t>EVALUACIÓN DEL DESEMPEÑO</a:t>
          </a:r>
          <a:endParaRPr lang="es-ES" sz="1000" kern="1200" dirty="0" smtClean="0">
            <a:solidFill>
              <a:srgbClr val="000000"/>
            </a:solidFill>
            <a:latin typeface="Arial" panose="020B0604020202020204" pitchFamily="34" charset="0"/>
            <a:cs typeface="Arial" panose="020B0604020202020204" pitchFamily="34" charset="0"/>
            <a:sym typeface="Arial"/>
          </a:endParaRPr>
        </a:p>
        <a:p>
          <a:pPr lvl="0" algn="l" defTabSz="444500" rtl="0">
            <a:lnSpc>
              <a:spcPct val="90000"/>
            </a:lnSpc>
            <a:spcBef>
              <a:spcPct val="0"/>
            </a:spcBef>
            <a:spcAft>
              <a:spcPct val="35000"/>
            </a:spcAft>
          </a:pPr>
          <a:r>
            <a:rPr lang="es-ES" sz="1000" kern="1200" dirty="0" smtClean="0">
              <a:solidFill>
                <a:schemeClr val="dk1"/>
              </a:solidFill>
              <a:latin typeface="Arial" panose="020B0604020202020204" pitchFamily="34" charset="0"/>
              <a:cs typeface="Arial" panose="020B0604020202020204" pitchFamily="34" charset="0"/>
              <a:sym typeface="Arial"/>
            </a:rPr>
            <a:t>Seguimiento, medición, análisis y evaluación</a:t>
          </a:r>
          <a:endParaRPr lang="es-ES" sz="1000" kern="1200" dirty="0" smtClean="0">
            <a:solidFill>
              <a:schemeClr val="dk1"/>
            </a:solidFill>
            <a:latin typeface="Arial" panose="020B0604020202020204" pitchFamily="34" charset="0"/>
            <a:cs typeface="Arial" panose="020B0604020202020204" pitchFamily="34" charset="0"/>
            <a:sym typeface="Calibri"/>
          </a:endParaRPr>
        </a:p>
        <a:p>
          <a:pPr lvl="0" algn="l" defTabSz="444500">
            <a:lnSpc>
              <a:spcPct val="90000"/>
            </a:lnSpc>
            <a:spcBef>
              <a:spcPct val="0"/>
            </a:spcBef>
            <a:spcAft>
              <a:spcPct val="35000"/>
            </a:spcAft>
          </a:pPr>
          <a:r>
            <a:rPr lang="es-ES" sz="1000" kern="1200" dirty="0" smtClean="0">
              <a:solidFill>
                <a:schemeClr val="dk1"/>
              </a:solidFill>
              <a:latin typeface="Arial" panose="020B0604020202020204" pitchFamily="34" charset="0"/>
              <a:cs typeface="Arial" panose="020B0604020202020204" pitchFamily="34" charset="0"/>
              <a:sym typeface="Arial"/>
            </a:rPr>
            <a:t>Auditoría interna</a:t>
          </a:r>
        </a:p>
        <a:p>
          <a:pPr lvl="0" algn="l" defTabSz="444500">
            <a:lnSpc>
              <a:spcPct val="90000"/>
            </a:lnSpc>
            <a:spcBef>
              <a:spcPct val="0"/>
            </a:spcBef>
            <a:spcAft>
              <a:spcPct val="35000"/>
            </a:spcAft>
          </a:pPr>
          <a:r>
            <a:rPr lang="es-ES" sz="1000" kern="1200" dirty="0" smtClean="0">
              <a:solidFill>
                <a:schemeClr val="dk1"/>
              </a:solidFill>
              <a:latin typeface="Arial" panose="020B0604020202020204" pitchFamily="34" charset="0"/>
              <a:cs typeface="Arial" panose="020B0604020202020204" pitchFamily="34" charset="0"/>
              <a:sym typeface="Arial"/>
            </a:rPr>
            <a:t>Revisión por la Dirección</a:t>
          </a:r>
          <a:endParaRPr lang="es-ES" sz="1000" kern="1200" dirty="0"/>
        </a:p>
      </dsp:txBody>
      <dsp:txXfrm>
        <a:off x="230673" y="3258238"/>
        <a:ext cx="5418391" cy="1693247"/>
      </dsp:txXfrm>
    </dsp:sp>
    <dsp:sp modelId="{26459AF1-C28C-435C-9BC9-2F9202886E2C}">
      <dsp:nvSpPr>
        <dsp:cNvPr id="0" name=""/>
        <dsp:cNvSpPr/>
      </dsp:nvSpPr>
      <dsp:spPr>
        <a:xfrm>
          <a:off x="4906" y="3013658"/>
          <a:ext cx="1185273" cy="1777909"/>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A54092-C7E7-4C1F-8FB2-7B2C03F8F594}">
      <dsp:nvSpPr>
        <dsp:cNvPr id="0" name=""/>
        <dsp:cNvSpPr/>
      </dsp:nvSpPr>
      <dsp:spPr>
        <a:xfrm>
          <a:off x="6159101" y="3258238"/>
          <a:ext cx="5418391" cy="169324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6893" tIns="38100" rIns="38100" bIns="38100" numCol="1" spcCol="1270" anchor="ctr" anchorCtr="0">
          <a:noAutofit/>
        </a:bodyPr>
        <a:lstStyle/>
        <a:p>
          <a:pPr lvl="0" algn="l" defTabSz="444500" rtl="0">
            <a:lnSpc>
              <a:spcPct val="90000"/>
            </a:lnSpc>
            <a:spcBef>
              <a:spcPct val="0"/>
            </a:spcBef>
            <a:spcAft>
              <a:spcPct val="35000"/>
            </a:spcAft>
          </a:pPr>
          <a:r>
            <a:rPr lang="es-ES" sz="1000" b="1" kern="1200" dirty="0" smtClean="0">
              <a:solidFill>
                <a:srgbClr val="000000"/>
              </a:solidFill>
              <a:latin typeface="Arial" panose="020B0604020202020204" pitchFamily="34" charset="0"/>
              <a:cs typeface="Arial" panose="020B0604020202020204" pitchFamily="34" charset="0"/>
              <a:sym typeface="Arial"/>
            </a:rPr>
            <a:t>MEJORA</a:t>
          </a:r>
          <a:endParaRPr lang="es-ES" sz="1000" kern="1200" dirty="0" smtClean="0">
            <a:solidFill>
              <a:srgbClr val="000000"/>
            </a:solidFill>
            <a:latin typeface="Arial" panose="020B0604020202020204" pitchFamily="34" charset="0"/>
            <a:cs typeface="Arial" panose="020B0604020202020204" pitchFamily="34" charset="0"/>
            <a:sym typeface="Arial"/>
          </a:endParaRPr>
        </a:p>
        <a:p>
          <a:pPr lvl="0" algn="l" defTabSz="444500" rtl="0">
            <a:lnSpc>
              <a:spcPct val="90000"/>
            </a:lnSpc>
            <a:spcBef>
              <a:spcPct val="0"/>
            </a:spcBef>
            <a:spcAft>
              <a:spcPct val="35000"/>
            </a:spcAft>
          </a:pPr>
          <a:r>
            <a:rPr lang="es-ES" sz="1000" kern="1200" dirty="0" smtClean="0">
              <a:solidFill>
                <a:schemeClr val="dk1"/>
              </a:solidFill>
              <a:latin typeface="Arial" panose="020B0604020202020204" pitchFamily="34" charset="0"/>
              <a:cs typeface="Arial" panose="020B0604020202020204" pitchFamily="34" charset="0"/>
              <a:sym typeface="Arial"/>
            </a:rPr>
            <a:t>Acciones correctivas y de mejora</a:t>
          </a:r>
          <a:endParaRPr lang="es-ES" sz="1000" kern="1200" dirty="0"/>
        </a:p>
      </dsp:txBody>
      <dsp:txXfrm>
        <a:off x="6159101" y="3258238"/>
        <a:ext cx="5418391" cy="1693247"/>
      </dsp:txXfrm>
    </dsp:sp>
    <dsp:sp modelId="{FF1660F9-1A12-4602-9B17-F0901B9619B4}">
      <dsp:nvSpPr>
        <dsp:cNvPr id="0" name=""/>
        <dsp:cNvSpPr/>
      </dsp:nvSpPr>
      <dsp:spPr>
        <a:xfrm>
          <a:off x="5933335" y="3013658"/>
          <a:ext cx="1185273" cy="1777909"/>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EECC0-0C13-4217-9CED-C95112991EEB}">
      <dsp:nvSpPr>
        <dsp:cNvPr id="0" name=""/>
        <dsp:cNvSpPr/>
      </dsp:nvSpPr>
      <dsp:spPr>
        <a:xfrm>
          <a:off x="-5123150" y="-784801"/>
          <a:ext cx="6101009" cy="6101009"/>
        </a:xfrm>
        <a:prstGeom prst="blockArc">
          <a:avLst>
            <a:gd name="adj1" fmla="val 18900000"/>
            <a:gd name="adj2" fmla="val 2700000"/>
            <a:gd name="adj3" fmla="val 35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5B709A-73BD-4263-ADEA-B78C584D859E}">
      <dsp:nvSpPr>
        <dsp:cNvPr id="0" name=""/>
        <dsp:cNvSpPr/>
      </dsp:nvSpPr>
      <dsp:spPr>
        <a:xfrm>
          <a:off x="427729" y="283122"/>
          <a:ext cx="6070113" cy="56660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2860" rIns="22860" bIns="22860" numCol="1" spcCol="1270" anchor="ctr" anchorCtr="0">
          <a:noAutofit/>
        </a:bodyPr>
        <a:lstStyle/>
        <a:p>
          <a:pPr lvl="0" algn="just" defTabSz="400050">
            <a:lnSpc>
              <a:spcPct val="90000"/>
            </a:lnSpc>
            <a:spcBef>
              <a:spcPct val="0"/>
            </a:spcBef>
            <a:spcAft>
              <a:spcPct val="35000"/>
            </a:spcAft>
          </a:pPr>
          <a:r>
            <a:rPr lang="es-ES" sz="900" b="1" kern="1200" dirty="0">
              <a:solidFill>
                <a:srgbClr val="272E3A"/>
              </a:solidFill>
            </a:rPr>
            <a:t>1. </a:t>
          </a:r>
          <a:r>
            <a:rPr lang="es-MX" sz="900" b="1" i="0" u="none" strike="noStrike" kern="1200" cap="none" dirty="0">
              <a:solidFill>
                <a:schemeClr val="tx1"/>
              </a:solidFill>
              <a:latin typeface="Arial"/>
              <a:ea typeface="Arial"/>
              <a:cs typeface="Arial"/>
              <a:sym typeface="Arial"/>
            </a:rPr>
            <a:t>Implementar acciones de gestión adecuada de los recursos </a:t>
          </a:r>
          <a:r>
            <a:rPr lang="es-MX" sz="900" b="1" i="0" u="none" strike="noStrike" kern="1200" cap="none" dirty="0" smtClean="0">
              <a:solidFill>
                <a:schemeClr val="tx1"/>
              </a:solidFill>
              <a:latin typeface="Arial"/>
              <a:ea typeface="Arial"/>
              <a:cs typeface="Arial"/>
              <a:sym typeface="Arial"/>
            </a:rPr>
            <a:t>naturales  </a:t>
          </a:r>
          <a:r>
            <a:rPr lang="es-MX" sz="900" b="1" i="0" u="none" strike="noStrike" kern="1200" cap="none" dirty="0">
              <a:solidFill>
                <a:schemeClr val="tx1"/>
              </a:solidFill>
              <a:latin typeface="Arial"/>
              <a:ea typeface="Arial"/>
              <a:cs typeface="Arial"/>
              <a:sym typeface="Arial"/>
            </a:rPr>
            <a:t>y promover el uso racional de los mismos, para </a:t>
          </a:r>
          <a:r>
            <a:rPr lang="es-MX" sz="900" b="1" i="0" u="none" strike="noStrike" kern="1200" cap="none" dirty="0" smtClean="0">
              <a:solidFill>
                <a:schemeClr val="tx1"/>
              </a:solidFill>
              <a:latin typeface="Arial"/>
              <a:ea typeface="Arial"/>
              <a:cs typeface="Arial"/>
              <a:sym typeface="Arial"/>
            </a:rPr>
            <a:t>disminuir o mantener en la cantidad más óptima posible,  el </a:t>
          </a:r>
          <a:r>
            <a:rPr lang="es-MX" sz="900" b="1" i="0" u="none" strike="noStrike" kern="1200" cap="none" dirty="0">
              <a:solidFill>
                <a:schemeClr val="tx1"/>
              </a:solidFill>
              <a:latin typeface="Arial"/>
              <a:ea typeface="Arial"/>
              <a:cs typeface="Arial"/>
              <a:sym typeface="Arial"/>
            </a:rPr>
            <a:t>consumo de agua, </a:t>
          </a:r>
          <a:r>
            <a:rPr lang="es-MX" sz="900" b="1" i="0" u="none" strike="noStrike" kern="1200" cap="none" dirty="0" smtClean="0">
              <a:solidFill>
                <a:schemeClr val="tx1"/>
              </a:solidFill>
              <a:latin typeface="Arial"/>
              <a:ea typeface="Arial"/>
              <a:cs typeface="Arial"/>
              <a:sym typeface="Arial"/>
            </a:rPr>
            <a:t>energía </a:t>
          </a:r>
          <a:r>
            <a:rPr lang="es-MX" sz="900" b="1" i="0" u="none" strike="noStrike" kern="1200" cap="none" dirty="0">
              <a:solidFill>
                <a:schemeClr val="tx1"/>
              </a:solidFill>
              <a:latin typeface="Arial"/>
              <a:ea typeface="Arial"/>
              <a:cs typeface="Arial"/>
              <a:sym typeface="Arial"/>
            </a:rPr>
            <a:t>y papel, requeridos en el desarrollo de las actividades de la UMNG.</a:t>
          </a:r>
          <a:endParaRPr lang="es-ES" sz="900" kern="1200" dirty="0">
            <a:solidFill>
              <a:schemeClr val="tx1"/>
            </a:solidFill>
          </a:endParaRPr>
        </a:p>
      </dsp:txBody>
      <dsp:txXfrm>
        <a:off x="427729" y="283122"/>
        <a:ext cx="6070113" cy="566607"/>
      </dsp:txXfrm>
    </dsp:sp>
    <dsp:sp modelId="{8FFFAD41-1CAF-4657-A855-8C41065CD8EF}">
      <dsp:nvSpPr>
        <dsp:cNvPr id="0" name=""/>
        <dsp:cNvSpPr/>
      </dsp:nvSpPr>
      <dsp:spPr>
        <a:xfrm>
          <a:off x="73599" y="212296"/>
          <a:ext cx="708258" cy="708258"/>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260DE7-3DBD-493D-80A4-09BDB7B2FE46}">
      <dsp:nvSpPr>
        <dsp:cNvPr id="0" name=""/>
        <dsp:cNvSpPr/>
      </dsp:nvSpPr>
      <dsp:spPr>
        <a:xfrm>
          <a:off x="833743" y="1132760"/>
          <a:ext cx="5664099" cy="56660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2860" rIns="22860" bIns="22860" numCol="1" spcCol="1270" anchor="ctr" anchorCtr="0">
          <a:noAutofit/>
        </a:bodyPr>
        <a:lstStyle/>
        <a:p>
          <a:pPr lvl="0" algn="l" defTabSz="400050">
            <a:lnSpc>
              <a:spcPct val="90000"/>
            </a:lnSpc>
            <a:spcBef>
              <a:spcPct val="0"/>
            </a:spcBef>
            <a:spcAft>
              <a:spcPct val="35000"/>
            </a:spcAft>
          </a:pPr>
          <a:r>
            <a:rPr lang="es-ES" sz="900" b="0" kern="1200" dirty="0">
              <a:solidFill>
                <a:srgbClr val="272E3A"/>
              </a:solidFill>
            </a:rPr>
            <a:t>2. </a:t>
          </a:r>
          <a:r>
            <a:rPr lang="es-MX" sz="900" b="1" i="0" u="none" strike="noStrike" kern="1200" cap="none" dirty="0" smtClean="0">
              <a:solidFill>
                <a:schemeClr val="tx1"/>
              </a:solidFill>
              <a:latin typeface="Arial"/>
              <a:ea typeface="Arial"/>
              <a:cs typeface="Arial"/>
              <a:sym typeface="Arial"/>
            </a:rPr>
            <a:t>Garantizar </a:t>
          </a:r>
          <a:r>
            <a:rPr lang="es-MX" sz="900" b="1" i="0" u="none" strike="noStrike" kern="1200" cap="none" dirty="0">
              <a:solidFill>
                <a:schemeClr val="tx1"/>
              </a:solidFill>
              <a:latin typeface="Arial"/>
              <a:ea typeface="Arial"/>
              <a:cs typeface="Arial"/>
              <a:sym typeface="Arial"/>
            </a:rPr>
            <a:t>la adecuada gestión interna y externa de los residuos sólidos ordinarios y aprovechables generados en el desarrollo de actividades de la Universidad (puntos ecológicos, centros temporales de acopio y </a:t>
          </a:r>
          <a:r>
            <a:rPr lang="es-MX" sz="900" b="1" i="0" u="none" strike="noStrike" kern="1200" cap="none" dirty="0" smtClean="0">
              <a:solidFill>
                <a:schemeClr val="tx1"/>
              </a:solidFill>
              <a:latin typeface="Arial"/>
              <a:ea typeface="Arial"/>
              <a:cs typeface="Arial"/>
              <a:sym typeface="Arial"/>
            </a:rPr>
            <a:t>puntos de aprovechamiento de </a:t>
          </a:r>
          <a:r>
            <a:rPr lang="es-MX" sz="900" b="1" i="0" u="none" strike="noStrike" kern="1200" cap="none" dirty="0">
              <a:solidFill>
                <a:schemeClr val="tx1"/>
              </a:solidFill>
              <a:latin typeface="Arial"/>
              <a:ea typeface="Arial"/>
              <a:cs typeface="Arial"/>
              <a:sym typeface="Arial"/>
            </a:rPr>
            <a:t>residuos</a:t>
          </a:r>
          <a:r>
            <a:rPr lang="es-MX" sz="900" b="1" i="0" u="none" strike="noStrike" kern="1200" cap="none" dirty="0" smtClean="0">
              <a:solidFill>
                <a:schemeClr val="tx1"/>
              </a:solidFill>
              <a:latin typeface="Arial"/>
              <a:ea typeface="Arial"/>
              <a:cs typeface="Arial"/>
              <a:sym typeface="Arial"/>
            </a:rPr>
            <a:t>).</a:t>
          </a:r>
          <a:endParaRPr lang="es-ES" sz="900" kern="1200" dirty="0">
            <a:solidFill>
              <a:schemeClr val="tx1"/>
            </a:solidFill>
          </a:endParaRPr>
        </a:p>
      </dsp:txBody>
      <dsp:txXfrm>
        <a:off x="833743" y="1132760"/>
        <a:ext cx="5664099" cy="566607"/>
      </dsp:txXfrm>
    </dsp:sp>
    <dsp:sp modelId="{8CDDD6B9-6183-456A-AB66-9BE0AACD848F}">
      <dsp:nvSpPr>
        <dsp:cNvPr id="0" name=""/>
        <dsp:cNvSpPr/>
      </dsp:nvSpPr>
      <dsp:spPr>
        <a:xfrm>
          <a:off x="479613" y="1061934"/>
          <a:ext cx="708258" cy="708258"/>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E99059-A61F-4497-B2BA-56385AE43244}">
      <dsp:nvSpPr>
        <dsp:cNvPr id="0" name=""/>
        <dsp:cNvSpPr/>
      </dsp:nvSpPr>
      <dsp:spPr>
        <a:xfrm>
          <a:off x="958357" y="1982399"/>
          <a:ext cx="5539486" cy="56660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2860" rIns="22860" bIns="22860" numCol="1" spcCol="1270" anchor="ctr" anchorCtr="0">
          <a:noAutofit/>
        </a:bodyPr>
        <a:lstStyle/>
        <a:p>
          <a:pPr lvl="0" algn="l" defTabSz="400050">
            <a:lnSpc>
              <a:spcPct val="90000"/>
            </a:lnSpc>
            <a:spcBef>
              <a:spcPct val="0"/>
            </a:spcBef>
            <a:spcAft>
              <a:spcPct val="35000"/>
            </a:spcAft>
          </a:pPr>
          <a:r>
            <a:rPr lang="es-ES" sz="900" kern="1200" dirty="0">
              <a:solidFill>
                <a:srgbClr val="272E3A"/>
              </a:solidFill>
            </a:rPr>
            <a:t>3. </a:t>
          </a:r>
          <a:r>
            <a:rPr lang="es-MX" sz="900" b="1" i="0" u="none" strike="noStrike" kern="1200" cap="none" dirty="0">
              <a:solidFill>
                <a:srgbClr val="272E3A"/>
              </a:solidFill>
              <a:latin typeface="Arial"/>
              <a:ea typeface="Arial"/>
              <a:cs typeface="Arial"/>
              <a:sym typeface="Arial"/>
            </a:rPr>
            <a:t>Este programa tiene como objetivo alcanzar niveles de salubridad ambiental, comprende el manejo sanitario del agua potable, aguas residuales, agua subterránea, buenas prácticas de manufactura, manejo integrado de plagas, seguimiento de emisiones atmosféricas y ruido ambiental; para reducir los riesgos a la salud y prevenir la contaminación.</a:t>
          </a:r>
          <a:endParaRPr lang="es-ES" sz="900" kern="1200" dirty="0">
            <a:solidFill>
              <a:srgbClr val="272E3A"/>
            </a:solidFill>
          </a:endParaRPr>
        </a:p>
      </dsp:txBody>
      <dsp:txXfrm>
        <a:off x="958357" y="1982399"/>
        <a:ext cx="5539486" cy="566607"/>
      </dsp:txXfrm>
    </dsp:sp>
    <dsp:sp modelId="{93078CB3-59E0-4BE6-91DB-898347EE6292}">
      <dsp:nvSpPr>
        <dsp:cNvPr id="0" name=""/>
        <dsp:cNvSpPr/>
      </dsp:nvSpPr>
      <dsp:spPr>
        <a:xfrm>
          <a:off x="604227" y="1911573"/>
          <a:ext cx="708258" cy="708258"/>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AB43C5-A2BA-4568-829E-61EEEDE7A00F}">
      <dsp:nvSpPr>
        <dsp:cNvPr id="0" name=""/>
        <dsp:cNvSpPr/>
      </dsp:nvSpPr>
      <dsp:spPr>
        <a:xfrm>
          <a:off x="833743" y="2832038"/>
          <a:ext cx="5664099" cy="56660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2860" rIns="22860" bIns="22860" numCol="1" spcCol="1270" anchor="ctr" anchorCtr="0">
          <a:noAutofit/>
        </a:bodyPr>
        <a:lstStyle/>
        <a:p>
          <a:pPr lvl="0" algn="l" defTabSz="400050">
            <a:lnSpc>
              <a:spcPct val="90000"/>
            </a:lnSpc>
            <a:spcBef>
              <a:spcPct val="0"/>
            </a:spcBef>
            <a:spcAft>
              <a:spcPct val="35000"/>
            </a:spcAft>
          </a:pPr>
          <a:r>
            <a:rPr lang="es-ES" sz="900" kern="1200" dirty="0">
              <a:solidFill>
                <a:srgbClr val="272E3A"/>
              </a:solidFill>
            </a:rPr>
            <a:t>4. </a:t>
          </a:r>
          <a:r>
            <a:rPr lang="es-MX" sz="900" b="1" i="0" u="none" strike="noStrike" kern="1200" cap="none" dirty="0">
              <a:solidFill>
                <a:schemeClr val="tx1"/>
              </a:solidFill>
              <a:latin typeface="Arial"/>
              <a:ea typeface="Arial"/>
              <a:cs typeface="Arial"/>
              <a:sym typeface="Arial"/>
            </a:rPr>
            <a:t>Garantizar la adecuada gestión interna y externa de los residuos Hospitalarios similares y peligrosos generados en el desarrollo de actividades de la Universidad (laboratorios, servicios de </a:t>
          </a:r>
          <a:r>
            <a:rPr lang="es-MX" sz="900" b="1" i="0" u="none" strike="noStrike" kern="1200" cap="none" dirty="0" smtClean="0">
              <a:solidFill>
                <a:schemeClr val="tx1"/>
              </a:solidFill>
              <a:latin typeface="Arial"/>
              <a:ea typeface="Arial"/>
              <a:cs typeface="Arial"/>
              <a:sym typeface="Arial"/>
            </a:rPr>
            <a:t>salud, actividades de mantenimiento </a:t>
          </a:r>
          <a:r>
            <a:rPr lang="es-MX" sz="900" b="1" i="0" u="none" strike="noStrike" kern="1200" cap="none" dirty="0">
              <a:solidFill>
                <a:schemeClr val="tx1"/>
              </a:solidFill>
              <a:latin typeface="Arial"/>
              <a:ea typeface="Arial"/>
              <a:cs typeface="Arial"/>
              <a:sym typeface="Arial"/>
            </a:rPr>
            <a:t>y centros temporales de acopio).</a:t>
          </a:r>
          <a:endParaRPr lang="es-ES" sz="900" kern="1200" dirty="0">
            <a:solidFill>
              <a:schemeClr val="tx1"/>
            </a:solidFill>
          </a:endParaRPr>
        </a:p>
      </dsp:txBody>
      <dsp:txXfrm>
        <a:off x="833743" y="2832038"/>
        <a:ext cx="5664099" cy="566607"/>
      </dsp:txXfrm>
    </dsp:sp>
    <dsp:sp modelId="{201BA7B9-0019-457F-8AFA-CFA61166D422}">
      <dsp:nvSpPr>
        <dsp:cNvPr id="0" name=""/>
        <dsp:cNvSpPr/>
      </dsp:nvSpPr>
      <dsp:spPr>
        <a:xfrm>
          <a:off x="479613" y="2761212"/>
          <a:ext cx="708258" cy="708258"/>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6E1633-1F02-4748-8F5E-7B21DC8409D5}">
      <dsp:nvSpPr>
        <dsp:cNvPr id="0" name=""/>
        <dsp:cNvSpPr/>
      </dsp:nvSpPr>
      <dsp:spPr>
        <a:xfrm>
          <a:off x="427729" y="3681676"/>
          <a:ext cx="6070113" cy="56660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2860" rIns="22860" bIns="22860" numCol="1" spcCol="1270" anchor="ctr" anchorCtr="0">
          <a:noAutofit/>
        </a:bodyPr>
        <a:lstStyle/>
        <a:p>
          <a:pPr lvl="0" algn="l" defTabSz="400050">
            <a:lnSpc>
              <a:spcPct val="90000"/>
            </a:lnSpc>
            <a:spcBef>
              <a:spcPct val="0"/>
            </a:spcBef>
            <a:spcAft>
              <a:spcPct val="35000"/>
            </a:spcAft>
          </a:pPr>
          <a:r>
            <a:rPr lang="es-ES" sz="900" kern="1200" dirty="0">
              <a:solidFill>
                <a:srgbClr val="272E3A"/>
              </a:solidFill>
            </a:rPr>
            <a:t>5. </a:t>
          </a:r>
          <a:r>
            <a:rPr lang="es-MX" sz="900" b="1" i="0" u="none" strike="noStrike" kern="1200" cap="none" dirty="0">
              <a:solidFill>
                <a:srgbClr val="272E3A"/>
              </a:solidFill>
              <a:latin typeface="Arial"/>
              <a:ea typeface="Arial"/>
              <a:cs typeface="Arial"/>
              <a:sym typeface="Arial"/>
            </a:rPr>
            <a:t>Garantizar el manejo y preservación de la flora</a:t>
          </a:r>
          <a:r>
            <a:rPr lang="es-MX" sz="900" b="1" kern="1200" dirty="0">
              <a:solidFill>
                <a:srgbClr val="272E3A"/>
              </a:solidFill>
            </a:rPr>
            <a:t> y fauna </a:t>
          </a:r>
          <a:r>
            <a:rPr lang="es-MX" sz="900" b="1" i="0" u="none" strike="noStrike" kern="1200" cap="none" dirty="0">
              <a:solidFill>
                <a:srgbClr val="272E3A"/>
              </a:solidFill>
              <a:latin typeface="Arial"/>
              <a:ea typeface="Arial"/>
              <a:cs typeface="Arial"/>
              <a:sym typeface="Arial"/>
            </a:rPr>
            <a:t>en las sedes de la UMNG, con el fin de aumentar la biodiversidad y la calidad de los ecosistemas presentes. </a:t>
          </a:r>
          <a:endParaRPr lang="es-ES" sz="900" kern="1200" dirty="0">
            <a:solidFill>
              <a:srgbClr val="272E3A"/>
            </a:solidFill>
          </a:endParaRPr>
        </a:p>
      </dsp:txBody>
      <dsp:txXfrm>
        <a:off x="427729" y="3681676"/>
        <a:ext cx="6070113" cy="566607"/>
      </dsp:txXfrm>
    </dsp:sp>
    <dsp:sp modelId="{3845A676-DB04-4FD8-B462-38CDF9338BF7}">
      <dsp:nvSpPr>
        <dsp:cNvPr id="0" name=""/>
        <dsp:cNvSpPr/>
      </dsp:nvSpPr>
      <dsp:spPr>
        <a:xfrm>
          <a:off x="73599" y="3610850"/>
          <a:ext cx="708258" cy="708258"/>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DC872-5C28-4E96-83AC-3D4246F5FBB2}">
      <dsp:nvSpPr>
        <dsp:cNvPr id="0" name=""/>
        <dsp:cNvSpPr/>
      </dsp:nvSpPr>
      <dsp:spPr>
        <a:xfrm>
          <a:off x="0" y="331997"/>
          <a:ext cx="10070497"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92E021-29AC-43A0-A34D-1C8C67ED791B}">
      <dsp:nvSpPr>
        <dsp:cNvPr id="0" name=""/>
        <dsp:cNvSpPr/>
      </dsp:nvSpPr>
      <dsp:spPr>
        <a:xfrm>
          <a:off x="503524" y="117136"/>
          <a:ext cx="7049347" cy="4805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MX" sz="1100" b="1" kern="1200" dirty="0">
              <a:solidFill>
                <a:schemeClr val="tx1">
                  <a:lumMod val="50000"/>
                </a:schemeClr>
              </a:solidFill>
              <a:latin typeface="Arial" panose="020B0604020202020204" pitchFamily="34" charset="0"/>
              <a:ea typeface="Libre Franklin Medium"/>
              <a:cs typeface="Arial" panose="020B0604020202020204" pitchFamily="34" charset="0"/>
              <a:sym typeface="Libre Franklin Medium"/>
            </a:rPr>
            <a:t>Lograr y mantener estándares de alta calidad para los programas con fines de acreditación por primera vez o renovación</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526982" y="140594"/>
        <a:ext cx="7002431" cy="433624"/>
      </dsp:txXfrm>
    </dsp:sp>
    <dsp:sp modelId="{F99C6D3E-EAF7-4912-BB28-54F76F8A2B0C}">
      <dsp:nvSpPr>
        <dsp:cNvPr id="0" name=""/>
        <dsp:cNvSpPr/>
      </dsp:nvSpPr>
      <dsp:spPr>
        <a:xfrm>
          <a:off x="0" y="1095038"/>
          <a:ext cx="10070497" cy="453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A744DB-492E-4660-A7AB-91E6C56039CF}">
      <dsp:nvSpPr>
        <dsp:cNvPr id="0" name=""/>
        <dsp:cNvSpPr/>
      </dsp:nvSpPr>
      <dsp:spPr>
        <a:xfrm>
          <a:off x="503524" y="882797"/>
          <a:ext cx="7048079" cy="47792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MX" sz="1100" b="1" kern="1200" dirty="0">
              <a:solidFill>
                <a:schemeClr val="tx1">
                  <a:lumMod val="50000"/>
                </a:schemeClr>
              </a:solidFill>
              <a:latin typeface="Arial" panose="020B0604020202020204" pitchFamily="34" charset="0"/>
              <a:ea typeface="Libre Franklin Medium"/>
              <a:cs typeface="Arial" panose="020B0604020202020204" pitchFamily="34" charset="0"/>
              <a:sym typeface="Libre Franklin Medium"/>
            </a:rPr>
            <a:t>Optimizar la generación de ingresos y manejo del presupuesto para satisfacer las necesidades académico administrativas que permitan el fortalecimiento institucional</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526854" y="906127"/>
        <a:ext cx="7001419" cy="431261"/>
      </dsp:txXfrm>
    </dsp:sp>
    <dsp:sp modelId="{467A9951-2A40-41B6-A0ED-0F4771AF057A}">
      <dsp:nvSpPr>
        <dsp:cNvPr id="0" name=""/>
        <dsp:cNvSpPr/>
      </dsp:nvSpPr>
      <dsp:spPr>
        <a:xfrm>
          <a:off x="0" y="1864833"/>
          <a:ext cx="10070497" cy="453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FA25B-E684-42F9-968E-DDF8321D3C1E}">
      <dsp:nvSpPr>
        <dsp:cNvPr id="0" name=""/>
        <dsp:cNvSpPr/>
      </dsp:nvSpPr>
      <dsp:spPr>
        <a:xfrm>
          <a:off x="503524" y="1645838"/>
          <a:ext cx="7148743" cy="48467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ES" sz="1100" b="1" kern="1200" dirty="0" smtClean="0">
              <a:solidFill>
                <a:schemeClr val="tx1">
                  <a:lumMod val="50000"/>
                </a:schemeClr>
              </a:solidFill>
              <a:latin typeface="Arial" panose="020B0604020202020204" pitchFamily="34" charset="0"/>
              <a:cs typeface="Arial" panose="020B0604020202020204" pitchFamily="34" charset="0"/>
              <a:sym typeface="Libre Franklin Medium"/>
            </a:rPr>
            <a:t>Ampliar la oferta académica garantizando estándares de calidad en los programas, considerando las necesidades especiales de la comunidad académica</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527184" y="1669498"/>
        <a:ext cx="7101423" cy="437354"/>
      </dsp:txXfrm>
    </dsp:sp>
    <dsp:sp modelId="{8A20A222-9B01-4134-84E5-D71F5E4C5FF8}">
      <dsp:nvSpPr>
        <dsp:cNvPr id="0" name=""/>
        <dsp:cNvSpPr/>
      </dsp:nvSpPr>
      <dsp:spPr>
        <a:xfrm>
          <a:off x="0" y="2579669"/>
          <a:ext cx="10070497" cy="453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5A069F-6BE6-4518-B4FA-67F25B7A5BAF}">
      <dsp:nvSpPr>
        <dsp:cNvPr id="0" name=""/>
        <dsp:cNvSpPr/>
      </dsp:nvSpPr>
      <dsp:spPr>
        <a:xfrm>
          <a:off x="540100" y="2419602"/>
          <a:ext cx="7049347" cy="4297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ES" sz="1100" b="1" kern="1200" dirty="0" smtClean="0">
              <a:solidFill>
                <a:schemeClr val="tx1">
                  <a:lumMod val="50000"/>
                </a:schemeClr>
              </a:solidFill>
              <a:latin typeface="Arial" panose="020B0604020202020204" pitchFamily="34" charset="0"/>
              <a:cs typeface="Arial" panose="020B0604020202020204" pitchFamily="34" charset="0"/>
              <a:sym typeface="Libre Franklin Medium"/>
            </a:rPr>
            <a:t>Ampliar la cobertura de los servicios de extensión y proyección social a los Grupos de Interés y el Sector Defensa</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561077" y="2440579"/>
        <a:ext cx="7007393" cy="387762"/>
      </dsp:txXfrm>
    </dsp:sp>
    <dsp:sp modelId="{0B52A3FD-7B0E-43F6-AEF9-02447B906074}">
      <dsp:nvSpPr>
        <dsp:cNvPr id="0" name=""/>
        <dsp:cNvSpPr/>
      </dsp:nvSpPr>
      <dsp:spPr>
        <a:xfrm>
          <a:off x="0" y="3288766"/>
          <a:ext cx="10070497" cy="453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48366B-570E-4D87-8249-972016A69EB5}">
      <dsp:nvSpPr>
        <dsp:cNvPr id="0" name=""/>
        <dsp:cNvSpPr/>
      </dsp:nvSpPr>
      <dsp:spPr>
        <a:xfrm>
          <a:off x="503524" y="3130469"/>
          <a:ext cx="7049347" cy="42397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ES" sz="1100" b="1" kern="1200" dirty="0" smtClean="0">
              <a:solidFill>
                <a:schemeClr val="tx1">
                  <a:lumMod val="50000"/>
                </a:schemeClr>
              </a:solidFill>
              <a:latin typeface="Arial" panose="020B0604020202020204" pitchFamily="34" charset="0"/>
              <a:cs typeface="Arial" panose="020B0604020202020204" pitchFamily="34" charset="0"/>
              <a:sym typeface="Libre Franklin Medium"/>
            </a:rPr>
            <a:t>Promover actividades que permitan el fortalecimiento de la cultura investigativa, innovadora y emprendedora en la UMNG</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524221" y="3151166"/>
        <a:ext cx="7007953" cy="382583"/>
      </dsp:txXfrm>
    </dsp:sp>
    <dsp:sp modelId="{8C9D55F4-6347-4B86-8E63-9251EB5A759A}">
      <dsp:nvSpPr>
        <dsp:cNvPr id="0" name=""/>
        <dsp:cNvSpPr/>
      </dsp:nvSpPr>
      <dsp:spPr>
        <a:xfrm>
          <a:off x="0" y="3946774"/>
          <a:ext cx="10070497"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9BF345-FD9F-436A-84A4-FE741FBF93A1}">
      <dsp:nvSpPr>
        <dsp:cNvPr id="0" name=""/>
        <dsp:cNvSpPr/>
      </dsp:nvSpPr>
      <dsp:spPr>
        <a:xfrm>
          <a:off x="503524" y="3839566"/>
          <a:ext cx="7049347" cy="37288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ES" sz="1100" b="1" kern="1200" dirty="0" smtClean="0">
              <a:solidFill>
                <a:schemeClr val="tx1">
                  <a:lumMod val="50000"/>
                </a:schemeClr>
              </a:solidFill>
              <a:latin typeface="Arial" panose="020B0604020202020204" pitchFamily="34" charset="0"/>
              <a:cs typeface="Arial" panose="020B0604020202020204" pitchFamily="34" charset="0"/>
              <a:sym typeface="Libre Franklin Medium"/>
            </a:rPr>
            <a:t> Producir publicaciones de carácter editorial especializado, asociadas a la generación de conocimiento en la UMNG</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521727" y="3857769"/>
        <a:ext cx="7012941" cy="336481"/>
      </dsp:txXfrm>
    </dsp:sp>
    <dsp:sp modelId="{A9975386-C936-4264-9D97-6E8CAD44A6CF}">
      <dsp:nvSpPr>
        <dsp:cNvPr id="0" name=""/>
        <dsp:cNvSpPr/>
      </dsp:nvSpPr>
      <dsp:spPr>
        <a:xfrm>
          <a:off x="0" y="4731723"/>
          <a:ext cx="10070497" cy="453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68FBC9-1296-4A31-A2AD-B23059233394}">
      <dsp:nvSpPr>
        <dsp:cNvPr id="0" name=""/>
        <dsp:cNvSpPr/>
      </dsp:nvSpPr>
      <dsp:spPr>
        <a:xfrm>
          <a:off x="503524" y="4497574"/>
          <a:ext cx="7098411" cy="49982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ES" sz="1100" b="1" kern="1200" dirty="0" smtClean="0">
              <a:solidFill>
                <a:schemeClr val="tx1">
                  <a:lumMod val="50000"/>
                </a:schemeClr>
              </a:solidFill>
              <a:latin typeface="Arial" panose="020B0604020202020204" pitchFamily="34" charset="0"/>
              <a:cs typeface="Arial" panose="020B0604020202020204" pitchFamily="34" charset="0"/>
              <a:sym typeface="Libre Franklin Medium"/>
            </a:rPr>
            <a:t>Realizar la actualización y seguimiento periódico de los riesgos asociados a los procesos institucionales para evitar y/o disminuir los efectos negativos de su materialización</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527924" y="4521974"/>
        <a:ext cx="7049611" cy="4510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DC872-5C28-4E96-83AC-3D4246F5FBB2}">
      <dsp:nvSpPr>
        <dsp:cNvPr id="0" name=""/>
        <dsp:cNvSpPr/>
      </dsp:nvSpPr>
      <dsp:spPr>
        <a:xfrm>
          <a:off x="0" y="288413"/>
          <a:ext cx="10070497"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92E021-29AC-43A0-A34D-1C8C67ED791B}">
      <dsp:nvSpPr>
        <dsp:cNvPr id="0" name=""/>
        <dsp:cNvSpPr/>
      </dsp:nvSpPr>
      <dsp:spPr>
        <a:xfrm>
          <a:off x="503524" y="119976"/>
          <a:ext cx="7070918" cy="38983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ES" sz="1100" b="1" kern="1200" dirty="0" smtClean="0">
              <a:solidFill>
                <a:schemeClr val="tx1">
                  <a:lumMod val="50000"/>
                </a:schemeClr>
              </a:solidFill>
              <a:latin typeface="Arial" panose="020B0604020202020204" pitchFamily="34" charset="0"/>
              <a:cs typeface="Arial" panose="020B0604020202020204" pitchFamily="34" charset="0"/>
              <a:sym typeface="Libre Franklin Medium"/>
            </a:rPr>
            <a:t>Desarrollar la internacionalización en las funciones sustantivas de la Institución</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522554" y="139006"/>
        <a:ext cx="7032858" cy="351776"/>
      </dsp:txXfrm>
    </dsp:sp>
    <dsp:sp modelId="{F99C6D3E-EAF7-4912-BB28-54F76F8A2B0C}">
      <dsp:nvSpPr>
        <dsp:cNvPr id="0" name=""/>
        <dsp:cNvSpPr/>
      </dsp:nvSpPr>
      <dsp:spPr>
        <a:xfrm>
          <a:off x="0" y="978949"/>
          <a:ext cx="10070497"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A744DB-492E-4660-A7AB-91E6C56039CF}">
      <dsp:nvSpPr>
        <dsp:cNvPr id="0" name=""/>
        <dsp:cNvSpPr/>
      </dsp:nvSpPr>
      <dsp:spPr>
        <a:xfrm>
          <a:off x="504844" y="637740"/>
          <a:ext cx="7049347" cy="6814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ES" sz="1100" b="1" kern="1200" dirty="0" smtClean="0">
              <a:solidFill>
                <a:schemeClr val="tx1">
                  <a:lumMod val="50000"/>
                </a:schemeClr>
              </a:solidFill>
              <a:latin typeface="Arial" panose="020B0604020202020204" pitchFamily="34" charset="0"/>
              <a:cs typeface="Arial" panose="020B0604020202020204" pitchFamily="34" charset="0"/>
              <a:sym typeface="Libre Franklin Medium"/>
            </a:rPr>
            <a:t>Desarrollar las actividades del Sistema Institucional de acreditación y aseguramiento de la calidad SIAAC para proponer acciones de mejoramiento continuo en aras de proyectar las fortalezas, superar las debilidades e innovar en las funciones sustantivas de la Universidad</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538108" y="671004"/>
        <a:ext cx="6982819" cy="614888"/>
      </dsp:txXfrm>
    </dsp:sp>
    <dsp:sp modelId="{467A9951-2A40-41B6-A0ED-0F4771AF057A}">
      <dsp:nvSpPr>
        <dsp:cNvPr id="0" name=""/>
        <dsp:cNvSpPr/>
      </dsp:nvSpPr>
      <dsp:spPr>
        <a:xfrm>
          <a:off x="0" y="1627600"/>
          <a:ext cx="10070497"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FA25B-E684-42F9-968E-DDF8321D3C1E}">
      <dsp:nvSpPr>
        <dsp:cNvPr id="0" name=""/>
        <dsp:cNvSpPr/>
      </dsp:nvSpPr>
      <dsp:spPr>
        <a:xfrm>
          <a:off x="530493" y="1481472"/>
          <a:ext cx="7049347" cy="442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ES" sz="1100" b="1" kern="1200" dirty="0" smtClean="0">
              <a:solidFill>
                <a:schemeClr val="tx1">
                  <a:lumMod val="50000"/>
                </a:schemeClr>
              </a:solidFill>
              <a:latin typeface="Arial" panose="020B0604020202020204" pitchFamily="34" charset="0"/>
              <a:cs typeface="Arial" panose="020B0604020202020204" pitchFamily="34" charset="0"/>
              <a:sym typeface="Libre Franklin Medium"/>
            </a:rPr>
            <a:t>Fortalecer el bienestar institucional</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552109" y="1503088"/>
        <a:ext cx="7006115" cy="399568"/>
      </dsp:txXfrm>
    </dsp:sp>
    <dsp:sp modelId="{8A20A222-9B01-4134-84E5-D71F5E4C5FF8}">
      <dsp:nvSpPr>
        <dsp:cNvPr id="0" name=""/>
        <dsp:cNvSpPr/>
      </dsp:nvSpPr>
      <dsp:spPr>
        <a:xfrm>
          <a:off x="0" y="2442580"/>
          <a:ext cx="10070497"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5A069F-6BE6-4518-B4FA-67F25B7A5BAF}">
      <dsp:nvSpPr>
        <dsp:cNvPr id="0" name=""/>
        <dsp:cNvSpPr/>
      </dsp:nvSpPr>
      <dsp:spPr>
        <a:xfrm>
          <a:off x="523721" y="2202011"/>
          <a:ext cx="7049347" cy="43141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ES" sz="1100" b="1" kern="1200" dirty="0" smtClean="0">
              <a:solidFill>
                <a:schemeClr val="tx1">
                  <a:lumMod val="50000"/>
                </a:schemeClr>
              </a:solidFill>
              <a:latin typeface="Arial" panose="020B0604020202020204" pitchFamily="34" charset="0"/>
              <a:cs typeface="Arial" panose="020B0604020202020204" pitchFamily="34" charset="0"/>
              <a:sym typeface="Libre Franklin Medium"/>
            </a:rPr>
            <a:t>Mantener y fortalecer el vínculo con los egresados como miembros activos de la Vida Institucional</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544781" y="2223071"/>
        <a:ext cx="7007227" cy="389291"/>
      </dsp:txXfrm>
    </dsp:sp>
    <dsp:sp modelId="{0B52A3FD-7B0E-43F6-AEF9-02447B906074}">
      <dsp:nvSpPr>
        <dsp:cNvPr id="0" name=""/>
        <dsp:cNvSpPr/>
      </dsp:nvSpPr>
      <dsp:spPr>
        <a:xfrm>
          <a:off x="0" y="3296397"/>
          <a:ext cx="10070497" cy="378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48366B-570E-4D87-8249-972016A69EB5}">
      <dsp:nvSpPr>
        <dsp:cNvPr id="0" name=""/>
        <dsp:cNvSpPr/>
      </dsp:nvSpPr>
      <dsp:spPr>
        <a:xfrm>
          <a:off x="461319" y="3041261"/>
          <a:ext cx="7049347" cy="44996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ES" sz="1100" b="1" kern="1200" dirty="0" smtClean="0">
              <a:solidFill>
                <a:schemeClr val="tx1">
                  <a:lumMod val="50000"/>
                </a:schemeClr>
              </a:solidFill>
              <a:latin typeface="Arial" panose="020B0604020202020204" pitchFamily="34" charset="0"/>
              <a:cs typeface="Arial" panose="020B0604020202020204" pitchFamily="34" charset="0"/>
              <a:sym typeface="Libre Franklin Medium"/>
            </a:rPr>
            <a:t>Controlar la materialización de incidentes y prevenir enfermedades laborales en la comunidad neogranadina, fomentando una cultura de autocuidado</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483284" y="3063226"/>
        <a:ext cx="7005417" cy="406034"/>
      </dsp:txXfrm>
    </dsp:sp>
    <dsp:sp modelId="{8C9D55F4-6347-4B86-8E63-9251EB5A759A}">
      <dsp:nvSpPr>
        <dsp:cNvPr id="0" name=""/>
        <dsp:cNvSpPr/>
      </dsp:nvSpPr>
      <dsp:spPr>
        <a:xfrm>
          <a:off x="0" y="4017967"/>
          <a:ext cx="10070497"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9BF345-FD9F-436A-84A4-FE741FBF93A1}">
      <dsp:nvSpPr>
        <dsp:cNvPr id="0" name=""/>
        <dsp:cNvSpPr/>
      </dsp:nvSpPr>
      <dsp:spPr>
        <a:xfrm>
          <a:off x="461319" y="3804036"/>
          <a:ext cx="7049347" cy="53194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ES" sz="1100" b="1" kern="1200" dirty="0" smtClean="0">
              <a:solidFill>
                <a:schemeClr val="tx1">
                  <a:lumMod val="50000"/>
                </a:schemeClr>
              </a:solidFill>
              <a:latin typeface="Arial" panose="020B0604020202020204" pitchFamily="34" charset="0"/>
              <a:cs typeface="Arial" panose="020B0604020202020204" pitchFamily="34" charset="0"/>
              <a:sym typeface="Libre Franklin Medium"/>
            </a:rPr>
            <a:t>Prevenir, mitigar  y atender la materialización de impactos  ambientales negativos y potenciar los impactos ambientales positivos con el fin de fomentar la sostenibilidad ambiental</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487287" y="3830004"/>
        <a:ext cx="6997411" cy="480012"/>
      </dsp:txXfrm>
    </dsp:sp>
    <dsp:sp modelId="{AECFB64C-11C2-4397-8DC6-709C68C66FB4}">
      <dsp:nvSpPr>
        <dsp:cNvPr id="0" name=""/>
        <dsp:cNvSpPr/>
      </dsp:nvSpPr>
      <dsp:spPr>
        <a:xfrm>
          <a:off x="0" y="4662731"/>
          <a:ext cx="10070497"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FF4DC3-9BFE-4FC6-93D9-4FB7630ED563}">
      <dsp:nvSpPr>
        <dsp:cNvPr id="0" name=""/>
        <dsp:cNvSpPr/>
      </dsp:nvSpPr>
      <dsp:spPr>
        <a:xfrm>
          <a:off x="537079" y="4492357"/>
          <a:ext cx="7049347" cy="32580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449" tIns="0" rIns="266449" bIns="0" numCol="1" spcCol="1270" anchor="ctr" anchorCtr="0">
          <a:noAutofit/>
        </a:bodyPr>
        <a:lstStyle/>
        <a:p>
          <a:pPr lvl="0" algn="l" defTabSz="488950" rtl="0">
            <a:lnSpc>
              <a:spcPct val="90000"/>
            </a:lnSpc>
            <a:spcBef>
              <a:spcPct val="0"/>
            </a:spcBef>
            <a:spcAft>
              <a:spcPct val="35000"/>
            </a:spcAft>
          </a:pPr>
          <a:r>
            <a:rPr lang="es-ES" sz="1100" b="1" kern="1200" dirty="0" smtClean="0">
              <a:solidFill>
                <a:schemeClr val="tx1">
                  <a:lumMod val="50000"/>
                </a:schemeClr>
              </a:solidFill>
              <a:latin typeface="Arial" panose="020B0604020202020204" pitchFamily="34" charset="0"/>
              <a:cs typeface="Arial" panose="020B0604020202020204" pitchFamily="34" charset="0"/>
              <a:sym typeface="Libre Franklin Medium"/>
            </a:rPr>
            <a:t>Medir el cumplimiento de los requisitos de los grupos de interés internos y externos de la UMNG</a:t>
          </a:r>
          <a:endParaRPr lang="es-ES" sz="1100" b="1" kern="1200" dirty="0">
            <a:solidFill>
              <a:schemeClr val="tx1">
                <a:lumMod val="50000"/>
              </a:schemeClr>
            </a:solidFill>
            <a:latin typeface="Arial" panose="020B0604020202020204" pitchFamily="34" charset="0"/>
            <a:cs typeface="Arial" panose="020B0604020202020204" pitchFamily="34" charset="0"/>
          </a:endParaRPr>
        </a:p>
      </dsp:txBody>
      <dsp:txXfrm>
        <a:off x="552984" y="4508262"/>
        <a:ext cx="7017537" cy="2939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6AB7D-8562-4C77-A1A3-D91578A1EDB9}">
      <dsp:nvSpPr>
        <dsp:cNvPr id="0" name=""/>
        <dsp:cNvSpPr/>
      </dsp:nvSpPr>
      <dsp:spPr>
        <a:xfrm>
          <a:off x="0" y="0"/>
          <a:ext cx="6193028" cy="59999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es-MX" sz="1100" b="1" kern="1200" dirty="0" smtClean="0">
              <a:solidFill>
                <a:srgbClr val="000000"/>
              </a:solidFill>
              <a:latin typeface="+mj-lt"/>
              <a:ea typeface="Quattrocento Sans"/>
              <a:cs typeface="Quattrocento Sans"/>
              <a:sym typeface="Quattrocento Sans"/>
            </a:rPr>
            <a:t>Evidenciar su compromiso y liderazgo con el SIG, promoviendo y participando en actividades, campañas, capacitaciones, protegiendo el ambiente y fomentando el autocuidado.</a:t>
          </a:r>
          <a:endParaRPr lang="es-ES" sz="1100" b="1" kern="1200" dirty="0">
            <a:solidFill>
              <a:srgbClr val="000000"/>
            </a:solidFill>
            <a:latin typeface="+mj-lt"/>
          </a:endParaRPr>
        </a:p>
      </dsp:txBody>
      <dsp:txXfrm>
        <a:off x="17573" y="17573"/>
        <a:ext cx="5494890" cy="564847"/>
      </dsp:txXfrm>
    </dsp:sp>
    <dsp:sp modelId="{A9FD8C5B-31C2-4754-B9A8-686675E4E8A0}">
      <dsp:nvSpPr>
        <dsp:cNvPr id="0" name=""/>
        <dsp:cNvSpPr/>
      </dsp:nvSpPr>
      <dsp:spPr>
        <a:xfrm>
          <a:off x="518666" y="709082"/>
          <a:ext cx="6193028" cy="59999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es-MX" sz="1100" b="1" kern="1200" dirty="0" smtClean="0">
              <a:solidFill>
                <a:srgbClr val="000000"/>
              </a:solidFill>
              <a:latin typeface="+mj-lt"/>
              <a:ea typeface="Quattrocento Sans"/>
              <a:cs typeface="Quattrocento Sans"/>
              <a:sym typeface="Quattrocento Sans"/>
            </a:rPr>
            <a:t>Gestionar los riesgos de tu proceso: prevenir o reducir los efectos indeseados y potencializar efectos deseados.</a:t>
          </a:r>
          <a:endParaRPr lang="es-ES" sz="1100" b="1" kern="1200" dirty="0">
            <a:solidFill>
              <a:srgbClr val="000000"/>
            </a:solidFill>
            <a:latin typeface="+mj-lt"/>
          </a:endParaRPr>
        </a:p>
      </dsp:txBody>
      <dsp:txXfrm>
        <a:off x="536239" y="726655"/>
        <a:ext cx="5249221" cy="564847"/>
      </dsp:txXfrm>
    </dsp:sp>
    <dsp:sp modelId="{7269375B-09FD-460C-95FB-CD285FE7F6D2}">
      <dsp:nvSpPr>
        <dsp:cNvPr id="0" name=""/>
        <dsp:cNvSpPr/>
      </dsp:nvSpPr>
      <dsp:spPr>
        <a:xfrm>
          <a:off x="1029591" y="1418165"/>
          <a:ext cx="6193028" cy="59999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es-MX" sz="1100" b="1" kern="1200" dirty="0" smtClean="0">
              <a:solidFill>
                <a:srgbClr val="000000"/>
              </a:solidFill>
              <a:latin typeface="+mj-lt"/>
              <a:ea typeface="Quattrocento Sans"/>
              <a:cs typeface="Quattrocento Sans"/>
              <a:sym typeface="Quattrocento Sans"/>
            </a:rPr>
            <a:t>Gestionar el cambio: Planificar los cambios, considerando el propósito de los cambios, las consecuencias, disponibilidad de recursos y la asignación y reasignación de responsabilidades y autoridades.</a:t>
          </a:r>
          <a:endParaRPr lang="es-ES" sz="1100" b="1" kern="1200" dirty="0">
            <a:solidFill>
              <a:srgbClr val="000000"/>
            </a:solidFill>
            <a:latin typeface="+mj-lt"/>
          </a:endParaRPr>
        </a:p>
      </dsp:txBody>
      <dsp:txXfrm>
        <a:off x="1047164" y="1435738"/>
        <a:ext cx="5256962" cy="564847"/>
      </dsp:txXfrm>
    </dsp:sp>
    <dsp:sp modelId="{A6A9C6A1-CC69-4EE6-B254-BE3C68CD59CB}">
      <dsp:nvSpPr>
        <dsp:cNvPr id="0" name=""/>
        <dsp:cNvSpPr/>
      </dsp:nvSpPr>
      <dsp:spPr>
        <a:xfrm>
          <a:off x="1548257" y="2127247"/>
          <a:ext cx="6193028" cy="59999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es-MX" sz="1100" b="1" kern="1200" dirty="0" smtClean="0">
              <a:solidFill>
                <a:srgbClr val="000000"/>
              </a:solidFill>
              <a:latin typeface="+mj-lt"/>
              <a:ea typeface="Calibri"/>
              <a:cs typeface="Calibri"/>
              <a:sym typeface="Calibri"/>
            </a:rPr>
            <a:t>Gestionar el conocimiento: Identificar, crear o adquirir, organizar, desarrollar, compartir/transferir, utilizar y retener el conocimiento.</a:t>
          </a:r>
          <a:endParaRPr lang="es-ES" sz="1100" b="1" kern="1200" dirty="0">
            <a:solidFill>
              <a:srgbClr val="000000"/>
            </a:solidFill>
            <a:latin typeface="+mj-lt"/>
          </a:endParaRPr>
        </a:p>
      </dsp:txBody>
      <dsp:txXfrm>
        <a:off x="1565830" y="2144820"/>
        <a:ext cx="5249221" cy="564847"/>
      </dsp:txXfrm>
    </dsp:sp>
    <dsp:sp modelId="{0C5D964F-2D8A-48A2-8CE7-BCD20B1E65E2}">
      <dsp:nvSpPr>
        <dsp:cNvPr id="0" name=""/>
        <dsp:cNvSpPr/>
      </dsp:nvSpPr>
      <dsp:spPr>
        <a:xfrm>
          <a:off x="5803033" y="459540"/>
          <a:ext cx="389995" cy="389995"/>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s-ES" sz="1700" b="1" kern="1200">
            <a:solidFill>
              <a:srgbClr val="00245E"/>
            </a:solidFill>
            <a:latin typeface="+mj-lt"/>
          </a:endParaRPr>
        </a:p>
      </dsp:txBody>
      <dsp:txXfrm>
        <a:off x="5890782" y="459540"/>
        <a:ext cx="214497" cy="293471"/>
      </dsp:txXfrm>
    </dsp:sp>
    <dsp:sp modelId="{7B1C71E7-12F8-4DBC-8FEC-D1133B8ED678}">
      <dsp:nvSpPr>
        <dsp:cNvPr id="0" name=""/>
        <dsp:cNvSpPr/>
      </dsp:nvSpPr>
      <dsp:spPr>
        <a:xfrm>
          <a:off x="6321699" y="1168622"/>
          <a:ext cx="389995" cy="389995"/>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s-ES" sz="1700" b="1" kern="1200">
            <a:solidFill>
              <a:srgbClr val="00245E"/>
            </a:solidFill>
            <a:latin typeface="+mj-lt"/>
          </a:endParaRPr>
        </a:p>
      </dsp:txBody>
      <dsp:txXfrm>
        <a:off x="6409448" y="1168622"/>
        <a:ext cx="214497" cy="293471"/>
      </dsp:txXfrm>
    </dsp:sp>
    <dsp:sp modelId="{439BA706-B200-4E2E-B1BD-214A189B196B}">
      <dsp:nvSpPr>
        <dsp:cNvPr id="0" name=""/>
        <dsp:cNvSpPr/>
      </dsp:nvSpPr>
      <dsp:spPr>
        <a:xfrm>
          <a:off x="6832624" y="1877705"/>
          <a:ext cx="389995" cy="389995"/>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endParaRPr lang="es-ES" sz="1700" b="1" kern="1200">
            <a:solidFill>
              <a:srgbClr val="00245E"/>
            </a:solidFill>
            <a:latin typeface="+mj-lt"/>
          </a:endParaRPr>
        </a:p>
      </dsp:txBody>
      <dsp:txXfrm>
        <a:off x="6920373" y="1877705"/>
        <a:ext cx="214497" cy="293471"/>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97717C-8821-9C4D-8D8F-19BE18CB349F}" type="datetimeFigureOut">
              <a:rPr lang="es-CO" smtClean="0"/>
              <a:t>24/05/2024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626D7-F67B-C546-BA4E-E080FBB48122}" type="slidenum">
              <a:rPr lang="es-CO" smtClean="0"/>
              <a:t>‹Nº›</a:t>
            </a:fld>
            <a:endParaRPr lang="es-CO"/>
          </a:p>
        </p:txBody>
      </p:sp>
    </p:spTree>
    <p:extLst>
      <p:ext uri="{BB962C8B-B14F-4D97-AF65-F5344CB8AC3E}">
        <p14:creationId xmlns:p14="http://schemas.microsoft.com/office/powerpoint/2010/main" val="3540680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1</a:t>
            </a:fld>
            <a:endParaRPr lang="es-CO"/>
          </a:p>
        </p:txBody>
      </p:sp>
    </p:spTree>
    <p:extLst>
      <p:ext uri="{BB962C8B-B14F-4D97-AF65-F5344CB8AC3E}">
        <p14:creationId xmlns:p14="http://schemas.microsoft.com/office/powerpoint/2010/main" val="3647761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1642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4617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9</a:t>
            </a:fld>
            <a:endParaRPr lang="es-CO"/>
          </a:p>
        </p:txBody>
      </p:sp>
    </p:spTree>
    <p:extLst>
      <p:ext uri="{BB962C8B-B14F-4D97-AF65-F5344CB8AC3E}">
        <p14:creationId xmlns:p14="http://schemas.microsoft.com/office/powerpoint/2010/main" val="384281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16</a:t>
            </a:fld>
            <a:endParaRPr lang="es-CO"/>
          </a:p>
        </p:txBody>
      </p:sp>
    </p:spTree>
    <p:extLst>
      <p:ext uri="{BB962C8B-B14F-4D97-AF65-F5344CB8AC3E}">
        <p14:creationId xmlns:p14="http://schemas.microsoft.com/office/powerpoint/2010/main" val="3019761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18</a:t>
            </a:fld>
            <a:endParaRPr lang="es-CO"/>
          </a:p>
        </p:txBody>
      </p:sp>
    </p:spTree>
    <p:extLst>
      <p:ext uri="{BB962C8B-B14F-4D97-AF65-F5344CB8AC3E}">
        <p14:creationId xmlns:p14="http://schemas.microsoft.com/office/powerpoint/2010/main" val="2542652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6690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25</a:t>
            </a:fld>
            <a:endParaRPr lang="es-CO"/>
          </a:p>
        </p:txBody>
      </p:sp>
    </p:spTree>
    <p:extLst>
      <p:ext uri="{BB962C8B-B14F-4D97-AF65-F5344CB8AC3E}">
        <p14:creationId xmlns:p14="http://schemas.microsoft.com/office/powerpoint/2010/main" val="192353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33</a:t>
            </a:fld>
            <a:endParaRPr lang="es-CO"/>
          </a:p>
        </p:txBody>
      </p:sp>
    </p:spTree>
    <p:extLst>
      <p:ext uri="{BB962C8B-B14F-4D97-AF65-F5344CB8AC3E}">
        <p14:creationId xmlns:p14="http://schemas.microsoft.com/office/powerpoint/2010/main" val="3696663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6" name="Google Shape;89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2877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6" name="Google Shape;89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8823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D0FE2-B457-A066-8F41-651A7CC87458}"/>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E63218E5-7770-FED5-77B1-B136EB438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4BD38F38-5418-8AB4-4634-C83484E695EF}"/>
              </a:ext>
            </a:extLst>
          </p:cNvPr>
          <p:cNvSpPr>
            <a:spLocks noGrp="1"/>
          </p:cNvSpPr>
          <p:nvPr>
            <p:ph type="dt" sz="half" idx="10"/>
          </p:nvPr>
        </p:nvSpPr>
        <p:spPr/>
        <p:txBody>
          <a:bodyPr/>
          <a:lstStyle/>
          <a:p>
            <a:fld id="{D5BB5B69-21D3-F44F-A4F5-5B635EAB44DA}" type="datetimeFigureOut">
              <a:rPr lang="es-CO" smtClean="0"/>
              <a:t>24/05/2024</a:t>
            </a:fld>
            <a:endParaRPr lang="es-CO"/>
          </a:p>
        </p:txBody>
      </p:sp>
      <p:sp>
        <p:nvSpPr>
          <p:cNvPr id="5" name="Marcador de pie de página 4">
            <a:extLst>
              <a:ext uri="{FF2B5EF4-FFF2-40B4-BE49-F238E27FC236}">
                <a16:creationId xmlns:a16="http://schemas.microsoft.com/office/drawing/2014/main" id="{8364AA17-B49C-1F2A-68C2-BCE6631D0E3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E004676-A087-5C87-852D-673EEE7FD2DD}"/>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51490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21BAE1-84C9-A5C3-4C19-1363ED2D1E21}"/>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A2A42147-A407-2A52-7DAA-15F88FD54CF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8EB24788-45D0-7F27-C4EA-5CBFC8451A56}"/>
              </a:ext>
            </a:extLst>
          </p:cNvPr>
          <p:cNvSpPr>
            <a:spLocks noGrp="1"/>
          </p:cNvSpPr>
          <p:nvPr>
            <p:ph type="dt" sz="half" idx="10"/>
          </p:nvPr>
        </p:nvSpPr>
        <p:spPr/>
        <p:txBody>
          <a:bodyPr/>
          <a:lstStyle/>
          <a:p>
            <a:fld id="{D5BB5B69-21D3-F44F-A4F5-5B635EAB44DA}" type="datetimeFigureOut">
              <a:rPr lang="es-CO" smtClean="0"/>
              <a:t>24/05/2024</a:t>
            </a:fld>
            <a:endParaRPr lang="es-CO"/>
          </a:p>
        </p:txBody>
      </p:sp>
      <p:sp>
        <p:nvSpPr>
          <p:cNvPr id="5" name="Marcador de pie de página 4">
            <a:extLst>
              <a:ext uri="{FF2B5EF4-FFF2-40B4-BE49-F238E27FC236}">
                <a16:creationId xmlns:a16="http://schemas.microsoft.com/office/drawing/2014/main" id="{7AD5A482-8329-DF8B-76BB-1D325EC3C01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AD64712-E9E8-8201-833F-6966FCF0218B}"/>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759732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DD42891-2A66-B9B1-8BEE-FED5A8EDB5C7}"/>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9CD2E23F-4E88-BE3E-B7DD-34356A5CC43A}"/>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5FB687FD-05CD-C297-39CE-9E6997F891FF}"/>
              </a:ext>
            </a:extLst>
          </p:cNvPr>
          <p:cNvSpPr>
            <a:spLocks noGrp="1"/>
          </p:cNvSpPr>
          <p:nvPr>
            <p:ph type="dt" sz="half" idx="10"/>
          </p:nvPr>
        </p:nvSpPr>
        <p:spPr/>
        <p:txBody>
          <a:bodyPr/>
          <a:lstStyle/>
          <a:p>
            <a:fld id="{D5BB5B69-21D3-F44F-A4F5-5B635EAB44DA}" type="datetimeFigureOut">
              <a:rPr lang="es-CO" smtClean="0"/>
              <a:t>24/05/2024</a:t>
            </a:fld>
            <a:endParaRPr lang="es-CO"/>
          </a:p>
        </p:txBody>
      </p:sp>
      <p:sp>
        <p:nvSpPr>
          <p:cNvPr id="5" name="Marcador de pie de página 4">
            <a:extLst>
              <a:ext uri="{FF2B5EF4-FFF2-40B4-BE49-F238E27FC236}">
                <a16:creationId xmlns:a16="http://schemas.microsoft.com/office/drawing/2014/main" id="{E5FA67FD-5ACF-299D-92A9-6C9C7126145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2158DBF-0B53-034C-6772-942EBBE08DFB}"/>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729732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82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32"/>
            </a:lvl1pPr>
            <a:lvl2pPr marL="444188" indent="0" algn="ctr">
              <a:buNone/>
              <a:defRPr sz="1943"/>
            </a:lvl2pPr>
            <a:lvl3pPr marL="888376" indent="0" algn="ctr">
              <a:buNone/>
              <a:defRPr sz="1749"/>
            </a:lvl3pPr>
            <a:lvl4pPr marL="1332564" indent="0" algn="ctr">
              <a:buNone/>
              <a:defRPr sz="1554"/>
            </a:lvl4pPr>
            <a:lvl5pPr marL="1776752" indent="0" algn="ctr">
              <a:buNone/>
              <a:defRPr sz="1554"/>
            </a:lvl5pPr>
            <a:lvl6pPr marL="2220940" indent="0" algn="ctr">
              <a:buNone/>
              <a:defRPr sz="1554"/>
            </a:lvl6pPr>
            <a:lvl7pPr marL="2665128" indent="0" algn="ctr">
              <a:buNone/>
              <a:defRPr sz="1554"/>
            </a:lvl7pPr>
            <a:lvl8pPr marL="3109316" indent="0" algn="ctr">
              <a:buNone/>
              <a:defRPr sz="1554"/>
            </a:lvl8pPr>
            <a:lvl9pPr marL="3553504" indent="0" algn="ctr">
              <a:buNone/>
              <a:defRPr sz="1554"/>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77B97201-DF28-472B-AC2C-B547E4B2347E}" type="datetimeFigureOut">
              <a:rPr lang="es-CO" smtClean="0"/>
              <a:t>24/05/2024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2804292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B97201-DF28-472B-AC2C-B547E4B2347E}" type="datetimeFigureOut">
              <a:rPr lang="es-CO" smtClean="0"/>
              <a:t>24/05/2024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1306675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82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332">
                <a:solidFill>
                  <a:schemeClr val="tx1">
                    <a:tint val="75000"/>
                  </a:schemeClr>
                </a:solidFill>
              </a:defRPr>
            </a:lvl1pPr>
            <a:lvl2pPr marL="444188" indent="0">
              <a:buNone/>
              <a:defRPr sz="1943">
                <a:solidFill>
                  <a:schemeClr val="tx1">
                    <a:tint val="75000"/>
                  </a:schemeClr>
                </a:solidFill>
              </a:defRPr>
            </a:lvl2pPr>
            <a:lvl3pPr marL="888376" indent="0">
              <a:buNone/>
              <a:defRPr sz="1749">
                <a:solidFill>
                  <a:schemeClr val="tx1">
                    <a:tint val="75000"/>
                  </a:schemeClr>
                </a:solidFill>
              </a:defRPr>
            </a:lvl3pPr>
            <a:lvl4pPr marL="1332564" indent="0">
              <a:buNone/>
              <a:defRPr sz="1554">
                <a:solidFill>
                  <a:schemeClr val="tx1">
                    <a:tint val="75000"/>
                  </a:schemeClr>
                </a:solidFill>
              </a:defRPr>
            </a:lvl4pPr>
            <a:lvl5pPr marL="1776752" indent="0">
              <a:buNone/>
              <a:defRPr sz="1554">
                <a:solidFill>
                  <a:schemeClr val="tx1">
                    <a:tint val="75000"/>
                  </a:schemeClr>
                </a:solidFill>
              </a:defRPr>
            </a:lvl5pPr>
            <a:lvl6pPr marL="2220940" indent="0">
              <a:buNone/>
              <a:defRPr sz="1554">
                <a:solidFill>
                  <a:schemeClr val="tx1">
                    <a:tint val="75000"/>
                  </a:schemeClr>
                </a:solidFill>
              </a:defRPr>
            </a:lvl6pPr>
            <a:lvl7pPr marL="2665128" indent="0">
              <a:buNone/>
              <a:defRPr sz="1554">
                <a:solidFill>
                  <a:schemeClr val="tx1">
                    <a:tint val="75000"/>
                  </a:schemeClr>
                </a:solidFill>
              </a:defRPr>
            </a:lvl7pPr>
            <a:lvl8pPr marL="3109316" indent="0">
              <a:buNone/>
              <a:defRPr sz="1554">
                <a:solidFill>
                  <a:schemeClr val="tx1">
                    <a:tint val="75000"/>
                  </a:schemeClr>
                </a:solidFill>
              </a:defRPr>
            </a:lvl8pPr>
            <a:lvl9pPr marL="3553504" indent="0">
              <a:buNone/>
              <a:defRPr sz="1554">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77B97201-DF28-472B-AC2C-B547E4B2347E}" type="datetimeFigureOut">
              <a:rPr lang="es-CO" smtClean="0"/>
              <a:t>24/05/2024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2333398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7B97201-DF28-472B-AC2C-B547E4B2347E}" type="datetimeFigureOut">
              <a:rPr lang="es-CO" smtClean="0"/>
              <a:t>24/05/2024</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343534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32" b="1"/>
            </a:lvl1pPr>
            <a:lvl2pPr marL="444188" indent="0">
              <a:buNone/>
              <a:defRPr sz="1943" b="1"/>
            </a:lvl2pPr>
            <a:lvl3pPr marL="888376" indent="0">
              <a:buNone/>
              <a:defRPr sz="1749" b="1"/>
            </a:lvl3pPr>
            <a:lvl4pPr marL="1332564" indent="0">
              <a:buNone/>
              <a:defRPr sz="1554" b="1"/>
            </a:lvl4pPr>
            <a:lvl5pPr marL="1776752" indent="0">
              <a:buNone/>
              <a:defRPr sz="1554" b="1"/>
            </a:lvl5pPr>
            <a:lvl6pPr marL="2220940" indent="0">
              <a:buNone/>
              <a:defRPr sz="1554" b="1"/>
            </a:lvl6pPr>
            <a:lvl7pPr marL="2665128" indent="0">
              <a:buNone/>
              <a:defRPr sz="1554" b="1"/>
            </a:lvl7pPr>
            <a:lvl8pPr marL="3109316" indent="0">
              <a:buNone/>
              <a:defRPr sz="1554" b="1"/>
            </a:lvl8pPr>
            <a:lvl9pPr marL="3553504" indent="0">
              <a:buNone/>
              <a:defRPr sz="1554"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32" b="1"/>
            </a:lvl1pPr>
            <a:lvl2pPr marL="444188" indent="0">
              <a:buNone/>
              <a:defRPr sz="1943" b="1"/>
            </a:lvl2pPr>
            <a:lvl3pPr marL="888376" indent="0">
              <a:buNone/>
              <a:defRPr sz="1749" b="1"/>
            </a:lvl3pPr>
            <a:lvl4pPr marL="1332564" indent="0">
              <a:buNone/>
              <a:defRPr sz="1554" b="1"/>
            </a:lvl4pPr>
            <a:lvl5pPr marL="1776752" indent="0">
              <a:buNone/>
              <a:defRPr sz="1554" b="1"/>
            </a:lvl5pPr>
            <a:lvl6pPr marL="2220940" indent="0">
              <a:buNone/>
              <a:defRPr sz="1554" b="1"/>
            </a:lvl6pPr>
            <a:lvl7pPr marL="2665128" indent="0">
              <a:buNone/>
              <a:defRPr sz="1554" b="1"/>
            </a:lvl7pPr>
            <a:lvl8pPr marL="3109316" indent="0">
              <a:buNone/>
              <a:defRPr sz="1554" b="1"/>
            </a:lvl8pPr>
            <a:lvl9pPr marL="3553504" indent="0">
              <a:buNone/>
              <a:defRPr sz="1554"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7B97201-DF28-472B-AC2C-B547E4B2347E}" type="datetimeFigureOut">
              <a:rPr lang="es-CO" smtClean="0"/>
              <a:t>24/05/2024</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2180008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561019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09"/>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109"/>
            </a:lvl1pPr>
            <a:lvl2pPr>
              <a:defRPr sz="2721"/>
            </a:lvl2pPr>
            <a:lvl3pPr>
              <a:defRPr sz="2332"/>
            </a:lvl3pPr>
            <a:lvl4pPr>
              <a:defRPr sz="1943"/>
            </a:lvl4pPr>
            <a:lvl5pPr>
              <a:defRPr sz="1943"/>
            </a:lvl5pPr>
            <a:lvl6pPr>
              <a:defRPr sz="1943"/>
            </a:lvl6pPr>
            <a:lvl7pPr>
              <a:defRPr sz="1943"/>
            </a:lvl7pPr>
            <a:lvl8pPr>
              <a:defRPr sz="1943"/>
            </a:lvl8pPr>
            <a:lvl9pPr>
              <a:defRPr sz="1943"/>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54"/>
            </a:lvl1pPr>
            <a:lvl2pPr marL="444188" indent="0">
              <a:buNone/>
              <a:defRPr sz="1360"/>
            </a:lvl2pPr>
            <a:lvl3pPr marL="888376" indent="0">
              <a:buNone/>
              <a:defRPr sz="1166"/>
            </a:lvl3pPr>
            <a:lvl4pPr marL="1332564" indent="0">
              <a:buNone/>
              <a:defRPr sz="972"/>
            </a:lvl4pPr>
            <a:lvl5pPr marL="1776752" indent="0">
              <a:buNone/>
              <a:defRPr sz="972"/>
            </a:lvl5pPr>
            <a:lvl6pPr marL="2220940" indent="0">
              <a:buNone/>
              <a:defRPr sz="972"/>
            </a:lvl6pPr>
            <a:lvl7pPr marL="2665128" indent="0">
              <a:buNone/>
              <a:defRPr sz="972"/>
            </a:lvl7pPr>
            <a:lvl8pPr marL="3109316" indent="0">
              <a:buNone/>
              <a:defRPr sz="972"/>
            </a:lvl8pPr>
            <a:lvl9pPr marL="3553504" indent="0">
              <a:buNone/>
              <a:defRPr sz="972"/>
            </a:lvl9pPr>
          </a:lstStyle>
          <a:p>
            <a:pPr lvl="0"/>
            <a:r>
              <a:rPr lang="es-ES"/>
              <a:t>Editar el estilo de texto del patrón</a:t>
            </a:r>
          </a:p>
        </p:txBody>
      </p:sp>
      <p:sp>
        <p:nvSpPr>
          <p:cNvPr id="5" name="Date Placeholder 4"/>
          <p:cNvSpPr>
            <a:spLocks noGrp="1"/>
          </p:cNvSpPr>
          <p:nvPr>
            <p:ph type="dt" sz="half" idx="10"/>
          </p:nvPr>
        </p:nvSpPr>
        <p:spPr/>
        <p:txBody>
          <a:bodyPr/>
          <a:lstStyle/>
          <a:p>
            <a:fld id="{77B97201-DF28-472B-AC2C-B547E4B2347E}" type="datetimeFigureOut">
              <a:rPr lang="es-CO" smtClean="0"/>
              <a:t>24/05/2024</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3443191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09"/>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09"/>
            </a:lvl1pPr>
            <a:lvl2pPr marL="444188" indent="0">
              <a:buNone/>
              <a:defRPr sz="2721"/>
            </a:lvl2pPr>
            <a:lvl3pPr marL="888376" indent="0">
              <a:buNone/>
              <a:defRPr sz="2332"/>
            </a:lvl3pPr>
            <a:lvl4pPr marL="1332564" indent="0">
              <a:buNone/>
              <a:defRPr sz="1943"/>
            </a:lvl4pPr>
            <a:lvl5pPr marL="1776752" indent="0">
              <a:buNone/>
              <a:defRPr sz="1943"/>
            </a:lvl5pPr>
            <a:lvl6pPr marL="2220940" indent="0">
              <a:buNone/>
              <a:defRPr sz="1943"/>
            </a:lvl6pPr>
            <a:lvl7pPr marL="2665128" indent="0">
              <a:buNone/>
              <a:defRPr sz="1943"/>
            </a:lvl7pPr>
            <a:lvl8pPr marL="3109316" indent="0">
              <a:buNone/>
              <a:defRPr sz="1943"/>
            </a:lvl8pPr>
            <a:lvl9pPr marL="3553504" indent="0">
              <a:buNone/>
              <a:defRPr sz="1943"/>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54"/>
            </a:lvl1pPr>
            <a:lvl2pPr marL="444188" indent="0">
              <a:buNone/>
              <a:defRPr sz="1360"/>
            </a:lvl2pPr>
            <a:lvl3pPr marL="888376" indent="0">
              <a:buNone/>
              <a:defRPr sz="1166"/>
            </a:lvl3pPr>
            <a:lvl4pPr marL="1332564" indent="0">
              <a:buNone/>
              <a:defRPr sz="972"/>
            </a:lvl4pPr>
            <a:lvl5pPr marL="1776752" indent="0">
              <a:buNone/>
              <a:defRPr sz="972"/>
            </a:lvl5pPr>
            <a:lvl6pPr marL="2220940" indent="0">
              <a:buNone/>
              <a:defRPr sz="972"/>
            </a:lvl6pPr>
            <a:lvl7pPr marL="2665128" indent="0">
              <a:buNone/>
              <a:defRPr sz="972"/>
            </a:lvl7pPr>
            <a:lvl8pPr marL="3109316" indent="0">
              <a:buNone/>
              <a:defRPr sz="972"/>
            </a:lvl8pPr>
            <a:lvl9pPr marL="3553504" indent="0">
              <a:buNone/>
              <a:defRPr sz="972"/>
            </a:lvl9pPr>
          </a:lstStyle>
          <a:p>
            <a:pPr lvl="0"/>
            <a:r>
              <a:rPr lang="es-ES"/>
              <a:t>Editar el estilo de texto del patrón</a:t>
            </a:r>
          </a:p>
        </p:txBody>
      </p:sp>
      <p:sp>
        <p:nvSpPr>
          <p:cNvPr id="5" name="Date Placeholder 4"/>
          <p:cNvSpPr>
            <a:spLocks noGrp="1"/>
          </p:cNvSpPr>
          <p:nvPr>
            <p:ph type="dt" sz="half" idx="10"/>
          </p:nvPr>
        </p:nvSpPr>
        <p:spPr/>
        <p:txBody>
          <a:bodyPr/>
          <a:lstStyle/>
          <a:p>
            <a:fld id="{77B97201-DF28-472B-AC2C-B547E4B2347E}" type="datetimeFigureOut">
              <a:rPr lang="es-CO" smtClean="0"/>
              <a:t>24/05/2024</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3731311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B0EE7E-16A2-89DD-C3E1-DBC8BB9E39A4}"/>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4CF911E5-08AE-56B2-C6A4-7B346DACC44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CF5F6777-E97B-0AB1-65E3-1C4178C5A473}"/>
              </a:ext>
            </a:extLst>
          </p:cNvPr>
          <p:cNvSpPr>
            <a:spLocks noGrp="1"/>
          </p:cNvSpPr>
          <p:nvPr>
            <p:ph type="dt" sz="half" idx="10"/>
          </p:nvPr>
        </p:nvSpPr>
        <p:spPr/>
        <p:txBody>
          <a:bodyPr/>
          <a:lstStyle/>
          <a:p>
            <a:fld id="{D5BB5B69-21D3-F44F-A4F5-5B635EAB44DA}" type="datetimeFigureOut">
              <a:rPr lang="es-CO" smtClean="0"/>
              <a:t>24/05/2024</a:t>
            </a:fld>
            <a:endParaRPr lang="es-CO"/>
          </a:p>
        </p:txBody>
      </p:sp>
      <p:sp>
        <p:nvSpPr>
          <p:cNvPr id="5" name="Marcador de pie de página 4">
            <a:extLst>
              <a:ext uri="{FF2B5EF4-FFF2-40B4-BE49-F238E27FC236}">
                <a16:creationId xmlns:a16="http://schemas.microsoft.com/office/drawing/2014/main" id="{E1121522-5BCA-A250-79D7-2C266BB06C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E7E4B06-EF23-B2AA-F9D0-0D09145079C2}"/>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27263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B97201-DF28-472B-AC2C-B547E4B2347E}" type="datetimeFigureOut">
              <a:rPr lang="es-CO" smtClean="0"/>
              <a:t>24/05/2024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3950236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B97201-DF28-472B-AC2C-B547E4B2347E}" type="datetimeFigureOut">
              <a:rPr lang="es-CO" smtClean="0"/>
              <a:t>24/05/2024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2856032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45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97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 blanco" userDrawn="1">
  <p:cSld name="2_En blanco">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55457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En blanco">
  <p:cSld name="2_En blanco">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879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82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32"/>
            </a:lvl1pPr>
            <a:lvl2pPr marL="444188" indent="0" algn="ctr">
              <a:buNone/>
              <a:defRPr sz="1943"/>
            </a:lvl2pPr>
            <a:lvl3pPr marL="888376" indent="0" algn="ctr">
              <a:buNone/>
              <a:defRPr sz="1749"/>
            </a:lvl3pPr>
            <a:lvl4pPr marL="1332564" indent="0" algn="ctr">
              <a:buNone/>
              <a:defRPr sz="1554"/>
            </a:lvl4pPr>
            <a:lvl5pPr marL="1776752" indent="0" algn="ctr">
              <a:buNone/>
              <a:defRPr sz="1554"/>
            </a:lvl5pPr>
            <a:lvl6pPr marL="2220940" indent="0" algn="ctr">
              <a:buNone/>
              <a:defRPr sz="1554"/>
            </a:lvl6pPr>
            <a:lvl7pPr marL="2665128" indent="0" algn="ctr">
              <a:buNone/>
              <a:defRPr sz="1554"/>
            </a:lvl7pPr>
            <a:lvl8pPr marL="3109316" indent="0" algn="ctr">
              <a:buNone/>
              <a:defRPr sz="1554"/>
            </a:lvl8pPr>
            <a:lvl9pPr marL="3553504" indent="0" algn="ctr">
              <a:buNone/>
              <a:defRPr sz="1554"/>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24/05/2024</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703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24/05/2024</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810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82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332">
                <a:solidFill>
                  <a:schemeClr val="tx1">
                    <a:tint val="75000"/>
                  </a:schemeClr>
                </a:solidFill>
              </a:defRPr>
            </a:lvl1pPr>
            <a:lvl2pPr marL="444188" indent="0">
              <a:buNone/>
              <a:defRPr sz="1943">
                <a:solidFill>
                  <a:schemeClr val="tx1">
                    <a:tint val="75000"/>
                  </a:schemeClr>
                </a:solidFill>
              </a:defRPr>
            </a:lvl2pPr>
            <a:lvl3pPr marL="888376" indent="0">
              <a:buNone/>
              <a:defRPr sz="1749">
                <a:solidFill>
                  <a:schemeClr val="tx1">
                    <a:tint val="75000"/>
                  </a:schemeClr>
                </a:solidFill>
              </a:defRPr>
            </a:lvl3pPr>
            <a:lvl4pPr marL="1332564" indent="0">
              <a:buNone/>
              <a:defRPr sz="1554">
                <a:solidFill>
                  <a:schemeClr val="tx1">
                    <a:tint val="75000"/>
                  </a:schemeClr>
                </a:solidFill>
              </a:defRPr>
            </a:lvl4pPr>
            <a:lvl5pPr marL="1776752" indent="0">
              <a:buNone/>
              <a:defRPr sz="1554">
                <a:solidFill>
                  <a:schemeClr val="tx1">
                    <a:tint val="75000"/>
                  </a:schemeClr>
                </a:solidFill>
              </a:defRPr>
            </a:lvl5pPr>
            <a:lvl6pPr marL="2220940" indent="0">
              <a:buNone/>
              <a:defRPr sz="1554">
                <a:solidFill>
                  <a:schemeClr val="tx1">
                    <a:tint val="75000"/>
                  </a:schemeClr>
                </a:solidFill>
              </a:defRPr>
            </a:lvl6pPr>
            <a:lvl7pPr marL="2665128" indent="0">
              <a:buNone/>
              <a:defRPr sz="1554">
                <a:solidFill>
                  <a:schemeClr val="tx1">
                    <a:tint val="75000"/>
                  </a:schemeClr>
                </a:solidFill>
              </a:defRPr>
            </a:lvl7pPr>
            <a:lvl8pPr marL="3109316" indent="0">
              <a:buNone/>
              <a:defRPr sz="1554">
                <a:solidFill>
                  <a:schemeClr val="tx1">
                    <a:tint val="75000"/>
                  </a:schemeClr>
                </a:solidFill>
              </a:defRPr>
            </a:lvl8pPr>
            <a:lvl9pPr marL="3553504" indent="0">
              <a:buNone/>
              <a:defRPr sz="1554">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24/05/2024</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685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24/05/2024</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205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FA003-E691-3FB4-22FD-2D26DC4C754E}"/>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808A0AF6-E843-79A2-9F1B-C185D65415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CBB28DC-8989-875C-9235-3F2259977E72}"/>
              </a:ext>
            </a:extLst>
          </p:cNvPr>
          <p:cNvSpPr>
            <a:spLocks noGrp="1"/>
          </p:cNvSpPr>
          <p:nvPr>
            <p:ph type="dt" sz="half" idx="10"/>
          </p:nvPr>
        </p:nvSpPr>
        <p:spPr/>
        <p:txBody>
          <a:bodyPr/>
          <a:lstStyle/>
          <a:p>
            <a:fld id="{D5BB5B69-21D3-F44F-A4F5-5B635EAB44DA}" type="datetimeFigureOut">
              <a:rPr lang="es-CO" smtClean="0"/>
              <a:t>24/05/2024</a:t>
            </a:fld>
            <a:endParaRPr lang="es-CO"/>
          </a:p>
        </p:txBody>
      </p:sp>
      <p:sp>
        <p:nvSpPr>
          <p:cNvPr id="5" name="Marcador de pie de página 4">
            <a:extLst>
              <a:ext uri="{FF2B5EF4-FFF2-40B4-BE49-F238E27FC236}">
                <a16:creationId xmlns:a16="http://schemas.microsoft.com/office/drawing/2014/main" id="{2C7F834C-52CF-CB5C-48C3-39FD6D36B2D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4E70C5C-B366-4175-1071-EB4BA6306F01}"/>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593675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32" b="1"/>
            </a:lvl1pPr>
            <a:lvl2pPr marL="444188" indent="0">
              <a:buNone/>
              <a:defRPr sz="1943" b="1"/>
            </a:lvl2pPr>
            <a:lvl3pPr marL="888376" indent="0">
              <a:buNone/>
              <a:defRPr sz="1749" b="1"/>
            </a:lvl3pPr>
            <a:lvl4pPr marL="1332564" indent="0">
              <a:buNone/>
              <a:defRPr sz="1554" b="1"/>
            </a:lvl4pPr>
            <a:lvl5pPr marL="1776752" indent="0">
              <a:buNone/>
              <a:defRPr sz="1554" b="1"/>
            </a:lvl5pPr>
            <a:lvl6pPr marL="2220940" indent="0">
              <a:buNone/>
              <a:defRPr sz="1554" b="1"/>
            </a:lvl6pPr>
            <a:lvl7pPr marL="2665128" indent="0">
              <a:buNone/>
              <a:defRPr sz="1554" b="1"/>
            </a:lvl7pPr>
            <a:lvl8pPr marL="3109316" indent="0">
              <a:buNone/>
              <a:defRPr sz="1554" b="1"/>
            </a:lvl8pPr>
            <a:lvl9pPr marL="3553504" indent="0">
              <a:buNone/>
              <a:defRPr sz="1554"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32" b="1"/>
            </a:lvl1pPr>
            <a:lvl2pPr marL="444188" indent="0">
              <a:buNone/>
              <a:defRPr sz="1943" b="1"/>
            </a:lvl2pPr>
            <a:lvl3pPr marL="888376" indent="0">
              <a:buNone/>
              <a:defRPr sz="1749" b="1"/>
            </a:lvl3pPr>
            <a:lvl4pPr marL="1332564" indent="0">
              <a:buNone/>
              <a:defRPr sz="1554" b="1"/>
            </a:lvl4pPr>
            <a:lvl5pPr marL="1776752" indent="0">
              <a:buNone/>
              <a:defRPr sz="1554" b="1"/>
            </a:lvl5pPr>
            <a:lvl6pPr marL="2220940" indent="0">
              <a:buNone/>
              <a:defRPr sz="1554" b="1"/>
            </a:lvl6pPr>
            <a:lvl7pPr marL="2665128" indent="0">
              <a:buNone/>
              <a:defRPr sz="1554" b="1"/>
            </a:lvl7pPr>
            <a:lvl8pPr marL="3109316" indent="0">
              <a:buNone/>
              <a:defRPr sz="1554" b="1"/>
            </a:lvl8pPr>
            <a:lvl9pPr marL="3553504" indent="0">
              <a:buNone/>
              <a:defRPr sz="1554"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24/05/2024</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372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712952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09"/>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109"/>
            </a:lvl1pPr>
            <a:lvl2pPr>
              <a:defRPr sz="2721"/>
            </a:lvl2pPr>
            <a:lvl3pPr>
              <a:defRPr sz="2332"/>
            </a:lvl3pPr>
            <a:lvl4pPr>
              <a:defRPr sz="1943"/>
            </a:lvl4pPr>
            <a:lvl5pPr>
              <a:defRPr sz="1943"/>
            </a:lvl5pPr>
            <a:lvl6pPr>
              <a:defRPr sz="1943"/>
            </a:lvl6pPr>
            <a:lvl7pPr>
              <a:defRPr sz="1943"/>
            </a:lvl7pPr>
            <a:lvl8pPr>
              <a:defRPr sz="1943"/>
            </a:lvl8pPr>
            <a:lvl9pPr>
              <a:defRPr sz="1943"/>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54"/>
            </a:lvl1pPr>
            <a:lvl2pPr marL="444188" indent="0">
              <a:buNone/>
              <a:defRPr sz="1360"/>
            </a:lvl2pPr>
            <a:lvl3pPr marL="888376" indent="0">
              <a:buNone/>
              <a:defRPr sz="1166"/>
            </a:lvl3pPr>
            <a:lvl4pPr marL="1332564" indent="0">
              <a:buNone/>
              <a:defRPr sz="972"/>
            </a:lvl4pPr>
            <a:lvl5pPr marL="1776752" indent="0">
              <a:buNone/>
              <a:defRPr sz="972"/>
            </a:lvl5pPr>
            <a:lvl6pPr marL="2220940" indent="0">
              <a:buNone/>
              <a:defRPr sz="972"/>
            </a:lvl6pPr>
            <a:lvl7pPr marL="2665128" indent="0">
              <a:buNone/>
              <a:defRPr sz="972"/>
            </a:lvl7pPr>
            <a:lvl8pPr marL="3109316" indent="0">
              <a:buNone/>
              <a:defRPr sz="972"/>
            </a:lvl8pPr>
            <a:lvl9pPr marL="3553504" indent="0">
              <a:buNone/>
              <a:defRPr sz="972"/>
            </a:lvl9pPr>
          </a:lstStyle>
          <a:p>
            <a:pPr lvl="0"/>
            <a:r>
              <a:rPr lang="es-ES"/>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24/05/2024</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256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09"/>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09"/>
            </a:lvl1pPr>
            <a:lvl2pPr marL="444188" indent="0">
              <a:buNone/>
              <a:defRPr sz="2721"/>
            </a:lvl2pPr>
            <a:lvl3pPr marL="888376" indent="0">
              <a:buNone/>
              <a:defRPr sz="2332"/>
            </a:lvl3pPr>
            <a:lvl4pPr marL="1332564" indent="0">
              <a:buNone/>
              <a:defRPr sz="1943"/>
            </a:lvl4pPr>
            <a:lvl5pPr marL="1776752" indent="0">
              <a:buNone/>
              <a:defRPr sz="1943"/>
            </a:lvl5pPr>
            <a:lvl6pPr marL="2220940" indent="0">
              <a:buNone/>
              <a:defRPr sz="1943"/>
            </a:lvl6pPr>
            <a:lvl7pPr marL="2665128" indent="0">
              <a:buNone/>
              <a:defRPr sz="1943"/>
            </a:lvl7pPr>
            <a:lvl8pPr marL="3109316" indent="0">
              <a:buNone/>
              <a:defRPr sz="1943"/>
            </a:lvl8pPr>
            <a:lvl9pPr marL="3553504" indent="0">
              <a:buNone/>
              <a:defRPr sz="1943"/>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54"/>
            </a:lvl1pPr>
            <a:lvl2pPr marL="444188" indent="0">
              <a:buNone/>
              <a:defRPr sz="1360"/>
            </a:lvl2pPr>
            <a:lvl3pPr marL="888376" indent="0">
              <a:buNone/>
              <a:defRPr sz="1166"/>
            </a:lvl3pPr>
            <a:lvl4pPr marL="1332564" indent="0">
              <a:buNone/>
              <a:defRPr sz="972"/>
            </a:lvl4pPr>
            <a:lvl5pPr marL="1776752" indent="0">
              <a:buNone/>
              <a:defRPr sz="972"/>
            </a:lvl5pPr>
            <a:lvl6pPr marL="2220940" indent="0">
              <a:buNone/>
              <a:defRPr sz="972"/>
            </a:lvl6pPr>
            <a:lvl7pPr marL="2665128" indent="0">
              <a:buNone/>
              <a:defRPr sz="972"/>
            </a:lvl7pPr>
            <a:lvl8pPr marL="3109316" indent="0">
              <a:buNone/>
              <a:defRPr sz="972"/>
            </a:lvl8pPr>
            <a:lvl9pPr marL="3553504" indent="0">
              <a:buNone/>
              <a:defRPr sz="972"/>
            </a:lvl9pPr>
          </a:lstStyle>
          <a:p>
            <a:pPr lvl="0"/>
            <a:r>
              <a:rPr lang="es-ES"/>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24/05/2024</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854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24/05/2024</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046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24/05/2024</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932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92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En blanco">
  <p:cSld name="1_En blanco">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64972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3781" y="1"/>
            <a:ext cx="12151917" cy="246173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8"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17" name="bg object 17"/>
          <p:cNvSpPr/>
          <p:nvPr/>
        </p:nvSpPr>
        <p:spPr>
          <a:xfrm>
            <a:off x="0" y="2703632"/>
            <a:ext cx="12193358" cy="414909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8"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18" name="bg object 18"/>
          <p:cNvSpPr/>
          <p:nvPr/>
        </p:nvSpPr>
        <p:spPr>
          <a:xfrm>
            <a:off x="1" y="6062734"/>
            <a:ext cx="1624693" cy="79130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8"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2" name="Holder 2"/>
          <p:cNvSpPr>
            <a:spLocks noGrp="1"/>
          </p:cNvSpPr>
          <p:nvPr>
            <p:ph type="title"/>
          </p:nvPr>
        </p:nvSpPr>
        <p:spPr/>
        <p:txBody>
          <a:bodyPr lIns="0" tIns="0" rIns="0" bIns="0"/>
          <a:lstStyle>
            <a:lvl1pPr>
              <a:defRPr sz="2423" b="0" i="0">
                <a:solidFill>
                  <a:srgbClr val="00044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166" b="0" i="0" u="none" strike="noStrike" kern="1200" cap="none" spc="0" normalizeH="0" baseline="0" noProof="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5/24/2024</a:t>
            </a:fld>
            <a:endParaRPr kumimoji="0" lang="en-US"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166" b="0" i="0" u="none" strike="noStrike" kern="1200" cap="none" spc="0" normalizeH="0" baseline="0" noProof="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340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02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6C200-9AF3-3191-AC58-7BAF277BA014}"/>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DEF85614-AB05-3050-AC63-95DD6092E39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B27F60A8-E53C-7B5D-2072-199AD3A4FCDE}"/>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2E683828-E2F2-E97A-3530-F061969E969D}"/>
              </a:ext>
            </a:extLst>
          </p:cNvPr>
          <p:cNvSpPr>
            <a:spLocks noGrp="1"/>
          </p:cNvSpPr>
          <p:nvPr>
            <p:ph type="dt" sz="half" idx="10"/>
          </p:nvPr>
        </p:nvSpPr>
        <p:spPr/>
        <p:txBody>
          <a:bodyPr/>
          <a:lstStyle/>
          <a:p>
            <a:fld id="{D5BB5B69-21D3-F44F-A4F5-5B635EAB44DA}" type="datetimeFigureOut">
              <a:rPr lang="es-CO" smtClean="0"/>
              <a:t>24/05/2024</a:t>
            </a:fld>
            <a:endParaRPr lang="es-CO"/>
          </a:p>
        </p:txBody>
      </p:sp>
      <p:sp>
        <p:nvSpPr>
          <p:cNvPr id="6" name="Marcador de pie de página 5">
            <a:extLst>
              <a:ext uri="{FF2B5EF4-FFF2-40B4-BE49-F238E27FC236}">
                <a16:creationId xmlns:a16="http://schemas.microsoft.com/office/drawing/2014/main" id="{C0633A1B-A3DA-D798-8EB1-B02E517F8EE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C7A822B-2660-5A91-40CB-AF9169FC341D}"/>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111846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848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3" name="Freeform: Shape 54"/>
          <p:cNvSpPr>
            <a:spLocks/>
          </p:cNvSpPr>
          <p:nvPr userDrawn="1"/>
        </p:nvSpPr>
        <p:spPr bwMode="auto">
          <a:xfrm flipH="1">
            <a:off x="-1" y="-143953"/>
            <a:ext cx="12192000" cy="7001952"/>
          </a:xfrm>
          <a:custGeom>
            <a:avLst/>
            <a:gdLst>
              <a:gd name="connsiteX0" fmla="*/ 0 w 6964364"/>
              <a:gd name="connsiteY0" fmla="*/ 1733690 h 4742779"/>
              <a:gd name="connsiteX1" fmla="*/ 35484 w 6964364"/>
              <a:gd name="connsiteY1" fmla="*/ 1836167 h 4742779"/>
              <a:gd name="connsiteX2" fmla="*/ 630707 w 6964364"/>
              <a:gd name="connsiteY2" fmla="*/ 3555155 h 4742779"/>
              <a:gd name="connsiteX3" fmla="*/ 1657786 w 6964364"/>
              <a:gd name="connsiteY3" fmla="*/ 3896095 h 4742779"/>
              <a:gd name="connsiteX4" fmla="*/ 1743376 w 6964364"/>
              <a:gd name="connsiteY4" fmla="*/ 2660187 h 4742779"/>
              <a:gd name="connsiteX5" fmla="*/ 1786171 w 6964364"/>
              <a:gd name="connsiteY5" fmla="*/ 3938712 h 4742779"/>
              <a:gd name="connsiteX6" fmla="*/ 3972414 w 6964364"/>
              <a:gd name="connsiteY6" fmla="*/ 4676144 h 4742779"/>
              <a:gd name="connsiteX7" fmla="*/ 4169966 w 6964364"/>
              <a:gd name="connsiteY7" fmla="*/ 4742779 h 4742779"/>
              <a:gd name="connsiteX8" fmla="*/ 4062168 w 6964364"/>
              <a:gd name="connsiteY8" fmla="*/ 4742779 h 4742779"/>
              <a:gd name="connsiteX9" fmla="*/ 4041645 w 6964364"/>
              <a:gd name="connsiteY9" fmla="*/ 4737835 h 4742779"/>
              <a:gd name="connsiteX10" fmla="*/ 1786171 w 6964364"/>
              <a:gd name="connsiteY10" fmla="*/ 4194418 h 4742779"/>
              <a:gd name="connsiteX11" fmla="*/ 1807067 w 6964364"/>
              <a:gd name="connsiteY11" fmla="*/ 4673033 h 4742779"/>
              <a:gd name="connsiteX12" fmla="*/ 1810112 w 6964364"/>
              <a:gd name="connsiteY12" fmla="*/ 4742779 h 4742779"/>
              <a:gd name="connsiteX13" fmla="*/ 1621453 w 6964364"/>
              <a:gd name="connsiteY13" fmla="*/ 4742779 h 4742779"/>
              <a:gd name="connsiteX14" fmla="*/ 1624957 w 6964364"/>
              <a:gd name="connsiteY14" fmla="*/ 4685783 h 4742779"/>
              <a:gd name="connsiteX15" fmla="*/ 1657786 w 6964364"/>
              <a:gd name="connsiteY15" fmla="*/ 4151800 h 4742779"/>
              <a:gd name="connsiteX16" fmla="*/ 373937 w 6964364"/>
              <a:gd name="connsiteY16" fmla="*/ 3810860 h 4742779"/>
              <a:gd name="connsiteX17" fmla="*/ 40186 w 6964364"/>
              <a:gd name="connsiteY17" fmla="*/ 2522938 h 4742779"/>
              <a:gd name="connsiteX18" fmla="*/ 0 w 6964364"/>
              <a:gd name="connsiteY18" fmla="*/ 2367864 h 4742779"/>
              <a:gd name="connsiteX19" fmla="*/ 0 w 6964364"/>
              <a:gd name="connsiteY19" fmla="*/ 0 h 4742779"/>
              <a:gd name="connsiteX20" fmla="*/ 72443 w 6964364"/>
              <a:gd name="connsiteY20" fmla="*/ 16922 h 4742779"/>
              <a:gd name="connsiteX21" fmla="*/ 2813251 w 6964364"/>
              <a:gd name="connsiteY21" fmla="*/ 657162 h 4742779"/>
              <a:gd name="connsiteX22" fmla="*/ 2898841 w 6964364"/>
              <a:gd name="connsiteY22" fmla="*/ 699779 h 4742779"/>
              <a:gd name="connsiteX23" fmla="*/ 2941636 w 6964364"/>
              <a:gd name="connsiteY23" fmla="*/ 742397 h 4742779"/>
              <a:gd name="connsiteX24" fmla="*/ 3412381 w 6964364"/>
              <a:gd name="connsiteY24" fmla="*/ 2106158 h 4742779"/>
              <a:gd name="connsiteX25" fmla="*/ 4225485 w 6964364"/>
              <a:gd name="connsiteY25" fmla="*/ 1850453 h 4742779"/>
              <a:gd name="connsiteX26" fmla="*/ 5423745 w 6964364"/>
              <a:gd name="connsiteY26" fmla="*/ 1424277 h 4742779"/>
              <a:gd name="connsiteX27" fmla="*/ 6065670 w 6964364"/>
              <a:gd name="connsiteY27" fmla="*/ 1211190 h 4742779"/>
              <a:gd name="connsiteX28" fmla="*/ 6365234 w 6964364"/>
              <a:gd name="connsiteY28" fmla="*/ 1125955 h 4742779"/>
              <a:gd name="connsiteX29" fmla="*/ 6664799 w 6964364"/>
              <a:gd name="connsiteY29" fmla="*/ 998102 h 4742779"/>
              <a:gd name="connsiteX30" fmla="*/ 6964364 w 6964364"/>
              <a:gd name="connsiteY30" fmla="*/ 912867 h 4742779"/>
              <a:gd name="connsiteX31" fmla="*/ 6878774 w 6964364"/>
              <a:gd name="connsiteY31" fmla="*/ 1211190 h 4742779"/>
              <a:gd name="connsiteX32" fmla="*/ 5904019 w 6964364"/>
              <a:gd name="connsiteY32" fmla="*/ 4551590 h 4742779"/>
              <a:gd name="connsiteX33" fmla="*/ 5848228 w 6964364"/>
              <a:gd name="connsiteY33" fmla="*/ 4742779 h 4742779"/>
              <a:gd name="connsiteX34" fmla="*/ 5490156 w 6964364"/>
              <a:gd name="connsiteY34" fmla="*/ 4742779 h 4742779"/>
              <a:gd name="connsiteX35" fmla="*/ 5526386 w 6964364"/>
              <a:gd name="connsiteY35" fmla="*/ 4617628 h 4742779"/>
              <a:gd name="connsiteX36" fmla="*/ 6450824 w 6964364"/>
              <a:gd name="connsiteY36" fmla="*/ 1424277 h 4742779"/>
              <a:gd name="connsiteX37" fmla="*/ 6151260 w 6964364"/>
              <a:gd name="connsiteY37" fmla="*/ 1509513 h 4742779"/>
              <a:gd name="connsiteX38" fmla="*/ 5509335 w 6964364"/>
              <a:gd name="connsiteY38" fmla="*/ 1679983 h 4742779"/>
              <a:gd name="connsiteX39" fmla="*/ 4268280 w 6964364"/>
              <a:gd name="connsiteY39" fmla="*/ 2020923 h 4742779"/>
              <a:gd name="connsiteX40" fmla="*/ 3455176 w 6964364"/>
              <a:gd name="connsiteY40" fmla="*/ 2191393 h 4742779"/>
              <a:gd name="connsiteX41" fmla="*/ 4350037 w 6964364"/>
              <a:gd name="connsiteY41" fmla="*/ 4593627 h 4742779"/>
              <a:gd name="connsiteX42" fmla="*/ 4405598 w 6964364"/>
              <a:gd name="connsiteY42" fmla="*/ 4742779 h 4742779"/>
              <a:gd name="connsiteX43" fmla="*/ 4396863 w 6964364"/>
              <a:gd name="connsiteY43" fmla="*/ 4742779 h 4742779"/>
              <a:gd name="connsiteX44" fmla="*/ 4376271 w 6964364"/>
              <a:gd name="connsiteY44" fmla="*/ 4698837 h 4742779"/>
              <a:gd name="connsiteX45" fmla="*/ 3241201 w 6964364"/>
              <a:gd name="connsiteY45" fmla="*/ 2276629 h 4742779"/>
              <a:gd name="connsiteX46" fmla="*/ 1743376 w 6964364"/>
              <a:gd name="connsiteY46" fmla="*/ 2660187 h 4742779"/>
              <a:gd name="connsiteX47" fmla="*/ 3198406 w 6964364"/>
              <a:gd name="connsiteY47" fmla="*/ 2148776 h 4742779"/>
              <a:gd name="connsiteX48" fmla="*/ 2642071 w 6964364"/>
              <a:gd name="connsiteY48" fmla="*/ 955484 h 4742779"/>
              <a:gd name="connsiteX49" fmla="*/ 189466 w 6964364"/>
              <a:gd name="connsiteY49" fmla="*/ 130766 h 4742779"/>
              <a:gd name="connsiteX50" fmla="*/ 0 w 6964364"/>
              <a:gd name="connsiteY50" fmla="*/ 67056 h 474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964364" h="4742779">
                <a:moveTo>
                  <a:pt x="0" y="1733690"/>
                </a:moveTo>
                <a:lnTo>
                  <a:pt x="35484" y="1836167"/>
                </a:lnTo>
                <a:cubicBezTo>
                  <a:pt x="194398" y="2295107"/>
                  <a:pt x="389985" y="2859956"/>
                  <a:pt x="630707" y="3555155"/>
                </a:cubicBezTo>
                <a:cubicBezTo>
                  <a:pt x="630707" y="3555155"/>
                  <a:pt x="630707" y="3555155"/>
                  <a:pt x="1657786" y="3896095"/>
                </a:cubicBezTo>
                <a:cubicBezTo>
                  <a:pt x="1657786" y="3896095"/>
                  <a:pt x="1657786" y="3896095"/>
                  <a:pt x="1743376" y="2660187"/>
                </a:cubicBezTo>
                <a:cubicBezTo>
                  <a:pt x="1743376" y="2660187"/>
                  <a:pt x="1743376" y="2660187"/>
                  <a:pt x="1786171" y="3938712"/>
                </a:cubicBezTo>
                <a:cubicBezTo>
                  <a:pt x="1786171" y="3938712"/>
                  <a:pt x="1786171" y="3938712"/>
                  <a:pt x="3972414" y="4676144"/>
                </a:cubicBezTo>
                <a:lnTo>
                  <a:pt x="4169966" y="4742779"/>
                </a:lnTo>
                <a:lnTo>
                  <a:pt x="4062168" y="4742779"/>
                </a:lnTo>
                <a:lnTo>
                  <a:pt x="4041645" y="4737835"/>
                </a:lnTo>
                <a:cubicBezTo>
                  <a:pt x="3690632" y="4653264"/>
                  <a:pt x="3029901" y="4494073"/>
                  <a:pt x="1786171" y="4194418"/>
                </a:cubicBezTo>
                <a:cubicBezTo>
                  <a:pt x="1786171" y="4194418"/>
                  <a:pt x="1786171" y="4194418"/>
                  <a:pt x="1807067" y="4673033"/>
                </a:cubicBezTo>
                <a:lnTo>
                  <a:pt x="1810112" y="4742779"/>
                </a:lnTo>
                <a:lnTo>
                  <a:pt x="1621453" y="4742779"/>
                </a:lnTo>
                <a:lnTo>
                  <a:pt x="1624957" y="4685783"/>
                </a:lnTo>
                <a:cubicBezTo>
                  <a:pt x="1634842" y="4524995"/>
                  <a:pt x="1645750" y="4347575"/>
                  <a:pt x="1657786" y="4151800"/>
                </a:cubicBezTo>
                <a:cubicBezTo>
                  <a:pt x="1657786" y="4151800"/>
                  <a:pt x="1657786" y="4151800"/>
                  <a:pt x="373937" y="3810860"/>
                </a:cubicBezTo>
                <a:cubicBezTo>
                  <a:pt x="373937" y="3810860"/>
                  <a:pt x="373937" y="3810860"/>
                  <a:pt x="40186" y="2522938"/>
                </a:cubicBezTo>
                <a:lnTo>
                  <a:pt x="0" y="2367864"/>
                </a:lnTo>
                <a:close/>
                <a:moveTo>
                  <a:pt x="0" y="0"/>
                </a:moveTo>
                <a:lnTo>
                  <a:pt x="72443" y="16922"/>
                </a:lnTo>
                <a:cubicBezTo>
                  <a:pt x="568896" y="132891"/>
                  <a:pt x="1405028" y="328208"/>
                  <a:pt x="2813251" y="657162"/>
                </a:cubicBezTo>
                <a:cubicBezTo>
                  <a:pt x="2813251" y="657162"/>
                  <a:pt x="2813251" y="657162"/>
                  <a:pt x="2898841" y="699779"/>
                </a:cubicBezTo>
                <a:cubicBezTo>
                  <a:pt x="2898841" y="699779"/>
                  <a:pt x="2898841" y="699779"/>
                  <a:pt x="2941636" y="742397"/>
                </a:cubicBezTo>
                <a:cubicBezTo>
                  <a:pt x="2941636" y="742397"/>
                  <a:pt x="2941636" y="742397"/>
                  <a:pt x="3412381" y="2106158"/>
                </a:cubicBezTo>
                <a:cubicBezTo>
                  <a:pt x="3412381" y="2106158"/>
                  <a:pt x="3412381" y="2106158"/>
                  <a:pt x="4225485" y="1850453"/>
                </a:cubicBezTo>
                <a:cubicBezTo>
                  <a:pt x="4225485" y="1850453"/>
                  <a:pt x="4225485" y="1850453"/>
                  <a:pt x="5423745" y="1424277"/>
                </a:cubicBezTo>
                <a:cubicBezTo>
                  <a:pt x="5423745" y="1424277"/>
                  <a:pt x="5423745" y="1424277"/>
                  <a:pt x="6065670" y="1211190"/>
                </a:cubicBezTo>
                <a:cubicBezTo>
                  <a:pt x="6065670" y="1211190"/>
                  <a:pt x="6065670" y="1211190"/>
                  <a:pt x="6365234" y="1125955"/>
                </a:cubicBezTo>
                <a:cubicBezTo>
                  <a:pt x="6450824" y="1083337"/>
                  <a:pt x="6579209" y="1040720"/>
                  <a:pt x="6664799" y="998102"/>
                </a:cubicBezTo>
                <a:cubicBezTo>
                  <a:pt x="6664799" y="998102"/>
                  <a:pt x="6664799" y="998102"/>
                  <a:pt x="6964364" y="912867"/>
                </a:cubicBezTo>
                <a:lnTo>
                  <a:pt x="6878774" y="1211190"/>
                </a:lnTo>
                <a:cubicBezTo>
                  <a:pt x="6878774" y="1211190"/>
                  <a:pt x="6878774" y="1211190"/>
                  <a:pt x="5904019" y="4551590"/>
                </a:cubicBezTo>
                <a:lnTo>
                  <a:pt x="5848228" y="4742779"/>
                </a:lnTo>
                <a:lnTo>
                  <a:pt x="5490156" y="4742779"/>
                </a:lnTo>
                <a:lnTo>
                  <a:pt x="5526386" y="4617628"/>
                </a:lnTo>
                <a:cubicBezTo>
                  <a:pt x="5728659" y="3918902"/>
                  <a:pt x="6022875" y="2902574"/>
                  <a:pt x="6450824" y="1424277"/>
                </a:cubicBezTo>
                <a:cubicBezTo>
                  <a:pt x="6450824" y="1424277"/>
                  <a:pt x="6450824" y="1424277"/>
                  <a:pt x="6151260" y="1509513"/>
                </a:cubicBezTo>
                <a:cubicBezTo>
                  <a:pt x="6151260" y="1509513"/>
                  <a:pt x="6151260" y="1509513"/>
                  <a:pt x="5509335" y="1679983"/>
                </a:cubicBezTo>
                <a:cubicBezTo>
                  <a:pt x="5509335" y="1679983"/>
                  <a:pt x="5509335" y="1679983"/>
                  <a:pt x="4268280" y="2020923"/>
                </a:cubicBezTo>
                <a:cubicBezTo>
                  <a:pt x="4268280" y="2020923"/>
                  <a:pt x="4268280" y="2020923"/>
                  <a:pt x="3455176" y="2191393"/>
                </a:cubicBezTo>
                <a:cubicBezTo>
                  <a:pt x="3455176" y="2191393"/>
                  <a:pt x="3455176" y="2191393"/>
                  <a:pt x="4350037" y="4593627"/>
                </a:cubicBezTo>
                <a:lnTo>
                  <a:pt x="4405598" y="4742779"/>
                </a:lnTo>
                <a:lnTo>
                  <a:pt x="4396863" y="4742779"/>
                </a:lnTo>
                <a:lnTo>
                  <a:pt x="4376271" y="4698837"/>
                </a:lnTo>
                <a:cubicBezTo>
                  <a:pt x="4270955" y="4474096"/>
                  <a:pt x="3990113" y="3874787"/>
                  <a:pt x="3241201" y="2276629"/>
                </a:cubicBezTo>
                <a:cubicBezTo>
                  <a:pt x="3241201" y="2276629"/>
                  <a:pt x="3241201" y="2276629"/>
                  <a:pt x="1743376" y="2660187"/>
                </a:cubicBezTo>
                <a:cubicBezTo>
                  <a:pt x="1743376" y="2660187"/>
                  <a:pt x="1743376" y="2660187"/>
                  <a:pt x="3198406" y="2148776"/>
                </a:cubicBezTo>
                <a:cubicBezTo>
                  <a:pt x="3198406" y="2148776"/>
                  <a:pt x="3198406" y="2148776"/>
                  <a:pt x="2642071" y="955484"/>
                </a:cubicBezTo>
                <a:cubicBezTo>
                  <a:pt x="2642071" y="955484"/>
                  <a:pt x="2642071" y="955484"/>
                  <a:pt x="189466" y="130766"/>
                </a:cubicBezTo>
                <a:lnTo>
                  <a:pt x="0" y="67056"/>
                </a:lnTo>
                <a:close/>
              </a:path>
            </a:pathLst>
          </a:custGeom>
          <a:solidFill>
            <a:schemeClr val="bg1">
              <a:lumMod val="85000"/>
              <a:alpha val="35000"/>
            </a:schemeClr>
          </a:solidFill>
          <a:ln>
            <a:noFill/>
          </a:ln>
        </p:spPr>
        <p:txBody>
          <a:bodyPr vert="horz" wrap="square" lIns="79178" tIns="39589" rIns="79178" bIns="39589"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767" b="0" i="0" u="none" strike="noStrike" kern="1200" cap="none" spc="0" normalizeH="0" baseline="0" noProof="0">
              <a:ln>
                <a:noFill/>
              </a:ln>
              <a:solidFill>
                <a:srgbClr val="0F235A"/>
              </a:solidFill>
              <a:effectLst/>
              <a:uLnTx/>
              <a:uFillTx/>
              <a:latin typeface="Calibri" panose="020F0502020204030204"/>
              <a:ea typeface="+mn-ea"/>
              <a:cs typeface="+mn-cs"/>
            </a:endParaRPr>
          </a:p>
        </p:txBody>
      </p:sp>
      <p:sp>
        <p:nvSpPr>
          <p:cNvPr id="4" name="Freeform: Shape 13"/>
          <p:cNvSpPr/>
          <p:nvPr userDrawn="1"/>
        </p:nvSpPr>
        <p:spPr bwMode="auto">
          <a:xfrm>
            <a:off x="0" y="1"/>
            <a:ext cx="9779633" cy="573213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5" name="Freeform: Shape 13"/>
          <p:cNvSpPr/>
          <p:nvPr userDrawn="1"/>
        </p:nvSpPr>
        <p:spPr bwMode="auto">
          <a:xfrm>
            <a:off x="2" y="0"/>
            <a:ext cx="9074024" cy="5597890"/>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6" name="Freeform: Shape 14"/>
          <p:cNvSpPr/>
          <p:nvPr userDrawn="1"/>
        </p:nvSpPr>
        <p:spPr bwMode="auto">
          <a:xfrm>
            <a:off x="0" y="0"/>
            <a:ext cx="8157170" cy="5597890"/>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pic>
        <p:nvPicPr>
          <p:cNvPr id="7" name="Picture Placeholder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70" y="1607"/>
            <a:ext cx="7898928" cy="5381948"/>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effectLst>
            <a:outerShdw blurRad="127000" dist="76200" dir="5400000" algn="t" rotWithShape="0">
              <a:prstClr val="black">
                <a:alpha val="40000"/>
              </a:prstClr>
            </a:outerShdw>
          </a:effectLst>
        </p:spPr>
      </p:pic>
      <p:pic>
        <p:nvPicPr>
          <p:cNvPr id="8"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74303" y="5420398"/>
            <a:ext cx="934500" cy="1050434"/>
          </a:xfrm>
          <a:prstGeom prst="rect">
            <a:avLst/>
          </a:prstGeom>
        </p:spPr>
      </p:pic>
      <p:pic>
        <p:nvPicPr>
          <p:cNvPr id="9" name="Imagen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96939" y="5868423"/>
            <a:ext cx="3028976" cy="620231"/>
          </a:xfrm>
          <a:prstGeom prst="rect">
            <a:avLst/>
          </a:prstGeom>
        </p:spPr>
      </p:pic>
    </p:spTree>
    <p:extLst>
      <p:ext uri="{BB962C8B-B14F-4D97-AF65-F5344CB8AC3E}">
        <p14:creationId xmlns:p14="http://schemas.microsoft.com/office/powerpoint/2010/main" val="3235556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9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121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2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248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3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107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4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494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5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905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6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44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7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061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8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47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A2E88-4E54-1F5C-640D-3BECBD89D920}"/>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25CD52DB-52E7-DE5E-F668-78C0D7FF6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3BEB7574-6D66-C17E-B97F-374A78CA30AB}"/>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85A4F76D-CC4F-9766-8172-88E746F17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5968EC9D-5B49-26CB-65A1-614783701487}"/>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01CE850F-5FE9-2967-8545-CDF284FC55F1}"/>
              </a:ext>
            </a:extLst>
          </p:cNvPr>
          <p:cNvSpPr>
            <a:spLocks noGrp="1"/>
          </p:cNvSpPr>
          <p:nvPr>
            <p:ph type="dt" sz="half" idx="10"/>
          </p:nvPr>
        </p:nvSpPr>
        <p:spPr/>
        <p:txBody>
          <a:bodyPr/>
          <a:lstStyle/>
          <a:p>
            <a:fld id="{D5BB5B69-21D3-F44F-A4F5-5B635EAB44DA}" type="datetimeFigureOut">
              <a:rPr lang="es-CO" smtClean="0"/>
              <a:t>24/05/2024</a:t>
            </a:fld>
            <a:endParaRPr lang="es-CO"/>
          </a:p>
        </p:txBody>
      </p:sp>
      <p:sp>
        <p:nvSpPr>
          <p:cNvPr id="8" name="Marcador de pie de página 7">
            <a:extLst>
              <a:ext uri="{FF2B5EF4-FFF2-40B4-BE49-F238E27FC236}">
                <a16:creationId xmlns:a16="http://schemas.microsoft.com/office/drawing/2014/main" id="{AB7ACA90-8E81-ECB8-B397-91C19C01F791}"/>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C277526-A4B6-4DAA-F739-7E9A6E103A46}"/>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2605517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9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890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n blanco">
  <p:cSld name="2_En blanco">
    <p:spTree>
      <p:nvGrpSpPr>
        <p:cNvPr id="1" name="Shape 21"/>
        <p:cNvGrpSpPr/>
        <p:nvPr/>
      </p:nvGrpSpPr>
      <p:grpSpPr>
        <a:xfrm>
          <a:off x="0" y="0"/>
          <a:ext cx="0" cy="0"/>
          <a:chOff x="0" y="0"/>
          <a:chExt cx="0" cy="0"/>
        </a:xfrm>
      </p:grpSpPr>
      <p:sp>
        <p:nvSpPr>
          <p:cNvPr id="23" name="Google Shape;23;p3"/>
          <p:cNvSpPr txBox="1">
            <a:spLocks noGrp="1"/>
          </p:cNvSpPr>
          <p:nvPr>
            <p:ph type="title"/>
          </p:nvPr>
        </p:nvSpPr>
        <p:spPr>
          <a:xfrm>
            <a:off x="1670284" y="432642"/>
            <a:ext cx="10013633" cy="425437"/>
          </a:xfrm>
          <a:prstGeom prst="rect">
            <a:avLst/>
          </a:prstGeom>
          <a:noFill/>
          <a:ln>
            <a:noFill/>
          </a:ln>
        </p:spPr>
        <p:txBody>
          <a:bodyPr spcFirstLastPara="1" wrap="square" lIns="0" tIns="0" rIns="0" bIns="0" anchor="ctr" anchorCtr="0">
            <a:spAutoFit/>
          </a:bodyPr>
          <a:lstStyle>
            <a:lvl1pPr lvl="0" algn="r">
              <a:lnSpc>
                <a:spcPct val="114285"/>
              </a:lnSpc>
              <a:spcBef>
                <a:spcPts val="0"/>
              </a:spcBef>
              <a:spcAft>
                <a:spcPts val="0"/>
              </a:spcAft>
              <a:buClr>
                <a:srgbClr val="000447"/>
              </a:buClr>
              <a:buSzPts val="2800"/>
              <a:buFont typeface="Helvetica Neue"/>
              <a:buNone/>
              <a:defRPr sz="2425" b="0" i="0">
                <a:solidFill>
                  <a:srgbClr val="00044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379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755D05-D02E-329A-4266-B0538A627722}"/>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9EF5370B-AFE8-55B1-E7D8-CDB7C3E10832}"/>
              </a:ext>
            </a:extLst>
          </p:cNvPr>
          <p:cNvSpPr>
            <a:spLocks noGrp="1"/>
          </p:cNvSpPr>
          <p:nvPr>
            <p:ph type="dt" sz="half" idx="10"/>
          </p:nvPr>
        </p:nvSpPr>
        <p:spPr/>
        <p:txBody>
          <a:bodyPr/>
          <a:lstStyle/>
          <a:p>
            <a:fld id="{D5BB5B69-21D3-F44F-A4F5-5B635EAB44DA}" type="datetimeFigureOut">
              <a:rPr lang="es-CO" smtClean="0"/>
              <a:t>24/05/2024</a:t>
            </a:fld>
            <a:endParaRPr lang="es-CO"/>
          </a:p>
        </p:txBody>
      </p:sp>
      <p:sp>
        <p:nvSpPr>
          <p:cNvPr id="4" name="Marcador de pie de página 3">
            <a:extLst>
              <a:ext uri="{FF2B5EF4-FFF2-40B4-BE49-F238E27FC236}">
                <a16:creationId xmlns:a16="http://schemas.microsoft.com/office/drawing/2014/main" id="{394FB608-9A4D-DFC1-B15A-677B1E540D5F}"/>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7845FA74-5507-18C4-1BBC-FC722983549A}"/>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295436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C0596D6-7664-35AA-81B3-5BA5DC57FFB0}"/>
              </a:ext>
            </a:extLst>
          </p:cNvPr>
          <p:cNvSpPr>
            <a:spLocks noGrp="1"/>
          </p:cNvSpPr>
          <p:nvPr>
            <p:ph type="dt" sz="half" idx="10"/>
          </p:nvPr>
        </p:nvSpPr>
        <p:spPr/>
        <p:txBody>
          <a:bodyPr/>
          <a:lstStyle/>
          <a:p>
            <a:fld id="{D5BB5B69-21D3-F44F-A4F5-5B635EAB44DA}" type="datetimeFigureOut">
              <a:rPr lang="es-CO" smtClean="0"/>
              <a:t>24/05/2024</a:t>
            </a:fld>
            <a:endParaRPr lang="es-CO"/>
          </a:p>
        </p:txBody>
      </p:sp>
      <p:sp>
        <p:nvSpPr>
          <p:cNvPr id="3" name="Marcador de pie de página 2">
            <a:extLst>
              <a:ext uri="{FF2B5EF4-FFF2-40B4-BE49-F238E27FC236}">
                <a16:creationId xmlns:a16="http://schemas.microsoft.com/office/drawing/2014/main" id="{3F2CF8AE-AB31-6B37-2E60-EDB015F903E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58F8118F-C55E-C7A8-1ACA-C9D0D4A47840}"/>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157914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5E9AE8-CFE7-7D0A-CC71-EA26F28841C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5175A795-511F-C8C0-9B26-F254AC1812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E6B217AD-F7BE-94FF-70F7-F40AB8837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22EE662-7765-AAF8-3B67-4489F07B819D}"/>
              </a:ext>
            </a:extLst>
          </p:cNvPr>
          <p:cNvSpPr>
            <a:spLocks noGrp="1"/>
          </p:cNvSpPr>
          <p:nvPr>
            <p:ph type="dt" sz="half" idx="10"/>
          </p:nvPr>
        </p:nvSpPr>
        <p:spPr/>
        <p:txBody>
          <a:bodyPr/>
          <a:lstStyle/>
          <a:p>
            <a:fld id="{D5BB5B69-21D3-F44F-A4F5-5B635EAB44DA}" type="datetimeFigureOut">
              <a:rPr lang="es-CO" smtClean="0"/>
              <a:t>24/05/2024</a:t>
            </a:fld>
            <a:endParaRPr lang="es-CO"/>
          </a:p>
        </p:txBody>
      </p:sp>
      <p:sp>
        <p:nvSpPr>
          <p:cNvPr id="6" name="Marcador de pie de página 5">
            <a:extLst>
              <a:ext uri="{FF2B5EF4-FFF2-40B4-BE49-F238E27FC236}">
                <a16:creationId xmlns:a16="http://schemas.microsoft.com/office/drawing/2014/main" id="{CC2FF6B2-BC9E-6DAD-6911-F5A55BF6334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6B8F64F-AD32-B854-6EFE-B2366C570D28}"/>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223021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A2F4BB-7733-A069-26AC-EA76E8F50C0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9F0B4704-E5CD-F6DB-5303-25577B8176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9A886568-5232-3368-1807-1EF118F28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1A2E62C-A617-FA11-1782-BF978DAC25C4}"/>
              </a:ext>
            </a:extLst>
          </p:cNvPr>
          <p:cNvSpPr>
            <a:spLocks noGrp="1"/>
          </p:cNvSpPr>
          <p:nvPr>
            <p:ph type="dt" sz="half" idx="10"/>
          </p:nvPr>
        </p:nvSpPr>
        <p:spPr/>
        <p:txBody>
          <a:bodyPr/>
          <a:lstStyle/>
          <a:p>
            <a:fld id="{D5BB5B69-21D3-F44F-A4F5-5B635EAB44DA}" type="datetimeFigureOut">
              <a:rPr lang="es-CO" smtClean="0"/>
              <a:t>24/05/2024</a:t>
            </a:fld>
            <a:endParaRPr lang="es-CO"/>
          </a:p>
        </p:txBody>
      </p:sp>
      <p:sp>
        <p:nvSpPr>
          <p:cNvPr id="6" name="Marcador de pie de página 5">
            <a:extLst>
              <a:ext uri="{FF2B5EF4-FFF2-40B4-BE49-F238E27FC236}">
                <a16:creationId xmlns:a16="http://schemas.microsoft.com/office/drawing/2014/main" id="{E7C2335F-977D-E8DC-CB3F-17161625AD4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1E20F7C-8430-DA0B-2491-C1FF84AF9824}"/>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491216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2.jpe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3B8D8EC-AA80-D363-7188-763290201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976D197D-9FCA-9D69-A72F-D8A25AC1D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5D79DC54-28F5-7F7D-647C-B0BCA5B497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B5B69-21D3-F44F-A4F5-5B635EAB44DA}" type="datetimeFigureOut">
              <a:rPr lang="es-CO" smtClean="0"/>
              <a:t>24/05/2024</a:t>
            </a:fld>
            <a:endParaRPr lang="es-CO"/>
          </a:p>
        </p:txBody>
      </p:sp>
      <p:sp>
        <p:nvSpPr>
          <p:cNvPr id="5" name="Marcador de pie de página 4">
            <a:extLst>
              <a:ext uri="{FF2B5EF4-FFF2-40B4-BE49-F238E27FC236}">
                <a16:creationId xmlns:a16="http://schemas.microsoft.com/office/drawing/2014/main" id="{9FDCDF3A-E3FB-298C-FEE4-27C7AE5CAF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C80BA162-DC0E-63E4-423B-90711B09A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A63F6-110D-E44B-A5EE-8C57CE461AE3}" type="slidenum">
              <a:rPr lang="es-CO" smtClean="0"/>
              <a:t>‹Nº›</a:t>
            </a:fld>
            <a:endParaRPr lang="es-CO"/>
          </a:p>
        </p:txBody>
      </p:sp>
    </p:spTree>
    <p:extLst>
      <p:ext uri="{BB962C8B-B14F-4D97-AF65-F5344CB8AC3E}">
        <p14:creationId xmlns:p14="http://schemas.microsoft.com/office/powerpoint/2010/main" val="318429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66">
                <a:solidFill>
                  <a:schemeClr val="tx1">
                    <a:tint val="75000"/>
                  </a:schemeClr>
                </a:solidFill>
              </a:defRPr>
            </a:lvl1pPr>
          </a:lstStyle>
          <a:p>
            <a:fld id="{77B97201-DF28-472B-AC2C-B547E4B2347E}" type="datetimeFigureOut">
              <a:rPr lang="es-CO" smtClean="0"/>
              <a:t>24/05/2024</a:t>
            </a:fld>
            <a:endParaRPr lang="es-CO"/>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166">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6">
                <a:solidFill>
                  <a:schemeClr val="tx1">
                    <a:tint val="75000"/>
                  </a:schemeClr>
                </a:solidFill>
              </a:defRPr>
            </a:lvl1pPr>
          </a:lstStyle>
          <a:p>
            <a:fld id="{31402C6E-4C56-463D-B6A0-2D7E39029AF6}" type="slidenum">
              <a:rPr lang="es-CO" smtClean="0"/>
              <a:t>‹Nº›</a:t>
            </a:fld>
            <a:endParaRPr lang="es-CO"/>
          </a:p>
        </p:txBody>
      </p:sp>
    </p:spTree>
    <p:extLst>
      <p:ext uri="{BB962C8B-B14F-4D97-AF65-F5344CB8AC3E}">
        <p14:creationId xmlns:p14="http://schemas.microsoft.com/office/powerpoint/2010/main" val="1573559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888376" rtl="0" eaLnBrk="1" latinLnBrk="0" hangingPunct="1">
        <a:lnSpc>
          <a:spcPct val="90000"/>
        </a:lnSpc>
        <a:spcBef>
          <a:spcPct val="0"/>
        </a:spcBef>
        <a:buNone/>
        <a:defRPr sz="4275" kern="1200">
          <a:solidFill>
            <a:schemeClr val="tx1"/>
          </a:solidFill>
          <a:latin typeface="+mj-lt"/>
          <a:ea typeface="+mj-ea"/>
          <a:cs typeface="+mj-cs"/>
        </a:defRPr>
      </a:lvl1pPr>
    </p:titleStyle>
    <p:bodyStyle>
      <a:lvl1pPr marL="222094" indent="-222094" algn="l" defTabSz="888376" rtl="0" eaLnBrk="1" latinLnBrk="0" hangingPunct="1">
        <a:lnSpc>
          <a:spcPct val="90000"/>
        </a:lnSpc>
        <a:spcBef>
          <a:spcPts val="972"/>
        </a:spcBef>
        <a:buFont typeface="Arial" panose="020B0604020202020204" pitchFamily="34" charset="0"/>
        <a:buChar char="•"/>
        <a:defRPr sz="2721" kern="1200">
          <a:solidFill>
            <a:schemeClr val="tx1"/>
          </a:solidFill>
          <a:latin typeface="+mn-lt"/>
          <a:ea typeface="+mn-ea"/>
          <a:cs typeface="+mn-cs"/>
        </a:defRPr>
      </a:lvl1pPr>
      <a:lvl2pPr marL="666282" indent="-222094" algn="l" defTabSz="888376" rtl="0" eaLnBrk="1" latinLnBrk="0" hangingPunct="1">
        <a:lnSpc>
          <a:spcPct val="90000"/>
        </a:lnSpc>
        <a:spcBef>
          <a:spcPts val="486"/>
        </a:spcBef>
        <a:buFont typeface="Arial" panose="020B0604020202020204" pitchFamily="34" charset="0"/>
        <a:buChar char="•"/>
        <a:defRPr sz="2332" kern="1200">
          <a:solidFill>
            <a:schemeClr val="tx1"/>
          </a:solidFill>
          <a:latin typeface="+mn-lt"/>
          <a:ea typeface="+mn-ea"/>
          <a:cs typeface="+mn-cs"/>
        </a:defRPr>
      </a:lvl2pPr>
      <a:lvl3pPr marL="1110470" indent="-222094" algn="l" defTabSz="888376" rtl="0" eaLnBrk="1" latinLnBrk="0" hangingPunct="1">
        <a:lnSpc>
          <a:spcPct val="90000"/>
        </a:lnSpc>
        <a:spcBef>
          <a:spcPts val="486"/>
        </a:spcBef>
        <a:buFont typeface="Arial" panose="020B0604020202020204" pitchFamily="34" charset="0"/>
        <a:buChar char="•"/>
        <a:defRPr sz="1943" kern="1200">
          <a:solidFill>
            <a:schemeClr val="tx1"/>
          </a:solidFill>
          <a:latin typeface="+mn-lt"/>
          <a:ea typeface="+mn-ea"/>
          <a:cs typeface="+mn-cs"/>
        </a:defRPr>
      </a:lvl3pPr>
      <a:lvl4pPr marL="1554658"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4pPr>
      <a:lvl5pPr marL="1998846"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5pPr>
      <a:lvl6pPr marL="2443034"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6pPr>
      <a:lvl7pPr marL="2887222"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7pPr>
      <a:lvl8pPr marL="3331410"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8pPr>
      <a:lvl9pPr marL="3775598"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9pPr>
    </p:bodyStyle>
    <p:otherStyle>
      <a:defPPr>
        <a:defRPr lang="en-US"/>
      </a:defPPr>
      <a:lvl1pPr marL="0" algn="l" defTabSz="888376" rtl="0" eaLnBrk="1" latinLnBrk="0" hangingPunct="1">
        <a:defRPr sz="1749" kern="1200">
          <a:solidFill>
            <a:schemeClr val="tx1"/>
          </a:solidFill>
          <a:latin typeface="+mn-lt"/>
          <a:ea typeface="+mn-ea"/>
          <a:cs typeface="+mn-cs"/>
        </a:defRPr>
      </a:lvl1pPr>
      <a:lvl2pPr marL="444188" algn="l" defTabSz="888376" rtl="0" eaLnBrk="1" latinLnBrk="0" hangingPunct="1">
        <a:defRPr sz="1749" kern="1200">
          <a:solidFill>
            <a:schemeClr val="tx1"/>
          </a:solidFill>
          <a:latin typeface="+mn-lt"/>
          <a:ea typeface="+mn-ea"/>
          <a:cs typeface="+mn-cs"/>
        </a:defRPr>
      </a:lvl2pPr>
      <a:lvl3pPr marL="888376" algn="l" defTabSz="888376" rtl="0" eaLnBrk="1" latinLnBrk="0" hangingPunct="1">
        <a:defRPr sz="1749" kern="1200">
          <a:solidFill>
            <a:schemeClr val="tx1"/>
          </a:solidFill>
          <a:latin typeface="+mn-lt"/>
          <a:ea typeface="+mn-ea"/>
          <a:cs typeface="+mn-cs"/>
        </a:defRPr>
      </a:lvl3pPr>
      <a:lvl4pPr marL="1332564" algn="l" defTabSz="888376" rtl="0" eaLnBrk="1" latinLnBrk="0" hangingPunct="1">
        <a:defRPr sz="1749" kern="1200">
          <a:solidFill>
            <a:schemeClr val="tx1"/>
          </a:solidFill>
          <a:latin typeface="+mn-lt"/>
          <a:ea typeface="+mn-ea"/>
          <a:cs typeface="+mn-cs"/>
        </a:defRPr>
      </a:lvl4pPr>
      <a:lvl5pPr marL="1776752" algn="l" defTabSz="888376" rtl="0" eaLnBrk="1" latinLnBrk="0" hangingPunct="1">
        <a:defRPr sz="1749" kern="1200">
          <a:solidFill>
            <a:schemeClr val="tx1"/>
          </a:solidFill>
          <a:latin typeface="+mn-lt"/>
          <a:ea typeface="+mn-ea"/>
          <a:cs typeface="+mn-cs"/>
        </a:defRPr>
      </a:lvl5pPr>
      <a:lvl6pPr marL="2220940" algn="l" defTabSz="888376" rtl="0" eaLnBrk="1" latinLnBrk="0" hangingPunct="1">
        <a:defRPr sz="1749" kern="1200">
          <a:solidFill>
            <a:schemeClr val="tx1"/>
          </a:solidFill>
          <a:latin typeface="+mn-lt"/>
          <a:ea typeface="+mn-ea"/>
          <a:cs typeface="+mn-cs"/>
        </a:defRPr>
      </a:lvl6pPr>
      <a:lvl7pPr marL="2665128" algn="l" defTabSz="888376" rtl="0" eaLnBrk="1" latinLnBrk="0" hangingPunct="1">
        <a:defRPr sz="1749" kern="1200">
          <a:solidFill>
            <a:schemeClr val="tx1"/>
          </a:solidFill>
          <a:latin typeface="+mn-lt"/>
          <a:ea typeface="+mn-ea"/>
          <a:cs typeface="+mn-cs"/>
        </a:defRPr>
      </a:lvl7pPr>
      <a:lvl8pPr marL="3109316" algn="l" defTabSz="888376" rtl="0" eaLnBrk="1" latinLnBrk="0" hangingPunct="1">
        <a:defRPr sz="1749" kern="1200">
          <a:solidFill>
            <a:schemeClr val="tx1"/>
          </a:solidFill>
          <a:latin typeface="+mn-lt"/>
          <a:ea typeface="+mn-ea"/>
          <a:cs typeface="+mn-cs"/>
        </a:defRPr>
      </a:lvl8pPr>
      <a:lvl9pPr marL="3553504" algn="l" defTabSz="888376" rtl="0" eaLnBrk="1" latinLnBrk="0" hangingPunct="1">
        <a:defRPr sz="174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66">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24/05/2024</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166">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6">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1993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Lst>
  <p:txStyles>
    <p:titleStyle>
      <a:lvl1pPr algn="l" defTabSz="888376" rtl="0" eaLnBrk="1" latinLnBrk="0" hangingPunct="1">
        <a:lnSpc>
          <a:spcPct val="90000"/>
        </a:lnSpc>
        <a:spcBef>
          <a:spcPct val="0"/>
        </a:spcBef>
        <a:buNone/>
        <a:defRPr sz="4275" kern="1200">
          <a:solidFill>
            <a:schemeClr val="tx1"/>
          </a:solidFill>
          <a:latin typeface="+mj-lt"/>
          <a:ea typeface="+mj-ea"/>
          <a:cs typeface="+mj-cs"/>
        </a:defRPr>
      </a:lvl1pPr>
    </p:titleStyle>
    <p:bodyStyle>
      <a:lvl1pPr marL="222094" indent="-222094" algn="l" defTabSz="888376" rtl="0" eaLnBrk="1" latinLnBrk="0" hangingPunct="1">
        <a:lnSpc>
          <a:spcPct val="90000"/>
        </a:lnSpc>
        <a:spcBef>
          <a:spcPts val="972"/>
        </a:spcBef>
        <a:buFont typeface="Arial" panose="020B0604020202020204" pitchFamily="34" charset="0"/>
        <a:buChar char="•"/>
        <a:defRPr sz="2721" kern="1200">
          <a:solidFill>
            <a:schemeClr val="tx1"/>
          </a:solidFill>
          <a:latin typeface="+mn-lt"/>
          <a:ea typeface="+mn-ea"/>
          <a:cs typeface="+mn-cs"/>
        </a:defRPr>
      </a:lvl1pPr>
      <a:lvl2pPr marL="666282" indent="-222094" algn="l" defTabSz="888376" rtl="0" eaLnBrk="1" latinLnBrk="0" hangingPunct="1">
        <a:lnSpc>
          <a:spcPct val="90000"/>
        </a:lnSpc>
        <a:spcBef>
          <a:spcPts val="486"/>
        </a:spcBef>
        <a:buFont typeface="Arial" panose="020B0604020202020204" pitchFamily="34" charset="0"/>
        <a:buChar char="•"/>
        <a:defRPr sz="2332" kern="1200">
          <a:solidFill>
            <a:schemeClr val="tx1"/>
          </a:solidFill>
          <a:latin typeface="+mn-lt"/>
          <a:ea typeface="+mn-ea"/>
          <a:cs typeface="+mn-cs"/>
        </a:defRPr>
      </a:lvl2pPr>
      <a:lvl3pPr marL="1110470" indent="-222094" algn="l" defTabSz="888376" rtl="0" eaLnBrk="1" latinLnBrk="0" hangingPunct="1">
        <a:lnSpc>
          <a:spcPct val="90000"/>
        </a:lnSpc>
        <a:spcBef>
          <a:spcPts val="486"/>
        </a:spcBef>
        <a:buFont typeface="Arial" panose="020B0604020202020204" pitchFamily="34" charset="0"/>
        <a:buChar char="•"/>
        <a:defRPr sz="1943" kern="1200">
          <a:solidFill>
            <a:schemeClr val="tx1"/>
          </a:solidFill>
          <a:latin typeface="+mn-lt"/>
          <a:ea typeface="+mn-ea"/>
          <a:cs typeface="+mn-cs"/>
        </a:defRPr>
      </a:lvl3pPr>
      <a:lvl4pPr marL="1554658"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4pPr>
      <a:lvl5pPr marL="1998846"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5pPr>
      <a:lvl6pPr marL="2443034"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6pPr>
      <a:lvl7pPr marL="2887222"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7pPr>
      <a:lvl8pPr marL="3331410"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8pPr>
      <a:lvl9pPr marL="3775598"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9pPr>
    </p:bodyStyle>
    <p:otherStyle>
      <a:defPPr>
        <a:defRPr lang="en-US"/>
      </a:defPPr>
      <a:lvl1pPr marL="0" algn="l" defTabSz="888376" rtl="0" eaLnBrk="1" latinLnBrk="0" hangingPunct="1">
        <a:defRPr sz="1749" kern="1200">
          <a:solidFill>
            <a:schemeClr val="tx1"/>
          </a:solidFill>
          <a:latin typeface="+mn-lt"/>
          <a:ea typeface="+mn-ea"/>
          <a:cs typeface="+mn-cs"/>
        </a:defRPr>
      </a:lvl1pPr>
      <a:lvl2pPr marL="444188" algn="l" defTabSz="888376" rtl="0" eaLnBrk="1" latinLnBrk="0" hangingPunct="1">
        <a:defRPr sz="1749" kern="1200">
          <a:solidFill>
            <a:schemeClr val="tx1"/>
          </a:solidFill>
          <a:latin typeface="+mn-lt"/>
          <a:ea typeface="+mn-ea"/>
          <a:cs typeface="+mn-cs"/>
        </a:defRPr>
      </a:lvl2pPr>
      <a:lvl3pPr marL="888376" algn="l" defTabSz="888376" rtl="0" eaLnBrk="1" latinLnBrk="0" hangingPunct="1">
        <a:defRPr sz="1749" kern="1200">
          <a:solidFill>
            <a:schemeClr val="tx1"/>
          </a:solidFill>
          <a:latin typeface="+mn-lt"/>
          <a:ea typeface="+mn-ea"/>
          <a:cs typeface="+mn-cs"/>
        </a:defRPr>
      </a:lvl3pPr>
      <a:lvl4pPr marL="1332564" algn="l" defTabSz="888376" rtl="0" eaLnBrk="1" latinLnBrk="0" hangingPunct="1">
        <a:defRPr sz="1749" kern="1200">
          <a:solidFill>
            <a:schemeClr val="tx1"/>
          </a:solidFill>
          <a:latin typeface="+mn-lt"/>
          <a:ea typeface="+mn-ea"/>
          <a:cs typeface="+mn-cs"/>
        </a:defRPr>
      </a:lvl4pPr>
      <a:lvl5pPr marL="1776752" algn="l" defTabSz="888376" rtl="0" eaLnBrk="1" latinLnBrk="0" hangingPunct="1">
        <a:defRPr sz="1749" kern="1200">
          <a:solidFill>
            <a:schemeClr val="tx1"/>
          </a:solidFill>
          <a:latin typeface="+mn-lt"/>
          <a:ea typeface="+mn-ea"/>
          <a:cs typeface="+mn-cs"/>
        </a:defRPr>
      </a:lvl5pPr>
      <a:lvl6pPr marL="2220940" algn="l" defTabSz="888376" rtl="0" eaLnBrk="1" latinLnBrk="0" hangingPunct="1">
        <a:defRPr sz="1749" kern="1200">
          <a:solidFill>
            <a:schemeClr val="tx1"/>
          </a:solidFill>
          <a:latin typeface="+mn-lt"/>
          <a:ea typeface="+mn-ea"/>
          <a:cs typeface="+mn-cs"/>
        </a:defRPr>
      </a:lvl6pPr>
      <a:lvl7pPr marL="2665128" algn="l" defTabSz="888376" rtl="0" eaLnBrk="1" latinLnBrk="0" hangingPunct="1">
        <a:defRPr sz="1749" kern="1200">
          <a:solidFill>
            <a:schemeClr val="tx1"/>
          </a:solidFill>
          <a:latin typeface="+mn-lt"/>
          <a:ea typeface="+mn-ea"/>
          <a:cs typeface="+mn-cs"/>
        </a:defRPr>
      </a:lvl7pPr>
      <a:lvl8pPr marL="3109316" algn="l" defTabSz="888376" rtl="0" eaLnBrk="1" latinLnBrk="0" hangingPunct="1">
        <a:defRPr sz="1749" kern="1200">
          <a:solidFill>
            <a:schemeClr val="tx1"/>
          </a:solidFill>
          <a:latin typeface="+mn-lt"/>
          <a:ea typeface="+mn-ea"/>
          <a:cs typeface="+mn-cs"/>
        </a:defRPr>
      </a:lvl8pPr>
      <a:lvl9pPr marL="3553504" algn="l" defTabSz="888376" rtl="0" eaLnBrk="1" latinLnBrk="0" hangingPunct="1">
        <a:defRPr sz="17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jpg"/><Relationship Id="rId5" Type="http://schemas.openxmlformats.org/officeDocument/2006/relationships/image" Target="../media/image37.png"/><Relationship Id="rId10" Type="http://schemas.openxmlformats.org/officeDocument/2006/relationships/image" Target="../media/image42.jpg"/><Relationship Id="rId4" Type="http://schemas.openxmlformats.org/officeDocument/2006/relationships/image" Target="../media/image36.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oga/Resoluci%C3%B3n%20%202967%202013%20Plan%20Emergencias.tif"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diagramData" Target="../diagrams/data9.xml"/><Relationship Id="rId3" Type="http://schemas.openxmlformats.org/officeDocument/2006/relationships/hyperlink" Target="https://www.youtube.com/hashtag/explicamos" TargetMode="External"/><Relationship Id="rId7" Type="http://schemas.openxmlformats.org/officeDocument/2006/relationships/image" Target="../media/image70.png"/><Relationship Id="rId12" Type="http://schemas.openxmlformats.org/officeDocument/2006/relationships/image" Target="../media/image75.png"/><Relationship Id="rId17" Type="http://schemas.microsoft.com/office/2007/relationships/diagramDrawing" Target="../diagrams/drawing9.xml"/><Relationship Id="rId2" Type="http://schemas.openxmlformats.org/officeDocument/2006/relationships/notesSlide" Target="../notesSlides/notesSlide11.xml"/><Relationship Id="rId16" Type="http://schemas.openxmlformats.org/officeDocument/2006/relationships/diagramColors" Target="../diagrams/colors9.xml"/><Relationship Id="rId1" Type="http://schemas.openxmlformats.org/officeDocument/2006/relationships/slideLayout" Target="../slideLayouts/slideLayout24.xml"/><Relationship Id="rId6" Type="http://schemas.openxmlformats.org/officeDocument/2006/relationships/image" Target="../media/image69.png"/><Relationship Id="rId11" Type="http://schemas.openxmlformats.org/officeDocument/2006/relationships/image" Target="../media/image74.jpg"/><Relationship Id="rId5" Type="http://schemas.openxmlformats.org/officeDocument/2006/relationships/hyperlink" Target="https://www.youtube.com/watch?v=aO_avzFnVYA" TargetMode="External"/><Relationship Id="rId15" Type="http://schemas.openxmlformats.org/officeDocument/2006/relationships/diagramQuickStyle" Target="../diagrams/quickStyle9.xml"/><Relationship Id="rId10" Type="http://schemas.openxmlformats.org/officeDocument/2006/relationships/image" Target="../media/image73.png"/><Relationship Id="rId4" Type="http://schemas.openxmlformats.org/officeDocument/2006/relationships/hyperlink" Target="https://www.youtube.com/hashtag/videoexplicativo" TargetMode="External"/><Relationship Id="rId9" Type="http://schemas.openxmlformats.org/officeDocument/2006/relationships/image" Target="../media/image72.png"/><Relationship Id="rId14" Type="http://schemas.openxmlformats.org/officeDocument/2006/relationships/diagramLayout" Target="../diagrams/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5994622" y="1816089"/>
            <a:ext cx="6454346" cy="630195"/>
          </a:xfrm>
        </p:spPr>
        <p:txBody>
          <a:bodyPr>
            <a:normAutofit/>
          </a:bodyPr>
          <a:lstStyle/>
          <a:p>
            <a:r>
              <a:rPr lang="es-CO" sz="3200" b="1" dirty="0">
                <a:solidFill>
                  <a:schemeClr val="accent1">
                    <a:lumMod val="50000"/>
                  </a:schemeClr>
                </a:solidFill>
                <a:latin typeface="Arial" panose="020B0604020202020204" pitchFamily="34" charset="0"/>
                <a:cs typeface="Arial" panose="020B0604020202020204" pitchFamily="34" charset="0"/>
              </a:rPr>
              <a:t>GENERALIDADES SIG</a:t>
            </a:r>
          </a:p>
        </p:txBody>
      </p:sp>
      <p:sp>
        <p:nvSpPr>
          <p:cNvPr id="3" name="Subtítulo 2">
            <a:extLst>
              <a:ext uri="{FF2B5EF4-FFF2-40B4-BE49-F238E27FC236}">
                <a16:creationId xmlns:a16="http://schemas.microsoft.com/office/drawing/2014/main" id="{B7C1A0B1-F3AC-6460-BA11-5432FFDCD79A}"/>
              </a:ext>
            </a:extLst>
          </p:cNvPr>
          <p:cNvSpPr>
            <a:spLocks noGrp="1"/>
          </p:cNvSpPr>
          <p:nvPr>
            <p:ph type="subTitle" idx="1"/>
          </p:nvPr>
        </p:nvSpPr>
        <p:spPr>
          <a:xfrm>
            <a:off x="7242654" y="3429000"/>
            <a:ext cx="3958282" cy="302697"/>
          </a:xfrm>
        </p:spPr>
        <p:txBody>
          <a:bodyPr>
            <a:normAutofit lnSpcReduction="10000"/>
          </a:bodyPr>
          <a:lstStyle/>
          <a:p>
            <a:r>
              <a:rPr lang="es-CO" sz="1600" dirty="0"/>
              <a:t>División de Gestión de Calidad</a:t>
            </a:r>
          </a:p>
        </p:txBody>
      </p:sp>
    </p:spTree>
    <p:extLst>
      <p:ext uri="{BB962C8B-B14F-4D97-AF65-F5344CB8AC3E}">
        <p14:creationId xmlns:p14="http://schemas.microsoft.com/office/powerpoint/2010/main" val="1246366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5" name="Google Shape;335;p14">
            <a:extLst>
              <a:ext uri="{FF2B5EF4-FFF2-40B4-BE49-F238E27FC236}">
                <a16:creationId xmlns:a16="http://schemas.microsoft.com/office/drawing/2014/main" id="{403E2E10-F6E3-A452-11FB-30B0675586F9}"/>
              </a:ext>
            </a:extLst>
          </p:cNvPr>
          <p:cNvSpPr txBox="1">
            <a:spLocks noGrp="1"/>
          </p:cNvSpPr>
          <p:nvPr>
            <p:ph type="title"/>
          </p:nvPr>
        </p:nvSpPr>
        <p:spPr>
          <a:xfrm>
            <a:off x="6253317" y="500334"/>
            <a:ext cx="4820822" cy="350865"/>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000" dirty="0">
                <a:latin typeface="Arial" panose="020B0604020202020204" pitchFamily="34" charset="0"/>
                <a:cs typeface="Arial" panose="020B0604020202020204" pitchFamily="34" charset="0"/>
              </a:rPr>
              <a:t>Estructura de Procesos y Responsables</a:t>
            </a:r>
            <a:endParaRPr sz="2000" dirty="0">
              <a:latin typeface="Arial" panose="020B0604020202020204" pitchFamily="34" charset="0"/>
              <a:cs typeface="Arial" panose="020B0604020202020204" pitchFamily="34" charset="0"/>
            </a:endParaRPr>
          </a:p>
        </p:txBody>
      </p:sp>
      <p:graphicFrame>
        <p:nvGraphicFramePr>
          <p:cNvPr id="96" name="Google Shape;336;p14">
            <a:extLst>
              <a:ext uri="{FF2B5EF4-FFF2-40B4-BE49-F238E27FC236}">
                <a16:creationId xmlns:a16="http://schemas.microsoft.com/office/drawing/2014/main" id="{60091262-1AA4-35D0-CCC4-78F899501E04}"/>
              </a:ext>
            </a:extLst>
          </p:cNvPr>
          <p:cNvGraphicFramePr/>
          <p:nvPr>
            <p:extLst>
              <p:ext uri="{D42A27DB-BD31-4B8C-83A1-F6EECF244321}">
                <p14:modId xmlns:p14="http://schemas.microsoft.com/office/powerpoint/2010/main" val="1255823380"/>
              </p:ext>
            </p:extLst>
          </p:nvPr>
        </p:nvGraphicFramePr>
        <p:xfrm>
          <a:off x="623912" y="1162277"/>
          <a:ext cx="10944153" cy="629532"/>
        </p:xfrm>
        <a:graphic>
          <a:graphicData uri="http://schemas.openxmlformats.org/drawingml/2006/table">
            <a:tbl>
              <a:tblPr>
                <a:noFill/>
              </a:tblPr>
              <a:tblGrid>
                <a:gridCol w="6279506">
                  <a:extLst>
                    <a:ext uri="{9D8B030D-6E8A-4147-A177-3AD203B41FA5}">
                      <a16:colId xmlns:a16="http://schemas.microsoft.com/office/drawing/2014/main" val="20000"/>
                    </a:ext>
                  </a:extLst>
                </a:gridCol>
                <a:gridCol w="2341318">
                  <a:extLst>
                    <a:ext uri="{9D8B030D-6E8A-4147-A177-3AD203B41FA5}">
                      <a16:colId xmlns:a16="http://schemas.microsoft.com/office/drawing/2014/main" val="20001"/>
                    </a:ext>
                  </a:extLst>
                </a:gridCol>
                <a:gridCol w="2323329">
                  <a:extLst>
                    <a:ext uri="{9D8B030D-6E8A-4147-A177-3AD203B41FA5}">
                      <a16:colId xmlns:a16="http://schemas.microsoft.com/office/drawing/2014/main" val="20002"/>
                    </a:ext>
                  </a:extLst>
                </a:gridCol>
              </a:tblGrid>
              <a:tr h="417025">
                <a:tc rowSpan="2">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ESTRUCTURA DE PROCESOS Y RESPONSABLES DE PROCESOS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Fecha de Emisión: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b="1" u="none" strike="noStrike" cap="none" dirty="0" smtClean="0">
                          <a:solidFill>
                            <a:schemeClr val="dk1"/>
                          </a:solidFill>
                          <a:latin typeface="Arial" panose="020B0604020202020204" pitchFamily="34" charset="0"/>
                          <a:ea typeface="Arial"/>
                          <a:cs typeface="Arial" panose="020B0604020202020204" pitchFamily="34" charset="0"/>
                          <a:sym typeface="Arial"/>
                        </a:rPr>
                        <a:t>2024/02/29</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GI-PR-F-1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12507">
                <a:tc vMerge="1">
                  <a:txBody>
                    <a:bodyPr/>
                    <a:lstStyle/>
                    <a:p>
                      <a:endParaRPr lang="es-CO"/>
                    </a:p>
                  </a:txBody>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Revisión No.: </a:t>
                      </a:r>
                      <a:r>
                        <a:rPr lang="es-ES" sz="1100" b="1" u="none" strike="noStrike" cap="none" dirty="0" smtClean="0">
                          <a:solidFill>
                            <a:schemeClr val="dk1"/>
                          </a:solidFill>
                          <a:latin typeface="Arial" panose="020B0604020202020204" pitchFamily="34" charset="0"/>
                          <a:ea typeface="Arial"/>
                          <a:cs typeface="Arial" panose="020B0604020202020204" pitchFamily="34" charset="0"/>
                          <a:sym typeface="Arial"/>
                        </a:rPr>
                        <a:t>26</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Página 1 de 3</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97" name="Google Shape;337;p14">
            <a:extLst>
              <a:ext uri="{FF2B5EF4-FFF2-40B4-BE49-F238E27FC236}">
                <a16:creationId xmlns:a16="http://schemas.microsoft.com/office/drawing/2014/main" id="{FE6868EB-1ADD-D8BB-4394-4180A1CFFE4D}"/>
              </a:ext>
            </a:extLst>
          </p:cNvPr>
          <p:cNvGraphicFramePr/>
          <p:nvPr>
            <p:extLst>
              <p:ext uri="{D42A27DB-BD31-4B8C-83A1-F6EECF244321}">
                <p14:modId xmlns:p14="http://schemas.microsoft.com/office/powerpoint/2010/main" val="1987076550"/>
              </p:ext>
            </p:extLst>
          </p:nvPr>
        </p:nvGraphicFramePr>
        <p:xfrm>
          <a:off x="623934" y="1791809"/>
          <a:ext cx="10944131" cy="4214992"/>
        </p:xfrm>
        <a:graphic>
          <a:graphicData uri="http://schemas.openxmlformats.org/drawingml/2006/table">
            <a:tbl>
              <a:tblPr>
                <a:noFill/>
              </a:tblPr>
              <a:tblGrid>
                <a:gridCol w="1967220">
                  <a:extLst>
                    <a:ext uri="{9D8B030D-6E8A-4147-A177-3AD203B41FA5}">
                      <a16:colId xmlns:a16="http://schemas.microsoft.com/office/drawing/2014/main" val="20000"/>
                    </a:ext>
                  </a:extLst>
                </a:gridCol>
                <a:gridCol w="1456644">
                  <a:extLst>
                    <a:ext uri="{9D8B030D-6E8A-4147-A177-3AD203B41FA5}">
                      <a16:colId xmlns:a16="http://schemas.microsoft.com/office/drawing/2014/main" val="20001"/>
                    </a:ext>
                  </a:extLst>
                </a:gridCol>
                <a:gridCol w="1650790">
                  <a:extLst>
                    <a:ext uri="{9D8B030D-6E8A-4147-A177-3AD203B41FA5}">
                      <a16:colId xmlns:a16="http://schemas.microsoft.com/office/drawing/2014/main" val="20002"/>
                    </a:ext>
                  </a:extLst>
                </a:gridCol>
                <a:gridCol w="1198087">
                  <a:extLst>
                    <a:ext uri="{9D8B030D-6E8A-4147-A177-3AD203B41FA5}">
                      <a16:colId xmlns:a16="http://schemas.microsoft.com/office/drawing/2014/main" val="20003"/>
                    </a:ext>
                  </a:extLst>
                </a:gridCol>
                <a:gridCol w="2335695">
                  <a:extLst>
                    <a:ext uri="{9D8B030D-6E8A-4147-A177-3AD203B41FA5}">
                      <a16:colId xmlns:a16="http://schemas.microsoft.com/office/drawing/2014/main" val="20004"/>
                    </a:ext>
                  </a:extLst>
                </a:gridCol>
                <a:gridCol w="2335695">
                  <a:extLst>
                    <a:ext uri="{9D8B030D-6E8A-4147-A177-3AD203B41FA5}">
                      <a16:colId xmlns:a16="http://schemas.microsoft.com/office/drawing/2014/main" val="20005"/>
                    </a:ext>
                  </a:extLst>
                </a:gridCol>
              </a:tblGrid>
              <a:tr h="698238">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17025">
                <a:tc rowSpan="5">
                  <a:txBody>
                    <a:bodyPr/>
                    <a:lstStyle/>
                    <a:p>
                      <a:pPr marL="0" marR="0" lvl="0" indent="0" algn="ctr" rtl="0">
                        <a:spcBef>
                          <a:spcPts val="0"/>
                        </a:spcBef>
                        <a:spcAft>
                          <a:spcPts val="0"/>
                        </a:spcAft>
                        <a:buNone/>
                      </a:pPr>
                      <a:r>
                        <a:rPr lang="es-ES" sz="1100" b="1" u="none" strike="noStrike" cap="none" dirty="0">
                          <a:solidFill>
                            <a:schemeClr val="lt1"/>
                          </a:solidFill>
                          <a:latin typeface="Arial" panose="020B0604020202020204" pitchFamily="34" charset="0"/>
                          <a:ea typeface="Arial"/>
                          <a:cs typeface="Arial" panose="020B0604020202020204" pitchFamily="34" charset="0"/>
                          <a:sym typeface="Arial"/>
                        </a:rPr>
                        <a:t>MACROPROCESOS DE</a:t>
                      </a:r>
                      <a:endParaRPr sz="1100" u="none" strike="noStrike" cap="none" dirty="0">
                        <a:solidFill>
                          <a:schemeClr val="lt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MX" sz="1100" b="1" u="none" strike="noStrike" cap="none" dirty="0">
                          <a:solidFill>
                            <a:schemeClr val="lt1"/>
                          </a:solidFill>
                          <a:latin typeface="Arial" panose="020B0604020202020204" pitchFamily="34" charset="0"/>
                          <a:ea typeface="Arial"/>
                          <a:cs typeface="Arial" panose="020B0604020202020204" pitchFamily="34" charset="0"/>
                          <a:sym typeface="Arial"/>
                        </a:rPr>
                        <a:t>PLANEACIÓN</a:t>
                      </a:r>
                      <a:r>
                        <a:rPr lang="es-MX" sz="1100" b="1" u="none" strike="noStrike" cap="none" baseline="0" dirty="0">
                          <a:solidFill>
                            <a:schemeClr val="lt1"/>
                          </a:solidFill>
                          <a:latin typeface="Arial" panose="020B0604020202020204" pitchFamily="34" charset="0"/>
                          <a:ea typeface="Arial"/>
                          <a:cs typeface="Arial" panose="020B0604020202020204" pitchFamily="34" charset="0"/>
                          <a:sym typeface="Arial"/>
                        </a:rPr>
                        <a:t> ESTRATÉGICA</a:t>
                      </a:r>
                      <a:endParaRPr sz="1100" u="none" strike="noStrike" cap="none" dirty="0">
                        <a:solidFill>
                          <a:schemeClr val="lt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rowSpan="5">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tc rowSpan="5">
                  <a:txBody>
                    <a:bodyPr/>
                    <a:lstStyle/>
                    <a:p>
                      <a:pPr marL="0" marR="0" lvl="0" indent="0" algn="ctr" rtl="0">
                        <a:spcBef>
                          <a:spcPts val="0"/>
                        </a:spcBef>
                        <a:spcAft>
                          <a:spcPts val="0"/>
                        </a:spcAft>
                        <a:buNone/>
                      </a:pPr>
                      <a:r>
                        <a:rPr lang="es-MX" sz="1100" u="none" strike="noStrike" cap="none" dirty="0">
                          <a:solidFill>
                            <a:schemeClr val="dk1"/>
                          </a:solidFill>
                          <a:latin typeface="Arial" panose="020B0604020202020204" pitchFamily="34" charset="0"/>
                          <a:ea typeface="Arial"/>
                          <a:cs typeface="Arial" panose="020B0604020202020204" pitchFamily="34" charset="0"/>
                          <a:sym typeface="Arial"/>
                        </a:rPr>
                        <a:t>Planeación</a:t>
                      </a:r>
                      <a:r>
                        <a:rPr lang="es-MX" sz="1100" u="none" strike="noStrike" cap="none" baseline="0" dirty="0">
                          <a:solidFill>
                            <a:schemeClr val="dk1"/>
                          </a:solidFill>
                          <a:latin typeface="Arial" panose="020B0604020202020204" pitchFamily="34" charset="0"/>
                          <a:ea typeface="Arial"/>
                          <a:cs typeface="Arial" panose="020B0604020202020204" pitchFamily="34" charset="0"/>
                          <a:sym typeface="Arial"/>
                        </a:rPr>
                        <a:t> Estratégica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PE-PE-CP-1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Planeación</a:t>
                      </a:r>
                      <a:r>
                        <a:rPr lang="es-ES" sz="1100" u="none" strike="noStrike" cap="none" baseline="0" dirty="0">
                          <a:solidFill>
                            <a:schemeClr val="dk1"/>
                          </a:solidFill>
                          <a:latin typeface="Arial" panose="020B0604020202020204" pitchFamily="34" charset="0"/>
                          <a:ea typeface="Arial"/>
                          <a:cs typeface="Arial" panose="020B0604020202020204" pitchFamily="34" charset="0"/>
                          <a:sym typeface="Arial"/>
                        </a:rPr>
                        <a:t> </a:t>
                      </a: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Estratégica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Rector</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2606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PE-PP-CP-1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Planeación Presupuestal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Asesora de Planeación</a:t>
                      </a:r>
                      <a:r>
                        <a:rPr lang="es-ES" sz="1100" u="none" strike="noStrike" cap="none" baseline="0" dirty="0">
                          <a:solidFill>
                            <a:schemeClr val="dk1"/>
                          </a:solidFill>
                          <a:latin typeface="Arial" panose="020B0604020202020204" pitchFamily="34" charset="0"/>
                          <a:ea typeface="Arial"/>
                          <a:cs typeface="Arial" panose="020B0604020202020204" pitchFamily="34" charset="0"/>
                          <a:sym typeface="Arial"/>
                        </a:rPr>
                        <a:t> </a:t>
                      </a:r>
                      <a:r>
                        <a:rPr lang="es-ES" sz="1100" u="none" strike="noStrike" cap="none" baseline="0" dirty="0" smtClean="0">
                          <a:solidFill>
                            <a:schemeClr val="dk1"/>
                          </a:solidFill>
                          <a:latin typeface="Arial" panose="020B0604020202020204" pitchFamily="34" charset="0"/>
                          <a:ea typeface="Arial"/>
                          <a:cs typeface="Arial" panose="020B0604020202020204" pitchFamily="34" charset="0"/>
                          <a:sym typeface="Arial"/>
                        </a:rPr>
                        <a:t>Estratégica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21543">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PE-IN-CP-1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Internacionalización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de</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Relaciones Internacionales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82606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PE-GT-CP-1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Estratégica TIC</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de la Oficina Asesora de Tecnologías de la Información y las Comunicaciones TIC</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82606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PE-CE-CP-1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Comunicaciones Estratégicas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de la División de Comunicaciones, Publicaciones y Mercadeo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494572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342;p15">
            <a:extLst>
              <a:ext uri="{FF2B5EF4-FFF2-40B4-BE49-F238E27FC236}">
                <a16:creationId xmlns:a16="http://schemas.microsoft.com/office/drawing/2014/main" id="{4D84E0F5-5D49-BCB8-99E3-50707E9CC834}"/>
              </a:ext>
            </a:extLst>
          </p:cNvPr>
          <p:cNvSpPr txBox="1">
            <a:spLocks noGrp="1"/>
          </p:cNvSpPr>
          <p:nvPr>
            <p:ph type="title"/>
          </p:nvPr>
        </p:nvSpPr>
        <p:spPr>
          <a:xfrm>
            <a:off x="5884606" y="437132"/>
            <a:ext cx="4983055" cy="359280"/>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000">
                <a:latin typeface="Arial" panose="020B0604020202020204" pitchFamily="34" charset="0"/>
                <a:cs typeface="Arial" panose="020B0604020202020204" pitchFamily="34" charset="0"/>
              </a:rPr>
              <a:t>Estructura de Procesos y Responsables</a:t>
            </a:r>
            <a:endParaRPr sz="2000">
              <a:latin typeface="Arial" panose="020B0604020202020204" pitchFamily="34" charset="0"/>
              <a:cs typeface="Arial" panose="020B0604020202020204" pitchFamily="34" charset="0"/>
            </a:endParaRPr>
          </a:p>
        </p:txBody>
      </p:sp>
      <p:graphicFrame>
        <p:nvGraphicFramePr>
          <p:cNvPr id="8" name="Google Shape;343;p15">
            <a:extLst>
              <a:ext uri="{FF2B5EF4-FFF2-40B4-BE49-F238E27FC236}">
                <a16:creationId xmlns:a16="http://schemas.microsoft.com/office/drawing/2014/main" id="{BB2D8E24-648B-FD26-CDC3-9BA9FF7D4119}"/>
              </a:ext>
            </a:extLst>
          </p:cNvPr>
          <p:cNvGraphicFramePr/>
          <p:nvPr>
            <p:extLst>
              <p:ext uri="{D42A27DB-BD31-4B8C-83A1-F6EECF244321}">
                <p14:modId xmlns:p14="http://schemas.microsoft.com/office/powerpoint/2010/main" val="2217012470"/>
              </p:ext>
            </p:extLst>
          </p:nvPr>
        </p:nvGraphicFramePr>
        <p:xfrm>
          <a:off x="803564" y="1917987"/>
          <a:ext cx="10862411" cy="4337505"/>
        </p:xfrm>
        <a:graphic>
          <a:graphicData uri="http://schemas.openxmlformats.org/drawingml/2006/table">
            <a:tbl>
              <a:tblPr>
                <a:noFill/>
              </a:tblPr>
              <a:tblGrid>
                <a:gridCol w="1849672">
                  <a:extLst>
                    <a:ext uri="{9D8B030D-6E8A-4147-A177-3AD203B41FA5}">
                      <a16:colId xmlns:a16="http://schemas.microsoft.com/office/drawing/2014/main" val="20000"/>
                    </a:ext>
                  </a:extLst>
                </a:gridCol>
                <a:gridCol w="1427256">
                  <a:extLst>
                    <a:ext uri="{9D8B030D-6E8A-4147-A177-3AD203B41FA5}">
                      <a16:colId xmlns:a16="http://schemas.microsoft.com/office/drawing/2014/main" val="20001"/>
                    </a:ext>
                  </a:extLst>
                </a:gridCol>
                <a:gridCol w="1575903">
                  <a:extLst>
                    <a:ext uri="{9D8B030D-6E8A-4147-A177-3AD203B41FA5}">
                      <a16:colId xmlns:a16="http://schemas.microsoft.com/office/drawing/2014/main" val="20002"/>
                    </a:ext>
                  </a:extLst>
                </a:gridCol>
                <a:gridCol w="1617336">
                  <a:extLst>
                    <a:ext uri="{9D8B030D-6E8A-4147-A177-3AD203B41FA5}">
                      <a16:colId xmlns:a16="http://schemas.microsoft.com/office/drawing/2014/main" val="20003"/>
                    </a:ext>
                  </a:extLst>
                </a:gridCol>
                <a:gridCol w="2196122">
                  <a:extLst>
                    <a:ext uri="{9D8B030D-6E8A-4147-A177-3AD203B41FA5}">
                      <a16:colId xmlns:a16="http://schemas.microsoft.com/office/drawing/2014/main" val="20004"/>
                    </a:ext>
                  </a:extLst>
                </a:gridCol>
                <a:gridCol w="2196122">
                  <a:extLst>
                    <a:ext uri="{9D8B030D-6E8A-4147-A177-3AD203B41FA5}">
                      <a16:colId xmlns:a16="http://schemas.microsoft.com/office/drawing/2014/main" val="20005"/>
                    </a:ext>
                  </a:extLst>
                </a:gridCol>
              </a:tblGrid>
              <a:tr h="402011">
                <a:tc rowSpan="9">
                  <a:txBody>
                    <a:bodyPr/>
                    <a:lstStyle/>
                    <a:p>
                      <a:pPr marL="0" marR="0" lvl="0" indent="0" algn="ctr" rtl="0">
                        <a:spcBef>
                          <a:spcPts val="0"/>
                        </a:spcBef>
                        <a:spcAft>
                          <a:spcPts val="0"/>
                        </a:spcAft>
                        <a:buNone/>
                      </a:pPr>
                      <a:r>
                        <a:rPr lang="es-ES" sz="1100" b="1" u="none" strike="noStrike" cap="none" dirty="0">
                          <a:solidFill>
                            <a:schemeClr val="lt1"/>
                          </a:solidFill>
                          <a:latin typeface="Arial" panose="020B0604020202020204" pitchFamily="34" charset="0"/>
                          <a:ea typeface="Arial"/>
                          <a:cs typeface="Arial" panose="020B0604020202020204" pitchFamily="34" charset="0"/>
                          <a:sym typeface="Arial"/>
                        </a:rPr>
                        <a:t>MACROPROCESOS MISIONALES</a:t>
                      </a:r>
                      <a:endParaRPr sz="1100" u="none" strike="noStrike" cap="none" dirty="0">
                        <a:solidFill>
                          <a:schemeClr val="lt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b="1" u="none" strike="noStrike" cap="none" dirty="0">
                          <a:solidFill>
                            <a:schemeClr val="lt1"/>
                          </a:solidFill>
                          <a:latin typeface="Arial" panose="020B0604020202020204" pitchFamily="34" charset="0"/>
                          <a:ea typeface="Arial"/>
                          <a:cs typeface="Arial" panose="020B0604020202020204" pitchFamily="34" charset="0"/>
                          <a:sym typeface="Arial"/>
                        </a:rPr>
                        <a:t>(Cadena de Valor)</a:t>
                      </a:r>
                      <a:endParaRPr sz="1100" u="none" strike="noStrike" cap="none" dirty="0">
                        <a:solidFill>
                          <a:schemeClr val="lt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AR</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Admisiones y Registro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AR-AR-CP-1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Admisiones y Registro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de Admisiones, Registro y Control Académico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71636">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AC</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Académico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AC-GA-CP-1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Académica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Académico / Decanos de Facultades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9798">
                <a:tc vMerge="1">
                  <a:txBody>
                    <a:bodyPr/>
                    <a:lstStyle/>
                    <a:p>
                      <a:endParaRPr lang="es-CO"/>
                    </a:p>
                  </a:txBody>
                  <a:tcPr/>
                </a:tc>
                <a:tc rowSpan="3">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Investigación e Innovación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IN-IV-CP-1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Investigación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Vicerrector de investigaciones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2011">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IN-IE-CP-1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Innovación y Emprendimiento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de investigaciones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2011">
                <a:tc vMerge="1">
                  <a:txBody>
                    <a:bodyPr/>
                    <a:lstStyle/>
                    <a:p>
                      <a:endParaRPr lang="es-CO"/>
                    </a:p>
                  </a:txBody>
                  <a:tcPr/>
                </a:tc>
                <a:tc vMerge="1">
                  <a:txBody>
                    <a:bodyPr/>
                    <a:lstStyle/>
                    <a:p>
                      <a:pPr marL="0" marR="0" lvl="0" indent="0" algn="ctr" rtl="0">
                        <a:spcBef>
                          <a:spcPts val="0"/>
                        </a:spcBef>
                        <a:spcAft>
                          <a:spcPts val="0"/>
                        </a:spcAft>
                        <a:buNone/>
                      </a:pP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vMerge="1">
                  <a:txBody>
                    <a:bodyPr/>
                    <a:lstStyle/>
                    <a:p>
                      <a:pPr marL="0" marR="0" lvl="0" indent="0" algn="ctr" rtl="0">
                        <a:spcBef>
                          <a:spcPts val="0"/>
                        </a:spcBef>
                        <a:spcAft>
                          <a:spcPts val="0"/>
                        </a:spcAft>
                        <a:buNone/>
                      </a:pP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None/>
                      </a:pPr>
                      <a:r>
                        <a:rPr lang="es-ES" sz="1100" u="none" strike="noStrike" kern="1200" cap="none" dirty="0" smtClean="0">
                          <a:solidFill>
                            <a:schemeClr val="dk1"/>
                          </a:solidFill>
                          <a:latin typeface="Arial" panose="020B0604020202020204" pitchFamily="34" charset="0"/>
                          <a:ea typeface="Arial"/>
                          <a:cs typeface="Arial" panose="020B0604020202020204" pitchFamily="34" charset="0"/>
                          <a:sym typeface="Arial"/>
                        </a:rPr>
                        <a:t>IN-EN-CP-1</a:t>
                      </a:r>
                      <a:endParaRPr sz="1100" u="none" strike="noStrike" kern="1200"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None/>
                      </a:pPr>
                      <a:r>
                        <a:rPr lang="es-ES" sz="1100" u="none" strike="noStrike" kern="1200" cap="none" dirty="0" smtClean="0">
                          <a:solidFill>
                            <a:schemeClr val="dk1"/>
                          </a:solidFill>
                          <a:latin typeface="Arial" panose="020B0604020202020204" pitchFamily="34" charset="0"/>
                          <a:ea typeface="Arial"/>
                          <a:cs typeface="Arial" panose="020B0604020202020204" pitchFamily="34" charset="0"/>
                        </a:rPr>
                        <a:t>Editorial Neogranadina</a:t>
                      </a:r>
                      <a:endParaRPr sz="1100" u="none" strike="noStrike" kern="1200"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None/>
                      </a:pPr>
                      <a:r>
                        <a:rPr lang="es-ES" sz="1100" u="none" strike="noStrike" kern="1200" cap="none" dirty="0" smtClean="0">
                          <a:solidFill>
                            <a:schemeClr val="dk1"/>
                          </a:solidFill>
                          <a:latin typeface="Arial" panose="020B0604020202020204" pitchFamily="34" charset="0"/>
                          <a:ea typeface="Arial"/>
                          <a:cs typeface="Arial" panose="020B0604020202020204" pitchFamily="34" charset="0"/>
                        </a:rPr>
                        <a:t>Vicerrector de Investigaciones</a:t>
                      </a:r>
                      <a:endParaRPr sz="1100" u="none" strike="noStrike" kern="1200"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67530884"/>
                  </a:ext>
                </a:extLst>
              </a:tr>
              <a:tr h="394315">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BI</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Bienestar Universitario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BI-BU-CP-1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Bienestar Universitario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de Bienestar Universitario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25241">
                <a:tc vMerge="1">
                  <a:txBody>
                    <a:bodyPr/>
                    <a:lstStyle/>
                    <a:p>
                      <a:endParaRPr lang="es-CO"/>
                    </a:p>
                  </a:txBody>
                  <a:tcPr/>
                </a:tc>
                <a:tc rowSpan="3">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Proyección Social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PS-EC-CP-1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Educación Continua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Extensión y Proyección Social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25241">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PS-PS-CP-1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Proyección Social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Extensión y Proyección Social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25241">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PS-CE-CP-1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Coordinación de Egresados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Extensión y Proyección Social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10" name="Google Shape;344;p15">
            <a:extLst>
              <a:ext uri="{FF2B5EF4-FFF2-40B4-BE49-F238E27FC236}">
                <a16:creationId xmlns:a16="http://schemas.microsoft.com/office/drawing/2014/main" id="{3D6C5F38-0AA7-3403-704E-82145410DFF2}"/>
              </a:ext>
            </a:extLst>
          </p:cNvPr>
          <p:cNvGraphicFramePr/>
          <p:nvPr>
            <p:extLst>
              <p:ext uri="{D42A27DB-BD31-4B8C-83A1-F6EECF244321}">
                <p14:modId xmlns:p14="http://schemas.microsoft.com/office/powerpoint/2010/main" val="3253936734"/>
              </p:ext>
            </p:extLst>
          </p:nvPr>
        </p:nvGraphicFramePr>
        <p:xfrm>
          <a:off x="803564" y="956205"/>
          <a:ext cx="10862411" cy="936352"/>
        </p:xfrm>
        <a:graphic>
          <a:graphicData uri="http://schemas.openxmlformats.org/drawingml/2006/table">
            <a:tbl>
              <a:tblPr>
                <a:noFill/>
              </a:tblPr>
              <a:tblGrid>
                <a:gridCol w="1820507">
                  <a:extLst>
                    <a:ext uri="{9D8B030D-6E8A-4147-A177-3AD203B41FA5}">
                      <a16:colId xmlns:a16="http://schemas.microsoft.com/office/drawing/2014/main" val="20000"/>
                    </a:ext>
                  </a:extLst>
                </a:gridCol>
                <a:gridCol w="1456414">
                  <a:extLst>
                    <a:ext uri="{9D8B030D-6E8A-4147-A177-3AD203B41FA5}">
                      <a16:colId xmlns:a16="http://schemas.microsoft.com/office/drawing/2014/main" val="20001"/>
                    </a:ext>
                  </a:extLst>
                </a:gridCol>
                <a:gridCol w="1577786">
                  <a:extLst>
                    <a:ext uri="{9D8B030D-6E8A-4147-A177-3AD203B41FA5}">
                      <a16:colId xmlns:a16="http://schemas.microsoft.com/office/drawing/2014/main" val="20002"/>
                    </a:ext>
                  </a:extLst>
                </a:gridCol>
                <a:gridCol w="1577786">
                  <a:extLst>
                    <a:ext uri="{9D8B030D-6E8A-4147-A177-3AD203B41FA5}">
                      <a16:colId xmlns:a16="http://schemas.microsoft.com/office/drawing/2014/main" val="20003"/>
                    </a:ext>
                  </a:extLst>
                </a:gridCol>
                <a:gridCol w="2245296">
                  <a:extLst>
                    <a:ext uri="{9D8B030D-6E8A-4147-A177-3AD203B41FA5}">
                      <a16:colId xmlns:a16="http://schemas.microsoft.com/office/drawing/2014/main" val="20004"/>
                    </a:ext>
                  </a:extLst>
                </a:gridCol>
                <a:gridCol w="2184622">
                  <a:extLst>
                    <a:ext uri="{9D8B030D-6E8A-4147-A177-3AD203B41FA5}">
                      <a16:colId xmlns:a16="http://schemas.microsoft.com/office/drawing/2014/main" val="20005"/>
                    </a:ext>
                  </a:extLst>
                </a:gridCol>
              </a:tblGrid>
              <a:tr h="936352">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269773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349;p16">
            <a:extLst>
              <a:ext uri="{FF2B5EF4-FFF2-40B4-BE49-F238E27FC236}">
                <a16:creationId xmlns:a16="http://schemas.microsoft.com/office/drawing/2014/main" id="{11D0D871-CECA-8B4A-96A6-AB2583056E38}"/>
              </a:ext>
            </a:extLst>
          </p:cNvPr>
          <p:cNvSpPr txBox="1">
            <a:spLocks noGrp="1"/>
          </p:cNvSpPr>
          <p:nvPr>
            <p:ph type="title"/>
          </p:nvPr>
        </p:nvSpPr>
        <p:spPr>
          <a:xfrm>
            <a:off x="6282812" y="441341"/>
            <a:ext cx="4717584" cy="350865"/>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000" dirty="0">
                <a:latin typeface="Arial" panose="020B0604020202020204" pitchFamily="34" charset="0"/>
                <a:cs typeface="Arial" panose="020B0604020202020204" pitchFamily="34" charset="0"/>
              </a:rPr>
              <a:t>Estructura de Procesos y Responsables</a:t>
            </a:r>
            <a:endParaRPr sz="2000" dirty="0">
              <a:latin typeface="Arial" panose="020B0604020202020204" pitchFamily="34" charset="0"/>
              <a:cs typeface="Arial" panose="020B0604020202020204" pitchFamily="34" charset="0"/>
            </a:endParaRPr>
          </a:p>
        </p:txBody>
      </p:sp>
      <p:graphicFrame>
        <p:nvGraphicFramePr>
          <p:cNvPr id="8" name="Google Shape;350;p16">
            <a:extLst>
              <a:ext uri="{FF2B5EF4-FFF2-40B4-BE49-F238E27FC236}">
                <a16:creationId xmlns:a16="http://schemas.microsoft.com/office/drawing/2014/main" id="{87B55874-9854-CBA4-D973-1A4FC81AD2C2}"/>
              </a:ext>
            </a:extLst>
          </p:cNvPr>
          <p:cNvGraphicFramePr/>
          <p:nvPr>
            <p:extLst>
              <p:ext uri="{D42A27DB-BD31-4B8C-83A1-F6EECF244321}">
                <p14:modId xmlns:p14="http://schemas.microsoft.com/office/powerpoint/2010/main" val="894583267"/>
              </p:ext>
            </p:extLst>
          </p:nvPr>
        </p:nvGraphicFramePr>
        <p:xfrm>
          <a:off x="362679" y="990999"/>
          <a:ext cx="11466640" cy="559220"/>
        </p:xfrm>
        <a:graphic>
          <a:graphicData uri="http://schemas.openxmlformats.org/drawingml/2006/table">
            <a:tbl>
              <a:tblPr>
                <a:noFill/>
              </a:tblPr>
              <a:tblGrid>
                <a:gridCol w="1921772">
                  <a:extLst>
                    <a:ext uri="{9D8B030D-6E8A-4147-A177-3AD203B41FA5}">
                      <a16:colId xmlns:a16="http://schemas.microsoft.com/office/drawing/2014/main" val="20000"/>
                    </a:ext>
                  </a:extLst>
                </a:gridCol>
                <a:gridCol w="1537427">
                  <a:extLst>
                    <a:ext uri="{9D8B030D-6E8A-4147-A177-3AD203B41FA5}">
                      <a16:colId xmlns:a16="http://schemas.microsoft.com/office/drawing/2014/main" val="20001"/>
                    </a:ext>
                  </a:extLst>
                </a:gridCol>
                <a:gridCol w="1665550">
                  <a:extLst>
                    <a:ext uri="{9D8B030D-6E8A-4147-A177-3AD203B41FA5}">
                      <a16:colId xmlns:a16="http://schemas.microsoft.com/office/drawing/2014/main" val="20002"/>
                    </a:ext>
                  </a:extLst>
                </a:gridCol>
                <a:gridCol w="1729611">
                  <a:extLst>
                    <a:ext uri="{9D8B030D-6E8A-4147-A177-3AD203B41FA5}">
                      <a16:colId xmlns:a16="http://schemas.microsoft.com/office/drawing/2014/main" val="20003"/>
                    </a:ext>
                  </a:extLst>
                </a:gridCol>
                <a:gridCol w="2306140">
                  <a:extLst>
                    <a:ext uri="{9D8B030D-6E8A-4147-A177-3AD203B41FA5}">
                      <a16:colId xmlns:a16="http://schemas.microsoft.com/office/drawing/2014/main" val="20004"/>
                    </a:ext>
                  </a:extLst>
                </a:gridCol>
                <a:gridCol w="2306140">
                  <a:extLst>
                    <a:ext uri="{9D8B030D-6E8A-4147-A177-3AD203B41FA5}">
                      <a16:colId xmlns:a16="http://schemas.microsoft.com/office/drawing/2014/main" val="20005"/>
                    </a:ext>
                  </a:extLst>
                </a:gridCol>
              </a:tblGrid>
              <a:tr h="559220">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0" name="Google Shape;351;p16">
            <a:extLst>
              <a:ext uri="{FF2B5EF4-FFF2-40B4-BE49-F238E27FC236}">
                <a16:creationId xmlns:a16="http://schemas.microsoft.com/office/drawing/2014/main" id="{882A524E-903C-350E-A24A-253FE8EA8166}"/>
              </a:ext>
            </a:extLst>
          </p:cNvPr>
          <p:cNvGraphicFramePr/>
          <p:nvPr>
            <p:extLst>
              <p:ext uri="{D42A27DB-BD31-4B8C-83A1-F6EECF244321}">
                <p14:modId xmlns:p14="http://schemas.microsoft.com/office/powerpoint/2010/main" val="974558964"/>
              </p:ext>
            </p:extLst>
          </p:nvPr>
        </p:nvGraphicFramePr>
        <p:xfrm>
          <a:off x="362681" y="1576623"/>
          <a:ext cx="11466638" cy="4599630"/>
        </p:xfrm>
        <a:graphic>
          <a:graphicData uri="http://schemas.openxmlformats.org/drawingml/2006/table">
            <a:tbl>
              <a:tblPr>
                <a:noFill/>
              </a:tblPr>
              <a:tblGrid>
                <a:gridCol w="1921779">
                  <a:extLst>
                    <a:ext uri="{9D8B030D-6E8A-4147-A177-3AD203B41FA5}">
                      <a16:colId xmlns:a16="http://schemas.microsoft.com/office/drawing/2014/main" val="20000"/>
                    </a:ext>
                  </a:extLst>
                </a:gridCol>
                <a:gridCol w="1537433">
                  <a:extLst>
                    <a:ext uri="{9D8B030D-6E8A-4147-A177-3AD203B41FA5}">
                      <a16:colId xmlns:a16="http://schemas.microsoft.com/office/drawing/2014/main" val="20001"/>
                    </a:ext>
                  </a:extLst>
                </a:gridCol>
                <a:gridCol w="1663552">
                  <a:extLst>
                    <a:ext uri="{9D8B030D-6E8A-4147-A177-3AD203B41FA5}">
                      <a16:colId xmlns:a16="http://schemas.microsoft.com/office/drawing/2014/main" val="20002"/>
                    </a:ext>
                  </a:extLst>
                </a:gridCol>
                <a:gridCol w="1707300">
                  <a:extLst>
                    <a:ext uri="{9D8B030D-6E8A-4147-A177-3AD203B41FA5}">
                      <a16:colId xmlns:a16="http://schemas.microsoft.com/office/drawing/2014/main" val="20003"/>
                    </a:ext>
                  </a:extLst>
                </a:gridCol>
                <a:gridCol w="2318287">
                  <a:extLst>
                    <a:ext uri="{9D8B030D-6E8A-4147-A177-3AD203B41FA5}">
                      <a16:colId xmlns:a16="http://schemas.microsoft.com/office/drawing/2014/main" val="20004"/>
                    </a:ext>
                  </a:extLst>
                </a:gridCol>
                <a:gridCol w="2318287">
                  <a:extLst>
                    <a:ext uri="{9D8B030D-6E8A-4147-A177-3AD203B41FA5}">
                      <a16:colId xmlns:a16="http://schemas.microsoft.com/office/drawing/2014/main" val="20005"/>
                    </a:ext>
                  </a:extLst>
                </a:gridCol>
              </a:tblGrid>
              <a:tr h="164452">
                <a:tc rowSpan="9">
                  <a:txBody>
                    <a:bodyPr/>
                    <a:lstStyle/>
                    <a:p>
                      <a:pPr marL="0" marR="0" lvl="0" indent="0" algn="ctr" rtl="0">
                        <a:spcBef>
                          <a:spcPts val="0"/>
                        </a:spcBef>
                        <a:spcAft>
                          <a:spcPts val="0"/>
                        </a:spcAft>
                        <a:buNone/>
                      </a:pPr>
                      <a:r>
                        <a:rPr lang="es-ES" sz="1100" b="1" u="none" strike="noStrike" cap="none" dirty="0">
                          <a:solidFill>
                            <a:srgbClr val="FFFFFF"/>
                          </a:solidFill>
                          <a:latin typeface="Arial" panose="020B0604020202020204" pitchFamily="34" charset="0"/>
                          <a:ea typeface="Arial"/>
                          <a:cs typeface="Arial" panose="020B0604020202020204" pitchFamily="34" charset="0"/>
                          <a:sym typeface="Arial"/>
                        </a:rPr>
                        <a:t>MACROPROCESOS DE APOYO</a:t>
                      </a:r>
                      <a:endParaRPr sz="1100" u="none" strike="noStrike" cap="none" dirty="0">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66"/>
                    </a:solidFill>
                  </a:tcPr>
                </a:tc>
                <a:tc rowSpan="2">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GF</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Financiera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a:ea typeface="Arial"/>
                          <a:cs typeface="Arial"/>
                          <a:sym typeface="Arial"/>
                        </a:rPr>
                        <a:t>GF-IG-CP-1</a:t>
                      </a:r>
                      <a:endParaRPr sz="1100" u="none" strike="noStrike" cap="none">
                        <a:solidFill>
                          <a:schemeClr val="dk1"/>
                        </a:solidFill>
                        <a:latin typeface="Arial"/>
                        <a:ea typeface="Arial"/>
                        <a:cs typeface="Arial"/>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a:ea typeface="Arial"/>
                          <a:cs typeface="Arial"/>
                          <a:sym typeface="Arial"/>
                        </a:rPr>
                        <a:t>Ingresos</a:t>
                      </a:r>
                      <a:endParaRPr sz="1100" u="none" strike="noStrike" cap="none">
                        <a:solidFill>
                          <a:schemeClr val="dk1"/>
                        </a:solidFill>
                        <a:latin typeface="Arial"/>
                        <a:ea typeface="Arial"/>
                        <a:cs typeface="Arial"/>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a:ea typeface="Arial"/>
                          <a:cs typeface="Arial"/>
                          <a:sym typeface="Arial"/>
                        </a:rPr>
                        <a:t>Jefe División Financiera</a:t>
                      </a:r>
                      <a:endParaRPr sz="1100" u="none" strike="noStrike" cap="none">
                        <a:solidFill>
                          <a:schemeClr val="dk1"/>
                        </a:solidFill>
                        <a:latin typeface="Arial"/>
                        <a:ea typeface="Arial"/>
                        <a:cs typeface="Arial"/>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445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lnSpc>
                          <a:spcPct val="78437"/>
                        </a:lnSpc>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GF-GS-CP-1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Gastos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Financiera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64452">
                <a:tc vMerge="1">
                  <a:txBody>
                    <a:bodyPr/>
                    <a:lstStyle/>
                    <a:p>
                      <a:endParaRPr lang="es-CO"/>
                    </a:p>
                  </a:txBody>
                  <a:tcPr/>
                </a:tc>
                <a:tc rowSpan="3">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Gestión Administrativa y Logística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GA-GH-CP-1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del Talento Humano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de Talento Humano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2128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GA-AD-CP-1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Contratación y Adquisiciones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Contratación y Adquisiciones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34935">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GA-GL-CP-1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Gestión Logística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Bogotá: Jefe División de Servicios Generales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Campus Nueva Granada: Jefe División Administrativa Campus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21280">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GJ</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Jurídica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GJ-CA-CP-1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Consultoría, Actualización, Análisis y Desarrollo Jurídico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Oficina Asesora Jurídica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34935">
                <a:tc vMerge="1">
                  <a:txBody>
                    <a:bodyPr/>
                    <a:lstStyle/>
                    <a:p>
                      <a:endParaRPr lang="es-CO"/>
                    </a:p>
                  </a:txBody>
                  <a:tcPr/>
                </a:tc>
                <a:tc rowSpan="2">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GR</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 Recursos Educativos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GR-AR-CP-1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Administración de Recursos Educativos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Bogotá: Jefe División Recursos Educativos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Campus Nueva Granada: Jefe Sección de Recursos Educativos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634935">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GR-AB-CP-1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Administración de Biblioteca y Hemeroteca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Bogotá: Jefe División Recursos Educativos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Campus Nueva Granada: Jefe Sección de Recursos Educativos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262247">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GC</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 Cooperación Institucional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GC-CI-CP-1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Convenios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de Extensión y Proyección Social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de la Oficina de Relaciones Internacionales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Académico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de Investigaciones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Campus Nueva Granada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822719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Google Shape;356;p17">
            <a:extLst>
              <a:ext uri="{FF2B5EF4-FFF2-40B4-BE49-F238E27FC236}">
                <a16:creationId xmlns:a16="http://schemas.microsoft.com/office/drawing/2014/main" id="{E9BFB9CE-7BE4-0742-FF88-D86F00BD5406}"/>
              </a:ext>
            </a:extLst>
          </p:cNvPr>
          <p:cNvSpPr txBox="1">
            <a:spLocks noGrp="1"/>
          </p:cNvSpPr>
          <p:nvPr>
            <p:ph type="title"/>
          </p:nvPr>
        </p:nvSpPr>
        <p:spPr>
          <a:xfrm>
            <a:off x="6209071" y="401302"/>
            <a:ext cx="4820822" cy="350865"/>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000" dirty="0">
                <a:latin typeface="Arial" panose="020B0604020202020204" pitchFamily="34" charset="0"/>
                <a:cs typeface="Arial" panose="020B0604020202020204" pitchFamily="34" charset="0"/>
              </a:rPr>
              <a:t>Estructura de Procesos y Responsables</a:t>
            </a:r>
            <a:endParaRPr sz="2000" dirty="0">
              <a:latin typeface="Arial" panose="020B0604020202020204" pitchFamily="34" charset="0"/>
              <a:cs typeface="Arial" panose="020B0604020202020204" pitchFamily="34" charset="0"/>
            </a:endParaRPr>
          </a:p>
        </p:txBody>
      </p:sp>
      <p:graphicFrame>
        <p:nvGraphicFramePr>
          <p:cNvPr id="13" name="Google Shape;357;p17">
            <a:extLst>
              <a:ext uri="{FF2B5EF4-FFF2-40B4-BE49-F238E27FC236}">
                <a16:creationId xmlns:a16="http://schemas.microsoft.com/office/drawing/2014/main" id="{8DDA74B3-2F81-05BA-95BF-4AABEAE4520B}"/>
              </a:ext>
            </a:extLst>
          </p:cNvPr>
          <p:cNvGraphicFramePr/>
          <p:nvPr>
            <p:extLst>
              <p:ext uri="{D42A27DB-BD31-4B8C-83A1-F6EECF244321}">
                <p14:modId xmlns:p14="http://schemas.microsoft.com/office/powerpoint/2010/main" val="3188156756"/>
              </p:ext>
            </p:extLst>
          </p:nvPr>
        </p:nvGraphicFramePr>
        <p:xfrm>
          <a:off x="373085" y="1469814"/>
          <a:ext cx="11445830" cy="758775"/>
        </p:xfrm>
        <a:graphic>
          <a:graphicData uri="http://schemas.openxmlformats.org/drawingml/2006/table">
            <a:tbl>
              <a:tblPr>
                <a:noFill/>
              </a:tblPr>
              <a:tblGrid>
                <a:gridCol w="1918302">
                  <a:extLst>
                    <a:ext uri="{9D8B030D-6E8A-4147-A177-3AD203B41FA5}">
                      <a16:colId xmlns:a16="http://schemas.microsoft.com/office/drawing/2014/main" val="20000"/>
                    </a:ext>
                  </a:extLst>
                </a:gridCol>
                <a:gridCol w="1534641">
                  <a:extLst>
                    <a:ext uri="{9D8B030D-6E8A-4147-A177-3AD203B41FA5}">
                      <a16:colId xmlns:a16="http://schemas.microsoft.com/office/drawing/2014/main" val="20001"/>
                    </a:ext>
                  </a:extLst>
                </a:gridCol>
                <a:gridCol w="1662513">
                  <a:extLst>
                    <a:ext uri="{9D8B030D-6E8A-4147-A177-3AD203B41FA5}">
                      <a16:colId xmlns:a16="http://schemas.microsoft.com/office/drawing/2014/main" val="20002"/>
                    </a:ext>
                  </a:extLst>
                </a:gridCol>
                <a:gridCol w="1726472">
                  <a:extLst>
                    <a:ext uri="{9D8B030D-6E8A-4147-A177-3AD203B41FA5}">
                      <a16:colId xmlns:a16="http://schemas.microsoft.com/office/drawing/2014/main" val="20003"/>
                    </a:ext>
                  </a:extLst>
                </a:gridCol>
                <a:gridCol w="2301962">
                  <a:extLst>
                    <a:ext uri="{9D8B030D-6E8A-4147-A177-3AD203B41FA5}">
                      <a16:colId xmlns:a16="http://schemas.microsoft.com/office/drawing/2014/main" val="20004"/>
                    </a:ext>
                  </a:extLst>
                </a:gridCol>
                <a:gridCol w="2301940">
                  <a:extLst>
                    <a:ext uri="{9D8B030D-6E8A-4147-A177-3AD203B41FA5}">
                      <a16:colId xmlns:a16="http://schemas.microsoft.com/office/drawing/2014/main" val="20005"/>
                    </a:ext>
                  </a:extLst>
                </a:gridCol>
              </a:tblGrid>
              <a:tr h="758775">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 name="Google Shape;358;p17">
            <a:extLst>
              <a:ext uri="{FF2B5EF4-FFF2-40B4-BE49-F238E27FC236}">
                <a16:creationId xmlns:a16="http://schemas.microsoft.com/office/drawing/2014/main" id="{715017BC-92AD-AD11-8455-080E93D23794}"/>
              </a:ext>
            </a:extLst>
          </p:cNvPr>
          <p:cNvGraphicFramePr/>
          <p:nvPr>
            <p:extLst>
              <p:ext uri="{D42A27DB-BD31-4B8C-83A1-F6EECF244321}">
                <p14:modId xmlns:p14="http://schemas.microsoft.com/office/powerpoint/2010/main" val="925973358"/>
              </p:ext>
            </p:extLst>
          </p:nvPr>
        </p:nvGraphicFramePr>
        <p:xfrm>
          <a:off x="373085" y="2228589"/>
          <a:ext cx="11445830" cy="3538032"/>
        </p:xfrm>
        <a:graphic>
          <a:graphicData uri="http://schemas.openxmlformats.org/drawingml/2006/table">
            <a:tbl>
              <a:tblPr>
                <a:noFill/>
              </a:tblPr>
              <a:tblGrid>
                <a:gridCol w="1918298">
                  <a:extLst>
                    <a:ext uri="{9D8B030D-6E8A-4147-A177-3AD203B41FA5}">
                      <a16:colId xmlns:a16="http://schemas.microsoft.com/office/drawing/2014/main" val="20000"/>
                    </a:ext>
                  </a:extLst>
                </a:gridCol>
                <a:gridCol w="1534638">
                  <a:extLst>
                    <a:ext uri="{9D8B030D-6E8A-4147-A177-3AD203B41FA5}">
                      <a16:colId xmlns:a16="http://schemas.microsoft.com/office/drawing/2014/main" val="20001"/>
                    </a:ext>
                  </a:extLst>
                </a:gridCol>
                <a:gridCol w="1660534">
                  <a:extLst>
                    <a:ext uri="{9D8B030D-6E8A-4147-A177-3AD203B41FA5}">
                      <a16:colId xmlns:a16="http://schemas.microsoft.com/office/drawing/2014/main" val="20002"/>
                    </a:ext>
                  </a:extLst>
                </a:gridCol>
                <a:gridCol w="1704202">
                  <a:extLst>
                    <a:ext uri="{9D8B030D-6E8A-4147-A177-3AD203B41FA5}">
                      <a16:colId xmlns:a16="http://schemas.microsoft.com/office/drawing/2014/main" val="20003"/>
                    </a:ext>
                  </a:extLst>
                </a:gridCol>
                <a:gridCol w="2314079">
                  <a:extLst>
                    <a:ext uri="{9D8B030D-6E8A-4147-A177-3AD203B41FA5}">
                      <a16:colId xmlns:a16="http://schemas.microsoft.com/office/drawing/2014/main" val="20004"/>
                    </a:ext>
                  </a:extLst>
                </a:gridCol>
                <a:gridCol w="2314079">
                  <a:extLst>
                    <a:ext uri="{9D8B030D-6E8A-4147-A177-3AD203B41FA5}">
                      <a16:colId xmlns:a16="http://schemas.microsoft.com/office/drawing/2014/main" val="20005"/>
                    </a:ext>
                  </a:extLst>
                </a:gridCol>
              </a:tblGrid>
              <a:tr h="2567161">
                <a:tc rowSpan="3">
                  <a:txBody>
                    <a:bodyPr/>
                    <a:lstStyle/>
                    <a:p>
                      <a:pPr marL="0" marR="0" lvl="0" indent="0" algn="ctr" rtl="0">
                        <a:spcBef>
                          <a:spcPts val="0"/>
                        </a:spcBef>
                        <a:spcAft>
                          <a:spcPts val="0"/>
                        </a:spcAft>
                        <a:buNone/>
                      </a:pPr>
                      <a:r>
                        <a:rPr lang="es-ES" sz="1100" b="1" u="none" strike="noStrike" cap="none" dirty="0">
                          <a:solidFill>
                            <a:srgbClr val="FFFFFF"/>
                          </a:solidFill>
                          <a:latin typeface="Arial" panose="020B0604020202020204" pitchFamily="34" charset="0"/>
                          <a:ea typeface="Arial"/>
                          <a:cs typeface="Arial" panose="020B0604020202020204" pitchFamily="34" charset="0"/>
                          <a:sym typeface="Arial"/>
                        </a:rPr>
                        <a:t>MACROPROCESOS DE APOYO</a:t>
                      </a:r>
                      <a:endParaRPr sz="1100" u="none" strike="noStrike" cap="none" dirty="0">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66"/>
                    </a:solidFill>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 Laboratorios y Departamentos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GL-AA-CP-1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Apoyo a la Academia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Académico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de Laboratorios Sede Bogotá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 Facultad de Medicina y Ciencias de la Salud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Director del Departamento de Estudios Interinstitucionales (DEIN)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Director de Departamento de Tecnologías del Conocimiento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de Laboratorios Campus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98005">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GP</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 la Protección al Patrimonio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GP-PP-CP-1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Protección al Patrimonio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Protección del Patrimonio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2866">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GD</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Documental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GD-GD-CP-1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Documental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General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74109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363;p18">
            <a:extLst>
              <a:ext uri="{FF2B5EF4-FFF2-40B4-BE49-F238E27FC236}">
                <a16:creationId xmlns:a16="http://schemas.microsoft.com/office/drawing/2014/main" id="{DEBCB24E-7907-5AE6-B2E7-F5A2CBB9CF20}"/>
              </a:ext>
            </a:extLst>
          </p:cNvPr>
          <p:cNvSpPr txBox="1">
            <a:spLocks noGrp="1"/>
          </p:cNvSpPr>
          <p:nvPr>
            <p:ph type="title"/>
          </p:nvPr>
        </p:nvSpPr>
        <p:spPr>
          <a:xfrm>
            <a:off x="6445046" y="640461"/>
            <a:ext cx="4850319" cy="350865"/>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000" dirty="0">
                <a:latin typeface="Arial" panose="020B0604020202020204" pitchFamily="34" charset="0"/>
                <a:cs typeface="Arial" panose="020B0604020202020204" pitchFamily="34" charset="0"/>
              </a:rPr>
              <a:t>Estructura de Procesos y Responsables</a:t>
            </a:r>
            <a:endParaRPr sz="2000" dirty="0">
              <a:latin typeface="Arial" panose="020B0604020202020204" pitchFamily="34" charset="0"/>
              <a:cs typeface="Arial" panose="020B0604020202020204" pitchFamily="34" charset="0"/>
            </a:endParaRPr>
          </a:p>
        </p:txBody>
      </p:sp>
      <p:graphicFrame>
        <p:nvGraphicFramePr>
          <p:cNvPr id="8" name="Google Shape;364;p18">
            <a:extLst>
              <a:ext uri="{FF2B5EF4-FFF2-40B4-BE49-F238E27FC236}">
                <a16:creationId xmlns:a16="http://schemas.microsoft.com/office/drawing/2014/main" id="{2BDFF273-1965-D09D-37E7-142BB8D6EE67}"/>
              </a:ext>
            </a:extLst>
          </p:cNvPr>
          <p:cNvGraphicFramePr/>
          <p:nvPr>
            <p:extLst>
              <p:ext uri="{D42A27DB-BD31-4B8C-83A1-F6EECF244321}">
                <p14:modId xmlns:p14="http://schemas.microsoft.com/office/powerpoint/2010/main" val="2438637242"/>
              </p:ext>
            </p:extLst>
          </p:nvPr>
        </p:nvGraphicFramePr>
        <p:xfrm>
          <a:off x="1592825" y="1917460"/>
          <a:ext cx="9376137" cy="1286757"/>
        </p:xfrm>
        <a:graphic>
          <a:graphicData uri="http://schemas.openxmlformats.org/drawingml/2006/table">
            <a:tbl>
              <a:tblPr>
                <a:noFill/>
              </a:tblPr>
              <a:tblGrid>
                <a:gridCol w="1519035">
                  <a:extLst>
                    <a:ext uri="{9D8B030D-6E8A-4147-A177-3AD203B41FA5}">
                      <a16:colId xmlns:a16="http://schemas.microsoft.com/office/drawing/2014/main" val="20000"/>
                    </a:ext>
                  </a:extLst>
                </a:gridCol>
                <a:gridCol w="1309517">
                  <a:extLst>
                    <a:ext uri="{9D8B030D-6E8A-4147-A177-3AD203B41FA5}">
                      <a16:colId xmlns:a16="http://schemas.microsoft.com/office/drawing/2014/main" val="20001"/>
                    </a:ext>
                  </a:extLst>
                </a:gridCol>
                <a:gridCol w="1361892">
                  <a:extLst>
                    <a:ext uri="{9D8B030D-6E8A-4147-A177-3AD203B41FA5}">
                      <a16:colId xmlns:a16="http://schemas.microsoft.com/office/drawing/2014/main" val="20002"/>
                    </a:ext>
                  </a:extLst>
                </a:gridCol>
                <a:gridCol w="1414285">
                  <a:extLst>
                    <a:ext uri="{9D8B030D-6E8A-4147-A177-3AD203B41FA5}">
                      <a16:colId xmlns:a16="http://schemas.microsoft.com/office/drawing/2014/main" val="20003"/>
                    </a:ext>
                  </a:extLst>
                </a:gridCol>
                <a:gridCol w="1885713">
                  <a:extLst>
                    <a:ext uri="{9D8B030D-6E8A-4147-A177-3AD203B41FA5}">
                      <a16:colId xmlns:a16="http://schemas.microsoft.com/office/drawing/2014/main" val="20004"/>
                    </a:ext>
                  </a:extLst>
                </a:gridCol>
                <a:gridCol w="1885695">
                  <a:extLst>
                    <a:ext uri="{9D8B030D-6E8A-4147-A177-3AD203B41FA5}">
                      <a16:colId xmlns:a16="http://schemas.microsoft.com/office/drawing/2014/main" val="20005"/>
                    </a:ext>
                  </a:extLst>
                </a:gridCol>
              </a:tblGrid>
              <a:tr h="1286757">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0" name="Google Shape;365;p18">
            <a:extLst>
              <a:ext uri="{FF2B5EF4-FFF2-40B4-BE49-F238E27FC236}">
                <a16:creationId xmlns:a16="http://schemas.microsoft.com/office/drawing/2014/main" id="{7D6615DF-AB47-67AD-C7C2-E4E3F711EA70}"/>
              </a:ext>
            </a:extLst>
          </p:cNvPr>
          <p:cNvGraphicFramePr/>
          <p:nvPr>
            <p:extLst>
              <p:ext uri="{D42A27DB-BD31-4B8C-83A1-F6EECF244321}">
                <p14:modId xmlns:p14="http://schemas.microsoft.com/office/powerpoint/2010/main" val="3051283353"/>
              </p:ext>
            </p:extLst>
          </p:nvPr>
        </p:nvGraphicFramePr>
        <p:xfrm>
          <a:off x="1592825" y="3204217"/>
          <a:ext cx="9376155" cy="2503374"/>
        </p:xfrm>
        <a:graphic>
          <a:graphicData uri="http://schemas.openxmlformats.org/drawingml/2006/table">
            <a:tbl>
              <a:tblPr>
                <a:noFill/>
              </a:tblPr>
              <a:tblGrid>
                <a:gridCol w="1519035">
                  <a:extLst>
                    <a:ext uri="{9D8B030D-6E8A-4147-A177-3AD203B41FA5}">
                      <a16:colId xmlns:a16="http://schemas.microsoft.com/office/drawing/2014/main" val="20000"/>
                    </a:ext>
                  </a:extLst>
                </a:gridCol>
                <a:gridCol w="1309517">
                  <a:extLst>
                    <a:ext uri="{9D8B030D-6E8A-4147-A177-3AD203B41FA5}">
                      <a16:colId xmlns:a16="http://schemas.microsoft.com/office/drawing/2014/main" val="20001"/>
                    </a:ext>
                  </a:extLst>
                </a:gridCol>
                <a:gridCol w="1361892">
                  <a:extLst>
                    <a:ext uri="{9D8B030D-6E8A-4147-A177-3AD203B41FA5}">
                      <a16:colId xmlns:a16="http://schemas.microsoft.com/office/drawing/2014/main" val="20002"/>
                    </a:ext>
                  </a:extLst>
                </a:gridCol>
                <a:gridCol w="1414285">
                  <a:extLst>
                    <a:ext uri="{9D8B030D-6E8A-4147-A177-3AD203B41FA5}">
                      <a16:colId xmlns:a16="http://schemas.microsoft.com/office/drawing/2014/main" val="20003"/>
                    </a:ext>
                  </a:extLst>
                </a:gridCol>
                <a:gridCol w="1885713">
                  <a:extLst>
                    <a:ext uri="{9D8B030D-6E8A-4147-A177-3AD203B41FA5}">
                      <a16:colId xmlns:a16="http://schemas.microsoft.com/office/drawing/2014/main" val="20004"/>
                    </a:ext>
                  </a:extLst>
                </a:gridCol>
                <a:gridCol w="1885713">
                  <a:extLst>
                    <a:ext uri="{9D8B030D-6E8A-4147-A177-3AD203B41FA5}">
                      <a16:colId xmlns:a16="http://schemas.microsoft.com/office/drawing/2014/main" val="20005"/>
                    </a:ext>
                  </a:extLst>
                </a:gridCol>
              </a:tblGrid>
              <a:tr h="444069">
                <a:tc rowSpan="6">
                  <a:txBody>
                    <a:bodyPr/>
                    <a:lstStyle/>
                    <a:p>
                      <a:pPr marL="0" marR="0" lvl="0" indent="0" algn="ctr" rtl="0">
                        <a:spcBef>
                          <a:spcPts val="0"/>
                        </a:spcBef>
                        <a:spcAft>
                          <a:spcPts val="0"/>
                        </a:spcAft>
                        <a:buNone/>
                      </a:pPr>
                      <a:r>
                        <a:rPr lang="es-ES" sz="1100" b="1" u="none" strike="noStrike" cap="none" dirty="0">
                          <a:solidFill>
                            <a:srgbClr val="FFFFFF"/>
                          </a:solidFill>
                          <a:latin typeface="Arial" panose="020B0604020202020204" pitchFamily="34" charset="0"/>
                          <a:ea typeface="Arial"/>
                          <a:cs typeface="Arial" panose="020B0604020202020204" pitchFamily="34" charset="0"/>
                          <a:sym typeface="Arial"/>
                        </a:rPr>
                        <a:t>MACROPROCESOS DE EVALUACIÓN Y SEGUIMIENTO</a:t>
                      </a:r>
                      <a:endParaRPr sz="1100" u="none" strike="noStrike" cap="none" dirty="0">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D7D31"/>
                    </a:solidFill>
                  </a:tcPr>
                </a:tc>
                <a:tc rowSpan="6">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GI</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6">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Gestión Integral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GI-AF-CP-1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rgbClr val="00245E"/>
                          </a:solidFill>
                          <a:latin typeface="Arial" panose="020B0604020202020204" pitchFamily="34" charset="0"/>
                          <a:ea typeface="Arial"/>
                          <a:cs typeface="Arial" panose="020B0604020202020204" pitchFamily="34" charset="0"/>
                          <a:sym typeface="Arial"/>
                        </a:rPr>
                        <a:t>Autoevaluación, Autorregulación y Acreditación Institucional</a:t>
                      </a:r>
                      <a:endParaRPr sz="1100" u="none" strike="noStrike" cap="none" dirty="0">
                        <a:solidFill>
                          <a:srgbClr val="00245E"/>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Oficina de Acreditación Institucional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4406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GI-PR-CP-1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Planificación y Revisión del Sistema Integrado de Gestión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Rector</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406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GI-GI-CP-1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Identificación y Seguimiento de Grupos de Interés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Asesora de Planeación Estratégica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28168">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GI-MA-CP-1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Medición, Análisis y Mejoramiento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Gestión de Calidad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28168">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GI-SS-CP-1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Seguridad y Salud en el Trabajo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de Talento</a:t>
                      </a:r>
                      <a:r>
                        <a:rPr lang="es-ES" sz="1100" u="none" strike="noStrike" cap="none" baseline="0" dirty="0">
                          <a:solidFill>
                            <a:schemeClr val="dk1"/>
                          </a:solidFill>
                          <a:latin typeface="Arial" panose="020B0604020202020204" pitchFamily="34" charset="0"/>
                          <a:ea typeface="Arial"/>
                          <a:cs typeface="Arial" panose="020B0604020202020204" pitchFamily="34" charset="0"/>
                          <a:sym typeface="Arial"/>
                        </a:rPr>
                        <a:t> Humano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28168">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GI-GA-CP-1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Ambiental </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Protección del Patrimonio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276934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370;p19">
            <a:extLst>
              <a:ext uri="{FF2B5EF4-FFF2-40B4-BE49-F238E27FC236}">
                <a16:creationId xmlns:a16="http://schemas.microsoft.com/office/drawing/2014/main" id="{A41E1219-4EEB-BBC1-5115-8E2B08F72558}"/>
              </a:ext>
            </a:extLst>
          </p:cNvPr>
          <p:cNvSpPr txBox="1">
            <a:spLocks noGrp="1"/>
          </p:cNvSpPr>
          <p:nvPr>
            <p:ph type="title"/>
          </p:nvPr>
        </p:nvSpPr>
        <p:spPr>
          <a:xfrm>
            <a:off x="8067368" y="470486"/>
            <a:ext cx="2450582" cy="350865"/>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000">
                <a:latin typeface="Arial" panose="020B0604020202020204" pitchFamily="34" charset="0"/>
                <a:cs typeface="Arial" panose="020B0604020202020204" pitchFamily="34" charset="0"/>
              </a:rPr>
              <a:t>Documentación SIG</a:t>
            </a:r>
          </a:p>
        </p:txBody>
      </p:sp>
      <p:sp>
        <p:nvSpPr>
          <p:cNvPr id="8" name="Google Shape;371;p19">
            <a:extLst>
              <a:ext uri="{FF2B5EF4-FFF2-40B4-BE49-F238E27FC236}">
                <a16:creationId xmlns:a16="http://schemas.microsoft.com/office/drawing/2014/main" id="{2C3A8FDF-5BC0-11DB-5170-90560C350448}"/>
              </a:ext>
            </a:extLst>
          </p:cNvPr>
          <p:cNvSpPr txBox="1"/>
          <p:nvPr/>
        </p:nvSpPr>
        <p:spPr>
          <a:xfrm>
            <a:off x="9524197" y="2790384"/>
            <a:ext cx="1597554" cy="1277232"/>
          </a:xfrm>
          <a:prstGeom prst="rect">
            <a:avLst/>
          </a:prstGeom>
          <a:solidFill>
            <a:srgbClr val="E6F2D9"/>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dirty="0">
                <a:solidFill>
                  <a:srgbClr val="3366CC"/>
                </a:solidFill>
                <a:latin typeface="Arial" panose="020B0604020202020204" pitchFamily="34" charset="0"/>
                <a:ea typeface="Quattrocento Sans"/>
                <a:cs typeface="Arial" panose="020B0604020202020204" pitchFamily="34" charset="0"/>
                <a:sym typeface="Quattrocento Sans"/>
              </a:rPr>
              <a:t>Los funcionarios de los procesos deben conocer los documentos que le aplican (ver por mapa de procesos en Kawak)</a:t>
            </a:r>
            <a:endParaRPr lang="es-ES" sz="11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736" y="958645"/>
            <a:ext cx="6764594" cy="5073446"/>
          </a:xfrm>
          <a:prstGeom prst="rect">
            <a:avLst/>
          </a:prstGeom>
        </p:spPr>
      </p:pic>
    </p:spTree>
    <p:extLst>
      <p:ext uri="{BB962C8B-B14F-4D97-AF65-F5344CB8AC3E}">
        <p14:creationId xmlns:p14="http://schemas.microsoft.com/office/powerpoint/2010/main" val="3263786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5994622" y="1816089"/>
            <a:ext cx="6454346" cy="630195"/>
          </a:xfrm>
        </p:spPr>
        <p:txBody>
          <a:bodyPr>
            <a:normAutofit/>
          </a:bodyPr>
          <a:lstStyle/>
          <a:p>
            <a:r>
              <a:rPr lang="es-CO" sz="3200" b="1" dirty="0">
                <a:solidFill>
                  <a:schemeClr val="accent1">
                    <a:lumMod val="50000"/>
                  </a:schemeClr>
                </a:solidFill>
                <a:latin typeface="Arial" panose="020B0604020202020204" pitchFamily="34" charset="0"/>
                <a:cs typeface="Arial" panose="020B0604020202020204" pitchFamily="34" charset="0"/>
              </a:rPr>
              <a:t>KAWAK</a:t>
            </a:r>
          </a:p>
        </p:txBody>
      </p:sp>
    </p:spTree>
    <p:extLst>
      <p:ext uri="{BB962C8B-B14F-4D97-AF65-F5344CB8AC3E}">
        <p14:creationId xmlns:p14="http://schemas.microsoft.com/office/powerpoint/2010/main" val="2315578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oogle Shape;403;p22">
            <a:extLst>
              <a:ext uri="{FF2B5EF4-FFF2-40B4-BE49-F238E27FC236}">
                <a16:creationId xmlns:a16="http://schemas.microsoft.com/office/drawing/2014/main" id="{0546501C-6333-4856-8EFD-1656D01D1B71}"/>
              </a:ext>
            </a:extLst>
          </p:cNvPr>
          <p:cNvPicPr preferRelativeResize="0"/>
          <p:nvPr/>
        </p:nvPicPr>
        <p:blipFill rotWithShape="1">
          <a:blip r:embed="rId3">
            <a:alphaModFix/>
          </a:blip>
          <a:srcRect/>
          <a:stretch/>
        </p:blipFill>
        <p:spPr>
          <a:xfrm>
            <a:off x="758040" y="2565722"/>
            <a:ext cx="5716502" cy="3143489"/>
          </a:xfrm>
          <a:prstGeom prst="rect">
            <a:avLst/>
          </a:prstGeom>
          <a:noFill/>
          <a:ln>
            <a:noFill/>
          </a:ln>
        </p:spPr>
      </p:pic>
      <p:sp>
        <p:nvSpPr>
          <p:cNvPr id="8" name="Google Shape;404;p22">
            <a:extLst>
              <a:ext uri="{FF2B5EF4-FFF2-40B4-BE49-F238E27FC236}">
                <a16:creationId xmlns:a16="http://schemas.microsoft.com/office/drawing/2014/main" id="{0528CC4F-A86A-BAD0-05B8-EC308F71167D}"/>
              </a:ext>
            </a:extLst>
          </p:cNvPr>
          <p:cNvSpPr txBox="1"/>
          <p:nvPr/>
        </p:nvSpPr>
        <p:spPr>
          <a:xfrm>
            <a:off x="7926774" y="1472603"/>
            <a:ext cx="3672408" cy="261570"/>
          </a:xfrm>
          <a:prstGeom prst="rect">
            <a:avLst/>
          </a:prstGeom>
          <a:gradFill>
            <a:gsLst>
              <a:gs pos="0">
                <a:srgbClr val="4A7FB4"/>
              </a:gs>
              <a:gs pos="50000">
                <a:srgbClr val="1470B0"/>
              </a:gs>
              <a:gs pos="100000">
                <a:srgbClr val="0C63A0"/>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dirty="0">
                <a:solidFill>
                  <a:schemeClr val="lt1"/>
                </a:solidFill>
                <a:latin typeface="Arial" panose="020B0604020202020204" pitchFamily="34" charset="0"/>
                <a:ea typeface="Quattrocento Sans"/>
                <a:cs typeface="Arial" panose="020B0604020202020204" pitchFamily="34" charset="0"/>
                <a:sym typeface="Quattrocento Sans"/>
              </a:rPr>
              <a:t>INGRESO A KAWAK</a:t>
            </a:r>
            <a:endParaRPr sz="1100" dirty="0">
              <a:latin typeface="Arial" panose="020B0604020202020204" pitchFamily="34" charset="0"/>
              <a:cs typeface="Arial" panose="020B0604020202020204" pitchFamily="34" charset="0"/>
            </a:endParaRPr>
          </a:p>
        </p:txBody>
      </p:sp>
      <p:grpSp>
        <p:nvGrpSpPr>
          <p:cNvPr id="10" name="Google Shape;405;p22">
            <a:extLst>
              <a:ext uri="{FF2B5EF4-FFF2-40B4-BE49-F238E27FC236}">
                <a16:creationId xmlns:a16="http://schemas.microsoft.com/office/drawing/2014/main" id="{3F32DF1B-3E45-9B36-9E59-BF965B0B3972}"/>
              </a:ext>
            </a:extLst>
          </p:cNvPr>
          <p:cNvGrpSpPr/>
          <p:nvPr/>
        </p:nvGrpSpPr>
        <p:grpSpPr>
          <a:xfrm>
            <a:off x="826435" y="1421910"/>
            <a:ext cx="4714393" cy="677937"/>
            <a:chOff x="0" y="0"/>
            <a:chExt cx="4714393" cy="677937"/>
          </a:xfrm>
        </p:grpSpPr>
        <p:sp>
          <p:nvSpPr>
            <p:cNvPr id="11" name="Google Shape;406;p22">
              <a:extLst>
                <a:ext uri="{FF2B5EF4-FFF2-40B4-BE49-F238E27FC236}">
                  <a16:creationId xmlns:a16="http://schemas.microsoft.com/office/drawing/2014/main" id="{606BFE3F-184B-006F-76CE-48ED08ADE579}"/>
                </a:ext>
              </a:extLst>
            </p:cNvPr>
            <p:cNvSpPr/>
            <p:nvPr/>
          </p:nvSpPr>
          <p:spPr>
            <a:xfrm>
              <a:off x="0" y="0"/>
              <a:ext cx="4714393" cy="677937"/>
            </a:xfrm>
            <a:prstGeom prst="roundRect">
              <a:avLst>
                <a:gd name="adj" fmla="val 16667"/>
              </a:avLst>
            </a:prstGeom>
            <a:solidFill>
              <a:srgbClr val="0C225A"/>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12" name="Google Shape;407;p22">
              <a:extLst>
                <a:ext uri="{FF2B5EF4-FFF2-40B4-BE49-F238E27FC236}">
                  <a16:creationId xmlns:a16="http://schemas.microsoft.com/office/drawing/2014/main" id="{2E3E6A0D-B236-57FB-F21D-94AFCAEB6E68}"/>
                </a:ext>
              </a:extLst>
            </p:cNvPr>
            <p:cNvSpPr txBox="1"/>
            <p:nvPr/>
          </p:nvSpPr>
          <p:spPr>
            <a:xfrm>
              <a:off x="33094" y="33094"/>
              <a:ext cx="4648205" cy="61174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s-ES" sz="1100" b="1" dirty="0">
                  <a:solidFill>
                    <a:schemeClr val="lt1"/>
                  </a:solidFill>
                  <a:latin typeface="Arial" panose="020B0604020202020204" pitchFamily="34" charset="0"/>
                  <a:ea typeface="Calibri"/>
                  <a:cs typeface="Arial" panose="020B0604020202020204" pitchFamily="34" charset="0"/>
                  <a:sym typeface="Calibri"/>
                </a:rPr>
                <a:t>Se adquirió  KAWAK para centralizar, administrar y mantener toda la información de manera fácil rápida y que facilite la consolidación del sistema integrado de gestión. </a:t>
              </a:r>
              <a:endParaRPr sz="1100" dirty="0">
                <a:latin typeface="Arial" panose="020B0604020202020204" pitchFamily="34" charset="0"/>
                <a:cs typeface="Arial" panose="020B0604020202020204" pitchFamily="34" charset="0"/>
              </a:endParaRPr>
            </a:p>
          </p:txBody>
        </p:sp>
      </p:grpSp>
      <p:sp>
        <p:nvSpPr>
          <p:cNvPr id="13" name="Google Shape;408;p22">
            <a:extLst>
              <a:ext uri="{FF2B5EF4-FFF2-40B4-BE49-F238E27FC236}">
                <a16:creationId xmlns:a16="http://schemas.microsoft.com/office/drawing/2014/main" id="{1CAF2D13-B906-2814-46B5-B560FE2F67FE}"/>
              </a:ext>
            </a:extLst>
          </p:cNvPr>
          <p:cNvSpPr txBox="1"/>
          <p:nvPr/>
        </p:nvSpPr>
        <p:spPr>
          <a:xfrm>
            <a:off x="8168662" y="1767821"/>
            <a:ext cx="3078447" cy="261570"/>
          </a:xfrm>
          <a:prstGeom prst="rect">
            <a:avLst/>
          </a:prstGeom>
          <a:solidFill>
            <a:schemeClr val="lt1"/>
          </a:soli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lvl="0" algn="ctr"/>
            <a:r>
              <a:rPr lang="es-ES" sz="1100" b="1" u="sng" dirty="0">
                <a:solidFill>
                  <a:srgbClr val="002060"/>
                </a:solidFill>
                <a:latin typeface="Arial" panose="020B0604020202020204" pitchFamily="34" charset="0"/>
                <a:ea typeface="Quattrocento Sans"/>
                <a:cs typeface="Arial" panose="020B0604020202020204" pitchFamily="34" charset="0"/>
                <a:sym typeface="Quattrocento Sans"/>
              </a:rPr>
              <a:t>Dirección: https://kawak.com.co/</a:t>
            </a:r>
            <a:endParaRPr sz="1100" dirty="0">
              <a:latin typeface="Arial" panose="020B0604020202020204" pitchFamily="34" charset="0"/>
              <a:cs typeface="Arial" panose="020B0604020202020204" pitchFamily="34" charset="0"/>
            </a:endParaRPr>
          </a:p>
        </p:txBody>
      </p:sp>
      <p:sp>
        <p:nvSpPr>
          <p:cNvPr id="14" name="Google Shape;410;p22">
            <a:extLst>
              <a:ext uri="{FF2B5EF4-FFF2-40B4-BE49-F238E27FC236}">
                <a16:creationId xmlns:a16="http://schemas.microsoft.com/office/drawing/2014/main" id="{FDE1CF3B-6D5E-1842-552C-B7042FD3A3E7}"/>
              </a:ext>
            </a:extLst>
          </p:cNvPr>
          <p:cNvSpPr txBox="1"/>
          <p:nvPr/>
        </p:nvSpPr>
        <p:spPr>
          <a:xfrm>
            <a:off x="7750737" y="479678"/>
            <a:ext cx="3672408" cy="3077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2000" dirty="0">
                <a:solidFill>
                  <a:schemeClr val="dk1"/>
                </a:solidFill>
                <a:latin typeface="Arial" panose="020B0604020202020204" pitchFamily="34" charset="0"/>
                <a:ea typeface="Georgia"/>
                <a:cs typeface="Arial" panose="020B0604020202020204" pitchFamily="34" charset="0"/>
                <a:sym typeface="Georgia"/>
              </a:rPr>
              <a:t>KAWAK</a:t>
            </a:r>
            <a:endParaRPr sz="2000" dirty="0">
              <a:solidFill>
                <a:schemeClr val="dk1"/>
              </a:solidFill>
              <a:latin typeface="Arial" panose="020B0604020202020204" pitchFamily="34" charset="0"/>
              <a:ea typeface="Georgia"/>
              <a:cs typeface="Arial" panose="020B0604020202020204" pitchFamily="34" charset="0"/>
              <a:sym typeface="Georgia"/>
            </a:endParaRPr>
          </a:p>
        </p:txBody>
      </p:sp>
      <p:pic>
        <p:nvPicPr>
          <p:cNvPr id="15" name="Google Shape;411;p22">
            <a:extLst>
              <a:ext uri="{FF2B5EF4-FFF2-40B4-BE49-F238E27FC236}">
                <a16:creationId xmlns:a16="http://schemas.microsoft.com/office/drawing/2014/main" id="{7B64BD99-9E04-9FC3-A426-852597817594}"/>
              </a:ext>
            </a:extLst>
          </p:cNvPr>
          <p:cNvPicPr preferRelativeResize="0"/>
          <p:nvPr/>
        </p:nvPicPr>
        <p:blipFill rotWithShape="1">
          <a:blip r:embed="rId3">
            <a:alphaModFix/>
          </a:blip>
          <a:srcRect l="35442" t="79777" r="54364"/>
          <a:stretch/>
        </p:blipFill>
        <p:spPr>
          <a:xfrm>
            <a:off x="7162262" y="4224108"/>
            <a:ext cx="764512" cy="982180"/>
          </a:xfrm>
          <a:prstGeom prst="rect">
            <a:avLst/>
          </a:prstGeom>
          <a:noFill/>
          <a:ln>
            <a:noFill/>
          </a:ln>
        </p:spPr>
      </p:pic>
      <p:pic>
        <p:nvPicPr>
          <p:cNvPr id="16" name="Google Shape;412;p22">
            <a:extLst>
              <a:ext uri="{FF2B5EF4-FFF2-40B4-BE49-F238E27FC236}">
                <a16:creationId xmlns:a16="http://schemas.microsoft.com/office/drawing/2014/main" id="{39D9EE5D-FBD8-8968-DF15-9FF15078EC42}"/>
              </a:ext>
            </a:extLst>
          </p:cNvPr>
          <p:cNvPicPr preferRelativeResize="0"/>
          <p:nvPr/>
        </p:nvPicPr>
        <p:blipFill rotWithShape="1">
          <a:blip r:embed="rId3">
            <a:alphaModFix/>
          </a:blip>
          <a:srcRect l="33942" t="60532" r="54150" b="20008"/>
          <a:stretch/>
        </p:blipFill>
        <p:spPr>
          <a:xfrm>
            <a:off x="7979730" y="3330900"/>
            <a:ext cx="878605" cy="929784"/>
          </a:xfrm>
          <a:prstGeom prst="rect">
            <a:avLst/>
          </a:prstGeom>
          <a:noFill/>
          <a:ln>
            <a:noFill/>
          </a:ln>
        </p:spPr>
      </p:pic>
      <p:pic>
        <p:nvPicPr>
          <p:cNvPr id="17" name="Google Shape;413;p22">
            <a:extLst>
              <a:ext uri="{FF2B5EF4-FFF2-40B4-BE49-F238E27FC236}">
                <a16:creationId xmlns:a16="http://schemas.microsoft.com/office/drawing/2014/main" id="{2887E9CA-D96F-0C2A-9A49-8116773A9769}"/>
              </a:ext>
            </a:extLst>
          </p:cNvPr>
          <p:cNvPicPr preferRelativeResize="0"/>
          <p:nvPr/>
        </p:nvPicPr>
        <p:blipFill rotWithShape="1">
          <a:blip r:embed="rId3">
            <a:alphaModFix/>
          </a:blip>
          <a:srcRect l="34819" t="41197" r="54225" b="38767"/>
          <a:stretch/>
        </p:blipFill>
        <p:spPr>
          <a:xfrm>
            <a:off x="7022477" y="2271364"/>
            <a:ext cx="967299" cy="1145476"/>
          </a:xfrm>
          <a:prstGeom prst="rect">
            <a:avLst/>
          </a:prstGeom>
          <a:noFill/>
          <a:ln>
            <a:noFill/>
          </a:ln>
        </p:spPr>
      </p:pic>
      <p:sp>
        <p:nvSpPr>
          <p:cNvPr id="18" name="Google Shape;414;p22">
            <a:extLst>
              <a:ext uri="{FF2B5EF4-FFF2-40B4-BE49-F238E27FC236}">
                <a16:creationId xmlns:a16="http://schemas.microsoft.com/office/drawing/2014/main" id="{3E3C3E66-9D15-1E1C-15C0-06BB0A07B5A7}"/>
              </a:ext>
            </a:extLst>
          </p:cNvPr>
          <p:cNvSpPr txBox="1"/>
          <p:nvPr/>
        </p:nvSpPr>
        <p:spPr>
          <a:xfrm>
            <a:off x="7750737" y="2552305"/>
            <a:ext cx="311023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dirty="0">
                <a:solidFill>
                  <a:schemeClr val="dk1"/>
                </a:solidFill>
                <a:latin typeface="Arial" panose="020B0604020202020204" pitchFamily="34" charset="0"/>
                <a:ea typeface="Calibri"/>
                <a:cs typeface="Arial" panose="020B0604020202020204" pitchFamily="34" charset="0"/>
                <a:sym typeface="Calibri"/>
              </a:rPr>
              <a:t>Administrado y gestionado por la Oficina de </a:t>
            </a:r>
            <a:r>
              <a:rPr lang="es-ES" sz="1100" dirty="0" smtClean="0">
                <a:solidFill>
                  <a:schemeClr val="dk1"/>
                </a:solidFill>
                <a:latin typeface="Arial" panose="020B0604020202020204" pitchFamily="34" charset="0"/>
                <a:ea typeface="Calibri"/>
                <a:cs typeface="Arial" panose="020B0604020202020204" pitchFamily="34" charset="0"/>
                <a:sym typeface="Calibri"/>
              </a:rPr>
              <a:t>Planeación Estratégica</a:t>
            </a:r>
            <a:endParaRPr sz="1100" dirty="0">
              <a:latin typeface="Arial" panose="020B0604020202020204" pitchFamily="34" charset="0"/>
              <a:cs typeface="Arial" panose="020B0604020202020204" pitchFamily="34" charset="0"/>
            </a:endParaRPr>
          </a:p>
        </p:txBody>
      </p:sp>
      <p:sp>
        <p:nvSpPr>
          <p:cNvPr id="19" name="Google Shape;415;p22">
            <a:extLst>
              <a:ext uri="{FF2B5EF4-FFF2-40B4-BE49-F238E27FC236}">
                <a16:creationId xmlns:a16="http://schemas.microsoft.com/office/drawing/2014/main" id="{85DCDAFA-7F33-0F2F-BDAB-9935FF2FE8B7}"/>
              </a:ext>
            </a:extLst>
          </p:cNvPr>
          <p:cNvSpPr txBox="1"/>
          <p:nvPr/>
        </p:nvSpPr>
        <p:spPr>
          <a:xfrm>
            <a:off x="8675525" y="3580368"/>
            <a:ext cx="311023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dirty="0">
                <a:solidFill>
                  <a:schemeClr val="dk1"/>
                </a:solidFill>
                <a:latin typeface="Arial" panose="020B0604020202020204" pitchFamily="34" charset="0"/>
                <a:ea typeface="Calibri"/>
                <a:cs typeface="Arial" panose="020B0604020202020204" pitchFamily="34" charset="0"/>
                <a:sym typeface="Calibri"/>
              </a:rPr>
              <a:t>Administrado y gestionado por la Oficina de Contratación y Adquisiciones</a:t>
            </a:r>
            <a:endParaRPr sz="1100" dirty="0">
              <a:latin typeface="Arial" panose="020B0604020202020204" pitchFamily="34" charset="0"/>
              <a:cs typeface="Arial" panose="020B0604020202020204" pitchFamily="34" charset="0"/>
            </a:endParaRPr>
          </a:p>
        </p:txBody>
      </p:sp>
      <p:sp>
        <p:nvSpPr>
          <p:cNvPr id="20" name="Google Shape;416;p22">
            <a:extLst>
              <a:ext uri="{FF2B5EF4-FFF2-40B4-BE49-F238E27FC236}">
                <a16:creationId xmlns:a16="http://schemas.microsoft.com/office/drawing/2014/main" id="{9681A73A-D9DA-F090-43A9-896752376D5F}"/>
              </a:ext>
            </a:extLst>
          </p:cNvPr>
          <p:cNvSpPr txBox="1"/>
          <p:nvPr/>
        </p:nvSpPr>
        <p:spPr>
          <a:xfrm>
            <a:off x="7926774" y="4431225"/>
            <a:ext cx="3320335" cy="600124"/>
          </a:xfrm>
          <a:prstGeom prst="rect">
            <a:avLst/>
          </a:prstGeom>
          <a:noFill/>
          <a:ln>
            <a:noFill/>
          </a:ln>
        </p:spPr>
        <p:txBody>
          <a:bodyPr spcFirstLastPara="1" wrap="square" lIns="91425" tIns="45700" rIns="91425" bIns="45700" anchor="t" anchorCtr="0">
            <a:spAutoFit/>
          </a:bodyPr>
          <a:lstStyle/>
          <a:p>
            <a:pPr lvl="0"/>
            <a:r>
              <a:rPr lang="es-ES" sz="1100" dirty="0">
                <a:solidFill>
                  <a:schemeClr val="dk1"/>
                </a:solidFill>
                <a:latin typeface="Arial" panose="020B0604020202020204" pitchFamily="34" charset="0"/>
                <a:ea typeface="Calibri"/>
                <a:cs typeface="Arial" panose="020B0604020202020204" pitchFamily="34" charset="0"/>
                <a:sym typeface="Calibri"/>
              </a:rPr>
              <a:t>Administrado y gestionado por la Sección de Atención al Ciudadano - </a:t>
            </a:r>
            <a:r>
              <a:rPr lang="es-ES" sz="1100" dirty="0" smtClean="0">
                <a:solidFill>
                  <a:schemeClr val="dk1"/>
                </a:solidFill>
                <a:latin typeface="Arial" panose="020B0604020202020204" pitchFamily="34" charset="0"/>
                <a:ea typeface="Calibri"/>
                <a:cs typeface="Arial" panose="020B0604020202020204" pitchFamily="34" charset="0"/>
                <a:sym typeface="Calibri"/>
              </a:rPr>
              <a:t>Oficina </a:t>
            </a:r>
            <a:r>
              <a:rPr lang="es-ES" sz="1100" dirty="0">
                <a:solidFill>
                  <a:schemeClr val="dk1"/>
                </a:solidFill>
                <a:latin typeface="Arial" panose="020B0604020202020204" pitchFamily="34" charset="0"/>
                <a:ea typeface="Calibri"/>
                <a:cs typeface="Arial" panose="020B0604020202020204" pitchFamily="34" charset="0"/>
                <a:sym typeface="Calibri"/>
              </a:rPr>
              <a:t>de Planeación Estratégica</a:t>
            </a:r>
            <a:endParaRPr lang="es-ES" sz="1100" dirty="0">
              <a:latin typeface="Arial" panose="020B0604020202020204" pitchFamily="34" charset="0"/>
              <a:cs typeface="Arial" panose="020B0604020202020204" pitchFamily="34" charset="0"/>
            </a:endParaRPr>
          </a:p>
        </p:txBody>
      </p:sp>
      <p:sp>
        <p:nvSpPr>
          <p:cNvPr id="21" name="Google Shape;417;p22">
            <a:extLst>
              <a:ext uri="{FF2B5EF4-FFF2-40B4-BE49-F238E27FC236}">
                <a16:creationId xmlns:a16="http://schemas.microsoft.com/office/drawing/2014/main" id="{8DD486BB-E5C9-7751-5FC5-DCD0B9D6DCB4}"/>
              </a:ext>
            </a:extLst>
          </p:cNvPr>
          <p:cNvSpPr/>
          <p:nvPr/>
        </p:nvSpPr>
        <p:spPr>
          <a:xfrm>
            <a:off x="8175612" y="5251355"/>
            <a:ext cx="3961631" cy="560306"/>
          </a:xfrm>
          <a:prstGeom prst="rect">
            <a:avLst/>
          </a:prstGeom>
          <a:solidFill>
            <a:schemeClr val="accent1"/>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dirty="0">
                <a:solidFill>
                  <a:schemeClr val="lt1"/>
                </a:solidFill>
                <a:latin typeface="Arial" panose="020B0604020202020204" pitchFamily="34" charset="0"/>
                <a:ea typeface="Calibri"/>
                <a:cs typeface="Arial" panose="020B0604020202020204" pitchFamily="34" charset="0"/>
                <a:sym typeface="Calibri"/>
              </a:rPr>
              <a:t>TIPOS DE USUARIOS</a:t>
            </a:r>
            <a:endParaRPr sz="1100" b="1" dirty="0">
              <a:solidFill>
                <a:schemeClr val="lt1"/>
              </a:solidFill>
              <a:latin typeface="Arial" panose="020B0604020202020204" pitchFamily="34" charset="0"/>
              <a:ea typeface="Calibri"/>
              <a:cs typeface="Arial" panose="020B0604020202020204" pitchFamily="34" charset="0"/>
              <a:sym typeface="Calibri"/>
            </a:endParaRPr>
          </a:p>
        </p:txBody>
      </p:sp>
      <p:sp>
        <p:nvSpPr>
          <p:cNvPr id="22" name="Google Shape;418;p22">
            <a:extLst>
              <a:ext uri="{FF2B5EF4-FFF2-40B4-BE49-F238E27FC236}">
                <a16:creationId xmlns:a16="http://schemas.microsoft.com/office/drawing/2014/main" id="{FFAD23E4-B6A8-EE1D-C977-F7D789BEC813}"/>
              </a:ext>
            </a:extLst>
          </p:cNvPr>
          <p:cNvSpPr txBox="1"/>
          <p:nvPr/>
        </p:nvSpPr>
        <p:spPr>
          <a:xfrm>
            <a:off x="8922416" y="5857410"/>
            <a:ext cx="2468021" cy="769401"/>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800"/>
              <a:buFont typeface="Noto Sans Symbols"/>
              <a:buChar char="⮚"/>
            </a:pPr>
            <a:r>
              <a:rPr lang="es-ES" sz="1100" dirty="0">
                <a:solidFill>
                  <a:schemeClr val="dk1"/>
                </a:solidFill>
                <a:latin typeface="Arial" panose="020B0604020202020204" pitchFamily="34" charset="0"/>
                <a:ea typeface="Calibri"/>
                <a:cs typeface="Arial" panose="020B0604020202020204" pitchFamily="34" charset="0"/>
                <a:sym typeface="Calibri"/>
              </a:rPr>
              <a:t>Administrador</a:t>
            </a:r>
            <a:endParaRPr sz="11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chemeClr val="dk1"/>
              </a:buClr>
              <a:buSzPts val="1800"/>
              <a:buFont typeface="Noto Sans Symbols"/>
              <a:buChar char="⮚"/>
            </a:pPr>
            <a:r>
              <a:rPr lang="es-ES" sz="1100" dirty="0">
                <a:solidFill>
                  <a:schemeClr val="dk1"/>
                </a:solidFill>
                <a:latin typeface="Arial" panose="020B0604020202020204" pitchFamily="34" charset="0"/>
                <a:ea typeface="Calibri"/>
                <a:cs typeface="Arial" panose="020B0604020202020204" pitchFamily="34" charset="0"/>
                <a:sym typeface="Calibri"/>
              </a:rPr>
              <a:t>Líder de proceso</a:t>
            </a:r>
            <a:endParaRPr sz="11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chemeClr val="dk1"/>
              </a:buClr>
              <a:buSzPts val="1800"/>
              <a:buFont typeface="Noto Sans Symbols"/>
              <a:buChar char="⮚"/>
            </a:pPr>
            <a:r>
              <a:rPr lang="es-ES" sz="1100" dirty="0">
                <a:solidFill>
                  <a:schemeClr val="dk1"/>
                </a:solidFill>
                <a:latin typeface="Arial" panose="020B0604020202020204" pitchFamily="34" charset="0"/>
                <a:ea typeface="Calibri"/>
                <a:cs typeface="Arial" panose="020B0604020202020204" pitchFamily="34" charset="0"/>
                <a:sym typeface="Calibri"/>
              </a:rPr>
              <a:t>Responsable Técnico</a:t>
            </a:r>
            <a:endParaRPr sz="11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chemeClr val="dk1"/>
              </a:buClr>
              <a:buSzPts val="1800"/>
              <a:buFont typeface="Noto Sans Symbols"/>
              <a:buChar char="⮚"/>
            </a:pPr>
            <a:r>
              <a:rPr lang="es-ES" sz="1100" dirty="0">
                <a:solidFill>
                  <a:schemeClr val="dk1"/>
                </a:solidFill>
                <a:latin typeface="Arial" panose="020B0604020202020204" pitchFamily="34" charset="0"/>
                <a:ea typeface="Calibri"/>
                <a:cs typeface="Arial" panose="020B0604020202020204" pitchFamily="34" charset="0"/>
                <a:sym typeface="Calibri"/>
              </a:rPr>
              <a:t>Visitante</a:t>
            </a:r>
            <a:endParaRPr sz="1100" dirty="0">
              <a:solidFill>
                <a:schemeClr val="dk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560250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6374373" y="2595577"/>
            <a:ext cx="5817627" cy="630195"/>
          </a:xfrm>
        </p:spPr>
        <p:txBody>
          <a:bodyPr>
            <a:normAutofit fontScale="90000"/>
          </a:bodyPr>
          <a:lstStyle/>
          <a:p>
            <a:r>
              <a:rPr lang="es-CO" sz="3200" b="1" dirty="0">
                <a:solidFill>
                  <a:schemeClr val="accent1">
                    <a:lumMod val="50000"/>
                  </a:schemeClr>
                </a:solidFill>
                <a:latin typeface="Arial" panose="020B0604020202020204" pitchFamily="34" charset="0"/>
                <a:cs typeface="Arial" panose="020B0604020202020204" pitchFamily="34" charset="0"/>
              </a:rPr>
              <a:t>SISTEMA DE GESTIÓN AMBIENTAL</a:t>
            </a:r>
          </a:p>
        </p:txBody>
      </p:sp>
      <p:pic>
        <p:nvPicPr>
          <p:cNvPr id="3" name="Imagen 2"/>
          <p:cNvPicPr>
            <a:picLocks noChangeAspect="1"/>
          </p:cNvPicPr>
          <p:nvPr/>
        </p:nvPicPr>
        <p:blipFill>
          <a:blip r:embed="rId4"/>
          <a:stretch>
            <a:fillRect/>
          </a:stretch>
        </p:blipFill>
        <p:spPr>
          <a:xfrm>
            <a:off x="8508927" y="3340541"/>
            <a:ext cx="1548518" cy="1548518"/>
          </a:xfrm>
          <a:prstGeom prst="rect">
            <a:avLst/>
          </a:prstGeom>
        </p:spPr>
      </p:pic>
    </p:spTree>
    <p:extLst>
      <p:ext uri="{BB962C8B-B14F-4D97-AF65-F5344CB8AC3E}">
        <p14:creationId xmlns:p14="http://schemas.microsoft.com/office/powerpoint/2010/main" val="2167163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480;p27">
            <a:extLst>
              <a:ext uri="{FF2B5EF4-FFF2-40B4-BE49-F238E27FC236}">
                <a16:creationId xmlns:a16="http://schemas.microsoft.com/office/drawing/2014/main" id="{9E5D37FA-6FF4-5AA5-7A6F-14E5FCB7B5F4}"/>
              </a:ext>
            </a:extLst>
          </p:cNvPr>
          <p:cNvSpPr txBox="1">
            <a:spLocks noGrp="1"/>
          </p:cNvSpPr>
          <p:nvPr>
            <p:ph type="title"/>
          </p:nvPr>
        </p:nvSpPr>
        <p:spPr>
          <a:xfrm>
            <a:off x="6356554" y="499637"/>
            <a:ext cx="4909313" cy="547842"/>
          </a:xfrm>
          <a:prstGeom prst="rect">
            <a:avLst/>
          </a:prstGeom>
          <a:noFill/>
          <a:ln>
            <a:noFill/>
          </a:ln>
        </p:spPr>
        <p:txBody>
          <a:bodyPr spcFirstLastPara="1" wrap="square" lIns="0" tIns="0" rIns="0" bIns="0" anchor="ctr" anchorCtr="0">
            <a:spAutoFit/>
          </a:bodyPr>
          <a:lstStyle/>
          <a:p>
            <a:pPr marL="0" lvl="0" indent="0" algn="ctr" rtl="0">
              <a:lnSpc>
                <a:spcPct val="88888"/>
              </a:lnSpc>
              <a:spcBef>
                <a:spcPts val="0"/>
              </a:spcBef>
              <a:spcAft>
                <a:spcPts val="0"/>
              </a:spcAft>
              <a:buClr>
                <a:srgbClr val="000447"/>
              </a:buClr>
              <a:buSzPts val="3600"/>
              <a:buFont typeface="Helvetica Neue"/>
              <a:buNone/>
            </a:pPr>
            <a:r>
              <a:rPr lang="es-ES" sz="2000" dirty="0">
                <a:latin typeface="Arial" panose="020B0604020202020204" pitchFamily="34" charset="0"/>
                <a:cs typeface="Arial" panose="020B0604020202020204" pitchFamily="34" charset="0"/>
              </a:rPr>
              <a:t>¿Qué es un Sistema de Gestión Ambiental?</a:t>
            </a:r>
            <a:endParaRPr sz="2000" dirty="0">
              <a:latin typeface="Arial" panose="020B0604020202020204" pitchFamily="34" charset="0"/>
              <a:cs typeface="Arial" panose="020B0604020202020204" pitchFamily="34" charset="0"/>
            </a:endParaRPr>
          </a:p>
        </p:txBody>
      </p:sp>
      <p:sp>
        <p:nvSpPr>
          <p:cNvPr id="8" name="Google Shape;481;p27">
            <a:extLst>
              <a:ext uri="{FF2B5EF4-FFF2-40B4-BE49-F238E27FC236}">
                <a16:creationId xmlns:a16="http://schemas.microsoft.com/office/drawing/2014/main" id="{E0DB8BE1-B12A-320E-4400-020B1D584AFD}"/>
              </a:ext>
            </a:extLst>
          </p:cNvPr>
          <p:cNvSpPr/>
          <p:nvPr/>
        </p:nvSpPr>
        <p:spPr>
          <a:xfrm>
            <a:off x="537203" y="3898876"/>
            <a:ext cx="6329110" cy="703340"/>
          </a:xfrm>
          <a:prstGeom prst="roundRect">
            <a:avLst>
              <a:gd name="adj" fmla="val 16667"/>
            </a:avLst>
          </a:prstGeom>
          <a:solidFill>
            <a:srgbClr val="CFE6B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ES" sz="1100" dirty="0">
                <a:solidFill>
                  <a:srgbClr val="000000"/>
                </a:solidFill>
                <a:latin typeface="Arial" panose="020B0604020202020204" pitchFamily="34" charset="0"/>
                <a:ea typeface="verdana"/>
                <a:cs typeface="Arial" panose="020B0604020202020204" pitchFamily="34" charset="0"/>
                <a:sym typeface="verdana"/>
              </a:rPr>
              <a:t>C</a:t>
            </a:r>
            <a:r>
              <a:rPr lang="es-ES" sz="1100" b="0" i="0" dirty="0">
                <a:solidFill>
                  <a:srgbClr val="000000"/>
                </a:solidFill>
                <a:latin typeface="Arial" panose="020B0604020202020204" pitchFamily="34" charset="0"/>
                <a:ea typeface="verdana"/>
                <a:cs typeface="Arial" panose="020B0604020202020204" pitchFamily="34" charset="0"/>
                <a:sym typeface="verdana"/>
              </a:rPr>
              <a:t>onjunto de acciones encaminadas a lograr la máxima racionalidad en el proceso de decisión relativo a la conservación, defensa, protección y mejora del medio ambiente, basada en una coordinada información multidisciplinar y en la participación ciudadana.</a:t>
            </a:r>
            <a:endParaRPr sz="1100" dirty="0">
              <a:solidFill>
                <a:schemeClr val="lt1"/>
              </a:solidFill>
              <a:latin typeface="Arial" panose="020B0604020202020204" pitchFamily="34" charset="0"/>
              <a:ea typeface="Calibri"/>
              <a:cs typeface="Arial" panose="020B0604020202020204" pitchFamily="34" charset="0"/>
              <a:sym typeface="Calibri"/>
            </a:endParaRPr>
          </a:p>
        </p:txBody>
      </p:sp>
      <p:pic>
        <p:nvPicPr>
          <p:cNvPr id="10" name="Google Shape;482;p27" descr="4.2.2 Sistemas de gestión ambiental - TurismoSostenible">
            <a:extLst>
              <a:ext uri="{FF2B5EF4-FFF2-40B4-BE49-F238E27FC236}">
                <a16:creationId xmlns:a16="http://schemas.microsoft.com/office/drawing/2014/main" id="{89CE259F-08A6-ED8E-C3CC-74BBF8639B92}"/>
              </a:ext>
            </a:extLst>
          </p:cNvPr>
          <p:cNvPicPr preferRelativeResize="0"/>
          <p:nvPr/>
        </p:nvPicPr>
        <p:blipFill rotWithShape="1">
          <a:blip r:embed="rId3">
            <a:alphaModFix/>
          </a:blip>
          <a:srcRect/>
          <a:stretch/>
        </p:blipFill>
        <p:spPr>
          <a:xfrm>
            <a:off x="811523" y="1801301"/>
            <a:ext cx="5780470" cy="2097575"/>
          </a:xfrm>
          <a:prstGeom prst="rect">
            <a:avLst/>
          </a:prstGeom>
          <a:noFill/>
          <a:ln>
            <a:noFill/>
          </a:ln>
        </p:spPr>
      </p:pic>
      <p:pic>
        <p:nvPicPr>
          <p:cNvPr id="11" name="Google Shape;113;p3">
            <a:extLst>
              <a:ext uri="{FF2B5EF4-FFF2-40B4-BE49-F238E27FC236}">
                <a16:creationId xmlns:a16="http://schemas.microsoft.com/office/drawing/2014/main" id="{21866EF0-F372-0B99-C45F-76CBCE3921F3}"/>
              </a:ext>
            </a:extLst>
          </p:cNvPr>
          <p:cNvPicPr preferRelativeResize="0"/>
          <p:nvPr/>
        </p:nvPicPr>
        <p:blipFill rotWithShape="1">
          <a:blip r:embed="rId4">
            <a:alphaModFix/>
          </a:blip>
          <a:srcRect/>
          <a:stretch/>
        </p:blipFill>
        <p:spPr>
          <a:xfrm>
            <a:off x="8097570" y="2208347"/>
            <a:ext cx="1427280" cy="1911414"/>
          </a:xfrm>
          <a:prstGeom prst="rect">
            <a:avLst/>
          </a:prstGeom>
          <a:noFill/>
          <a:ln>
            <a:noFill/>
          </a:ln>
        </p:spPr>
      </p:pic>
      <p:pic>
        <p:nvPicPr>
          <p:cNvPr id="12" name="Google Shape;114;p3">
            <a:extLst>
              <a:ext uri="{FF2B5EF4-FFF2-40B4-BE49-F238E27FC236}">
                <a16:creationId xmlns:a16="http://schemas.microsoft.com/office/drawing/2014/main" id="{0D516A76-C5D9-A16D-B8FC-EB40BF795994}"/>
              </a:ext>
            </a:extLst>
          </p:cNvPr>
          <p:cNvPicPr preferRelativeResize="0"/>
          <p:nvPr/>
        </p:nvPicPr>
        <p:blipFill rotWithShape="1">
          <a:blip r:embed="rId5">
            <a:alphaModFix/>
          </a:blip>
          <a:srcRect b="14107"/>
          <a:stretch/>
        </p:blipFill>
        <p:spPr>
          <a:xfrm>
            <a:off x="9550478" y="2478699"/>
            <a:ext cx="1829999" cy="1641062"/>
          </a:xfrm>
          <a:prstGeom prst="rect">
            <a:avLst/>
          </a:prstGeom>
          <a:noFill/>
          <a:ln>
            <a:noFill/>
          </a:ln>
        </p:spPr>
      </p:pic>
      <p:sp>
        <p:nvSpPr>
          <p:cNvPr id="13" name="Google Shape;115;p3">
            <a:extLst>
              <a:ext uri="{FF2B5EF4-FFF2-40B4-BE49-F238E27FC236}">
                <a16:creationId xmlns:a16="http://schemas.microsoft.com/office/drawing/2014/main" id="{913A7D50-6CB4-C483-839D-21C3A1E8DCE7}"/>
              </a:ext>
            </a:extLst>
          </p:cNvPr>
          <p:cNvSpPr txBox="1"/>
          <p:nvPr/>
        </p:nvSpPr>
        <p:spPr>
          <a:xfrm>
            <a:off x="8173652" y="4119761"/>
            <a:ext cx="2856775"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dirty="0">
                <a:solidFill>
                  <a:schemeClr val="dk1"/>
                </a:solidFill>
                <a:latin typeface="Arial" panose="020B0604020202020204" pitchFamily="34" charset="0"/>
                <a:ea typeface="Calibri"/>
                <a:cs typeface="Arial" panose="020B0604020202020204" pitchFamily="34" charset="0"/>
                <a:sym typeface="Calibri"/>
              </a:rPr>
              <a:t>SA – CER502658</a:t>
            </a:r>
            <a:endParaRPr sz="1100" dirty="0">
              <a:solidFill>
                <a:schemeClr val="dk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2593878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99;p3">
            <a:extLst>
              <a:ext uri="{FF2B5EF4-FFF2-40B4-BE49-F238E27FC236}">
                <a16:creationId xmlns:a16="http://schemas.microsoft.com/office/drawing/2014/main" id="{24C9BD84-7D87-7548-281F-A97508B5F402}"/>
              </a:ext>
            </a:extLst>
          </p:cNvPr>
          <p:cNvSpPr txBox="1">
            <a:spLocks/>
          </p:cNvSpPr>
          <p:nvPr/>
        </p:nvSpPr>
        <p:spPr>
          <a:xfrm>
            <a:off x="6177691" y="227882"/>
            <a:ext cx="4998373" cy="771878"/>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4285"/>
              </a:lnSpc>
              <a:spcBef>
                <a:spcPts val="0"/>
              </a:spcBef>
              <a:buClr>
                <a:srgbClr val="000447"/>
              </a:buClr>
              <a:buSzPts val="2800"/>
              <a:buFont typeface="Helvetica Neue"/>
              <a:buNone/>
            </a:pPr>
            <a:r>
              <a:rPr lang="es-ES" dirty="0"/>
              <a:t>Componentes del SIG</a:t>
            </a:r>
          </a:p>
        </p:txBody>
      </p:sp>
      <p:pic>
        <p:nvPicPr>
          <p:cNvPr id="6" name="Google Shape;110;p3">
            <a:extLst>
              <a:ext uri="{FF2B5EF4-FFF2-40B4-BE49-F238E27FC236}">
                <a16:creationId xmlns:a16="http://schemas.microsoft.com/office/drawing/2014/main" id="{305580EB-060A-3628-9FD5-0331EAC888B8}"/>
              </a:ext>
            </a:extLst>
          </p:cNvPr>
          <p:cNvPicPr preferRelativeResize="0"/>
          <p:nvPr/>
        </p:nvPicPr>
        <p:blipFill rotWithShape="1">
          <a:blip r:embed="rId3">
            <a:alphaModFix/>
          </a:blip>
          <a:srcRect/>
          <a:stretch/>
        </p:blipFill>
        <p:spPr>
          <a:xfrm>
            <a:off x="292255" y="4381748"/>
            <a:ext cx="1042990" cy="1613065"/>
          </a:xfrm>
          <a:prstGeom prst="rect">
            <a:avLst/>
          </a:prstGeom>
          <a:noFill/>
          <a:ln>
            <a:noFill/>
          </a:ln>
        </p:spPr>
      </p:pic>
      <p:pic>
        <p:nvPicPr>
          <p:cNvPr id="7" name="Google Shape;111;p3">
            <a:extLst>
              <a:ext uri="{FF2B5EF4-FFF2-40B4-BE49-F238E27FC236}">
                <a16:creationId xmlns:a16="http://schemas.microsoft.com/office/drawing/2014/main" id="{6D4B0221-4FAF-5C7C-339D-A39A50C08D4A}"/>
              </a:ext>
            </a:extLst>
          </p:cNvPr>
          <p:cNvPicPr preferRelativeResize="0"/>
          <p:nvPr/>
        </p:nvPicPr>
        <p:blipFill rotWithShape="1">
          <a:blip r:embed="rId4">
            <a:alphaModFix/>
          </a:blip>
          <a:srcRect b="14107"/>
          <a:stretch/>
        </p:blipFill>
        <p:spPr>
          <a:xfrm>
            <a:off x="1348141" y="4480910"/>
            <a:ext cx="1168325" cy="1288163"/>
          </a:xfrm>
          <a:prstGeom prst="rect">
            <a:avLst/>
          </a:prstGeom>
          <a:noFill/>
          <a:ln>
            <a:noFill/>
          </a:ln>
        </p:spPr>
      </p:pic>
      <p:sp>
        <p:nvSpPr>
          <p:cNvPr id="8" name="Google Shape;112;p3">
            <a:extLst>
              <a:ext uri="{FF2B5EF4-FFF2-40B4-BE49-F238E27FC236}">
                <a16:creationId xmlns:a16="http://schemas.microsoft.com/office/drawing/2014/main" id="{E39D2049-9518-D85C-DD31-B674065B08DB}"/>
              </a:ext>
            </a:extLst>
          </p:cNvPr>
          <p:cNvSpPr txBox="1"/>
          <p:nvPr/>
        </p:nvSpPr>
        <p:spPr>
          <a:xfrm>
            <a:off x="741168" y="5749669"/>
            <a:ext cx="12162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0" i="0" u="none" strike="noStrike" cap="none" dirty="0">
                <a:solidFill>
                  <a:schemeClr val="dk1"/>
                </a:solidFill>
                <a:latin typeface="Calibri"/>
                <a:ea typeface="Calibri"/>
                <a:cs typeface="Calibri"/>
                <a:sym typeface="Calibri"/>
              </a:rPr>
              <a:t>SC4420-1</a:t>
            </a:r>
            <a:endParaRPr sz="1800" dirty="0">
              <a:solidFill>
                <a:schemeClr val="dk1"/>
              </a:solidFill>
              <a:latin typeface="Calibri"/>
              <a:ea typeface="Calibri"/>
              <a:cs typeface="Calibri"/>
              <a:sym typeface="Calibri"/>
            </a:endParaRPr>
          </a:p>
        </p:txBody>
      </p:sp>
      <p:pic>
        <p:nvPicPr>
          <p:cNvPr id="10" name="Google Shape;113;p3">
            <a:extLst>
              <a:ext uri="{FF2B5EF4-FFF2-40B4-BE49-F238E27FC236}">
                <a16:creationId xmlns:a16="http://schemas.microsoft.com/office/drawing/2014/main" id="{8126E6E3-EA01-0A51-AA37-82F474A1A7C4}"/>
              </a:ext>
            </a:extLst>
          </p:cNvPr>
          <p:cNvPicPr preferRelativeResize="0"/>
          <p:nvPr/>
        </p:nvPicPr>
        <p:blipFill rotWithShape="1">
          <a:blip r:embed="rId5">
            <a:alphaModFix/>
          </a:blip>
          <a:srcRect/>
          <a:stretch/>
        </p:blipFill>
        <p:spPr>
          <a:xfrm>
            <a:off x="9558552" y="3062731"/>
            <a:ext cx="951642" cy="1361247"/>
          </a:xfrm>
          <a:prstGeom prst="rect">
            <a:avLst/>
          </a:prstGeom>
          <a:noFill/>
          <a:ln>
            <a:noFill/>
          </a:ln>
        </p:spPr>
      </p:pic>
      <p:pic>
        <p:nvPicPr>
          <p:cNvPr id="11" name="Google Shape;114;p3">
            <a:extLst>
              <a:ext uri="{FF2B5EF4-FFF2-40B4-BE49-F238E27FC236}">
                <a16:creationId xmlns:a16="http://schemas.microsoft.com/office/drawing/2014/main" id="{C17131BB-7E3F-5FF3-ABD8-4C8056839249}"/>
              </a:ext>
            </a:extLst>
          </p:cNvPr>
          <p:cNvPicPr preferRelativeResize="0"/>
          <p:nvPr/>
        </p:nvPicPr>
        <p:blipFill rotWithShape="1">
          <a:blip r:embed="rId4">
            <a:alphaModFix/>
          </a:blip>
          <a:srcRect b="14107"/>
          <a:stretch/>
        </p:blipFill>
        <p:spPr>
          <a:xfrm>
            <a:off x="10477039" y="3092691"/>
            <a:ext cx="1220156" cy="1168711"/>
          </a:xfrm>
          <a:prstGeom prst="rect">
            <a:avLst/>
          </a:prstGeom>
          <a:noFill/>
          <a:ln>
            <a:noFill/>
          </a:ln>
        </p:spPr>
      </p:pic>
      <p:sp>
        <p:nvSpPr>
          <p:cNvPr id="12" name="Google Shape;115;p3">
            <a:extLst>
              <a:ext uri="{FF2B5EF4-FFF2-40B4-BE49-F238E27FC236}">
                <a16:creationId xmlns:a16="http://schemas.microsoft.com/office/drawing/2014/main" id="{94751AA1-F775-A1DD-C001-836E7E1DB3FA}"/>
              </a:ext>
            </a:extLst>
          </p:cNvPr>
          <p:cNvSpPr txBox="1"/>
          <p:nvPr/>
        </p:nvSpPr>
        <p:spPr>
          <a:xfrm>
            <a:off x="9889263" y="4325006"/>
            <a:ext cx="19047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dirty="0">
                <a:solidFill>
                  <a:schemeClr val="dk1"/>
                </a:solidFill>
                <a:latin typeface="Calibri"/>
                <a:ea typeface="Calibri"/>
                <a:cs typeface="Calibri"/>
                <a:sym typeface="Calibri"/>
              </a:rPr>
              <a:t>SA – CER502658</a:t>
            </a:r>
            <a:endParaRPr sz="1800" dirty="0">
              <a:solidFill>
                <a:schemeClr val="dk1"/>
              </a:solidFill>
              <a:latin typeface="Calibri"/>
              <a:ea typeface="Calibri"/>
              <a:cs typeface="Calibri"/>
              <a:sym typeface="Calibri"/>
            </a:endParaRPr>
          </a:p>
        </p:txBody>
      </p:sp>
      <p:sp>
        <p:nvSpPr>
          <p:cNvPr id="15" name="Google Shape;118;p3">
            <a:extLst>
              <a:ext uri="{FF2B5EF4-FFF2-40B4-BE49-F238E27FC236}">
                <a16:creationId xmlns:a16="http://schemas.microsoft.com/office/drawing/2014/main" id="{F7AED1DF-CDA3-AAB5-8C7D-B8199F2444B1}"/>
              </a:ext>
            </a:extLst>
          </p:cNvPr>
          <p:cNvSpPr txBox="1"/>
          <p:nvPr/>
        </p:nvSpPr>
        <p:spPr>
          <a:xfrm>
            <a:off x="813750" y="2923448"/>
            <a:ext cx="137399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dirty="0">
                <a:solidFill>
                  <a:schemeClr val="dk1"/>
                </a:solidFill>
                <a:latin typeface="Arial" panose="020B0604020202020204" pitchFamily="34" charset="0"/>
                <a:ea typeface="Calibri"/>
                <a:cs typeface="Arial" panose="020B0604020202020204" pitchFamily="34" charset="0"/>
                <a:sym typeface="Calibri"/>
              </a:rPr>
              <a:t>OS – CER508440</a:t>
            </a:r>
            <a:endParaRPr sz="1100" dirty="0">
              <a:solidFill>
                <a:schemeClr val="dk1"/>
              </a:solidFill>
              <a:latin typeface="Arial" panose="020B0604020202020204" pitchFamily="34" charset="0"/>
              <a:ea typeface="Calibri"/>
              <a:cs typeface="Arial" panose="020B0604020202020204" pitchFamily="34" charset="0"/>
              <a:sym typeface="Calibri"/>
            </a:endParaRPr>
          </a:p>
        </p:txBody>
      </p:sp>
      <p:grpSp>
        <p:nvGrpSpPr>
          <p:cNvPr id="16" name="Group 32">
            <a:extLst>
              <a:ext uri="{FF2B5EF4-FFF2-40B4-BE49-F238E27FC236}">
                <a16:creationId xmlns:a16="http://schemas.microsoft.com/office/drawing/2014/main" id="{886C4064-A182-0780-CCB5-1CE321B96A39}"/>
              </a:ext>
            </a:extLst>
          </p:cNvPr>
          <p:cNvGrpSpPr/>
          <p:nvPr/>
        </p:nvGrpSpPr>
        <p:grpSpPr>
          <a:xfrm>
            <a:off x="7705509" y="1605713"/>
            <a:ext cx="1485417" cy="3815543"/>
            <a:chOff x="6857867" y="1959175"/>
            <a:chExt cx="1485417" cy="3815543"/>
          </a:xfrm>
          <a:solidFill>
            <a:schemeClr val="accent6">
              <a:lumMod val="75000"/>
            </a:schemeClr>
          </a:solidFill>
        </p:grpSpPr>
        <p:sp>
          <p:nvSpPr>
            <p:cNvPr id="17" name="Freeform: Shape 50">
              <a:extLst>
                <a:ext uri="{FF2B5EF4-FFF2-40B4-BE49-F238E27FC236}">
                  <a16:creationId xmlns:a16="http://schemas.microsoft.com/office/drawing/2014/main" id="{6F705D77-688F-6315-4666-9DCE6D9E69BB}"/>
                </a:ext>
              </a:extLst>
            </p:cNvPr>
            <p:cNvSpPr>
              <a:spLocks/>
            </p:cNvSpPr>
            <p:nvPr/>
          </p:nvSpPr>
          <p:spPr bwMode="auto">
            <a:xfrm>
              <a:off x="6857867" y="1959175"/>
              <a:ext cx="1485417" cy="3360840"/>
            </a:xfrm>
            <a:custGeom>
              <a:avLst/>
              <a:gdLst>
                <a:gd name="connsiteX0" fmla="*/ 227834 w 1485417"/>
                <a:gd name="connsiteY0" fmla="*/ 0 h 3360840"/>
                <a:gd name="connsiteX1" fmla="*/ 309295 w 1485417"/>
                <a:gd name="connsiteY1" fmla="*/ 39238 h 3360840"/>
                <a:gd name="connsiteX2" fmla="*/ 1485417 w 1485417"/>
                <a:gd name="connsiteY2" fmla="*/ 2014739 h 3360840"/>
                <a:gd name="connsiteX3" fmla="*/ 1408731 w 1485417"/>
                <a:gd name="connsiteY3" fmla="*/ 2596386 h 3360840"/>
                <a:gd name="connsiteX4" fmla="*/ 1387653 w 1485417"/>
                <a:gd name="connsiteY4" fmla="*/ 2665827 h 3360840"/>
                <a:gd name="connsiteX5" fmla="*/ 1383452 w 1485417"/>
                <a:gd name="connsiteY5" fmla="*/ 2682164 h 3360840"/>
                <a:gd name="connsiteX6" fmla="*/ 1377957 w 1485417"/>
                <a:gd name="connsiteY6" fmla="*/ 2697769 h 3360840"/>
                <a:gd name="connsiteX7" fmla="*/ 1366135 w 1485417"/>
                <a:gd name="connsiteY7" fmla="*/ 2736716 h 3360840"/>
                <a:gd name="connsiteX8" fmla="*/ 1336706 w 1485417"/>
                <a:gd name="connsiteY8" fmla="*/ 2814915 h 3360840"/>
                <a:gd name="connsiteX9" fmla="*/ 1328628 w 1485417"/>
                <a:gd name="connsiteY9" fmla="*/ 2837857 h 3360840"/>
                <a:gd name="connsiteX10" fmla="*/ 1324650 w 1485417"/>
                <a:gd name="connsiteY10" fmla="*/ 2846950 h 3360840"/>
                <a:gd name="connsiteX11" fmla="*/ 1314429 w 1485417"/>
                <a:gd name="connsiteY11" fmla="*/ 2874110 h 3360840"/>
                <a:gd name="connsiteX12" fmla="*/ 1265908 w 1485417"/>
                <a:gd name="connsiteY12" fmla="*/ 2981252 h 3360840"/>
                <a:gd name="connsiteX13" fmla="*/ 1262926 w 1485417"/>
                <a:gd name="connsiteY13" fmla="*/ 2988071 h 3360840"/>
                <a:gd name="connsiteX14" fmla="*/ 1262180 w 1485417"/>
                <a:gd name="connsiteY14" fmla="*/ 2989484 h 3360840"/>
                <a:gd name="connsiteX15" fmla="*/ 1253742 w 1485417"/>
                <a:gd name="connsiteY15" fmla="*/ 3008118 h 3360840"/>
                <a:gd name="connsiteX16" fmla="*/ 1184203 w 1485417"/>
                <a:gd name="connsiteY16" fmla="*/ 3138287 h 3360840"/>
                <a:gd name="connsiteX17" fmla="*/ 1183396 w 1485417"/>
                <a:gd name="connsiteY17" fmla="*/ 3137821 h 3360840"/>
                <a:gd name="connsiteX18" fmla="*/ 1100795 w 1485417"/>
                <a:gd name="connsiteY18" fmla="*/ 3270159 h 3360840"/>
                <a:gd name="connsiteX19" fmla="*/ 1032990 w 1485417"/>
                <a:gd name="connsiteY19" fmla="*/ 3360840 h 3360840"/>
                <a:gd name="connsiteX20" fmla="*/ 795563 w 1485417"/>
                <a:gd name="connsiteY20" fmla="*/ 3360840 h 3360840"/>
                <a:gd name="connsiteX21" fmla="*/ 795563 w 1485417"/>
                <a:gd name="connsiteY21" fmla="*/ 3302953 h 3360840"/>
                <a:gd name="connsiteX22" fmla="*/ 798069 w 1485417"/>
                <a:gd name="connsiteY22" fmla="*/ 3300195 h 3360840"/>
                <a:gd name="connsiteX23" fmla="*/ 914423 w 1485417"/>
                <a:gd name="connsiteY23" fmla="*/ 3144570 h 3360840"/>
                <a:gd name="connsiteX24" fmla="*/ 1006864 w 1485417"/>
                <a:gd name="connsiteY24" fmla="*/ 2992371 h 3360840"/>
                <a:gd name="connsiteX25" fmla="*/ 1037796 w 1485417"/>
                <a:gd name="connsiteY25" fmla="*/ 2931925 h 3360840"/>
                <a:gd name="connsiteX26" fmla="*/ 1095679 w 1485417"/>
                <a:gd name="connsiteY26" fmla="*/ 2811731 h 3360840"/>
                <a:gd name="connsiteX27" fmla="*/ 1115304 w 1485417"/>
                <a:gd name="connsiteY27" fmla="*/ 2761433 h 3360840"/>
                <a:gd name="connsiteX28" fmla="*/ 1166352 w 1485417"/>
                <a:gd name="connsiteY28" fmla="*/ 2621909 h 3360840"/>
                <a:gd name="connsiteX29" fmla="*/ 1175437 w 1485417"/>
                <a:gd name="connsiteY29" fmla="*/ 2589313 h 3360840"/>
                <a:gd name="connsiteX30" fmla="*/ 1183593 w 1485417"/>
                <a:gd name="connsiteY30" fmla="*/ 2557579 h 3360840"/>
                <a:gd name="connsiteX31" fmla="*/ 1184282 w 1485417"/>
                <a:gd name="connsiteY31" fmla="*/ 2557579 h 3360840"/>
                <a:gd name="connsiteX32" fmla="*/ 1211589 w 1485417"/>
                <a:gd name="connsiteY32" fmla="*/ 2459603 h 3360840"/>
                <a:gd name="connsiteX33" fmla="*/ 249297 w 1485417"/>
                <a:gd name="connsiteY33" fmla="*/ 263651 h 3360840"/>
                <a:gd name="connsiteX34" fmla="*/ 11627 w 1485417"/>
                <a:gd name="connsiteY34" fmla="*/ 146345 h 3360840"/>
                <a:gd name="connsiteX35" fmla="*/ 0 w 1485417"/>
                <a:gd name="connsiteY35" fmla="*/ 142397 h 336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417" h="3360840">
                  <a:moveTo>
                    <a:pt x="227834" y="0"/>
                  </a:moveTo>
                  <a:lnTo>
                    <a:pt x="309295" y="39238"/>
                  </a:lnTo>
                  <a:cubicBezTo>
                    <a:pt x="1009828" y="419748"/>
                    <a:pt x="1485417" y="1161832"/>
                    <a:pt x="1485417" y="2014739"/>
                  </a:cubicBezTo>
                  <a:cubicBezTo>
                    <a:pt x="1485417" y="2212037"/>
                    <a:pt x="1459394" y="2407523"/>
                    <a:pt x="1408731" y="2596386"/>
                  </a:cubicBezTo>
                  <a:lnTo>
                    <a:pt x="1387653" y="2665827"/>
                  </a:lnTo>
                  <a:lnTo>
                    <a:pt x="1383452" y="2682164"/>
                  </a:lnTo>
                  <a:lnTo>
                    <a:pt x="1377957" y="2697769"/>
                  </a:lnTo>
                  <a:lnTo>
                    <a:pt x="1366135" y="2736716"/>
                  </a:lnTo>
                  <a:lnTo>
                    <a:pt x="1336706" y="2814915"/>
                  </a:lnTo>
                  <a:lnTo>
                    <a:pt x="1328628" y="2837857"/>
                  </a:lnTo>
                  <a:lnTo>
                    <a:pt x="1324650" y="2846950"/>
                  </a:lnTo>
                  <a:lnTo>
                    <a:pt x="1314429" y="2874110"/>
                  </a:lnTo>
                  <a:lnTo>
                    <a:pt x="1265908" y="2981252"/>
                  </a:lnTo>
                  <a:lnTo>
                    <a:pt x="1262926" y="2988071"/>
                  </a:lnTo>
                  <a:lnTo>
                    <a:pt x="1262180" y="2989484"/>
                  </a:lnTo>
                  <a:lnTo>
                    <a:pt x="1253742" y="3008118"/>
                  </a:lnTo>
                  <a:cubicBezTo>
                    <a:pt x="1232030" y="3052172"/>
                    <a:pt x="1208844" y="3095587"/>
                    <a:pt x="1184203" y="3138287"/>
                  </a:cubicBezTo>
                  <a:lnTo>
                    <a:pt x="1183396" y="3137821"/>
                  </a:lnTo>
                  <a:lnTo>
                    <a:pt x="1100795" y="3270159"/>
                  </a:lnTo>
                  <a:lnTo>
                    <a:pt x="1032990" y="3360840"/>
                  </a:lnTo>
                  <a:lnTo>
                    <a:pt x="795563" y="3360840"/>
                  </a:lnTo>
                  <a:lnTo>
                    <a:pt x="795563" y="3302953"/>
                  </a:lnTo>
                  <a:lnTo>
                    <a:pt x="798069" y="3300195"/>
                  </a:lnTo>
                  <a:cubicBezTo>
                    <a:pt x="839261" y="3250276"/>
                    <a:pt x="878102" y="3198344"/>
                    <a:pt x="914423" y="3144570"/>
                  </a:cubicBezTo>
                  <a:lnTo>
                    <a:pt x="1006864" y="2992371"/>
                  </a:lnTo>
                  <a:lnTo>
                    <a:pt x="1037796" y="2931925"/>
                  </a:lnTo>
                  <a:lnTo>
                    <a:pt x="1095679" y="2811731"/>
                  </a:lnTo>
                  <a:lnTo>
                    <a:pt x="1115304" y="2761433"/>
                  </a:lnTo>
                  <a:lnTo>
                    <a:pt x="1166352" y="2621909"/>
                  </a:lnTo>
                  <a:lnTo>
                    <a:pt x="1175437" y="2589313"/>
                  </a:lnTo>
                  <a:lnTo>
                    <a:pt x="1183593" y="2557579"/>
                  </a:lnTo>
                  <a:lnTo>
                    <a:pt x="1184282" y="2557579"/>
                  </a:lnTo>
                  <a:lnTo>
                    <a:pt x="1211589" y="2459603"/>
                  </a:lnTo>
                  <a:cubicBezTo>
                    <a:pt x="1401338" y="1618765"/>
                    <a:pt x="1035241" y="717460"/>
                    <a:pt x="249297" y="263651"/>
                  </a:cubicBezTo>
                  <a:cubicBezTo>
                    <a:pt x="172469" y="219235"/>
                    <a:pt x="93067" y="180086"/>
                    <a:pt x="11627" y="146345"/>
                  </a:cubicBezTo>
                  <a:lnTo>
                    <a:pt x="0" y="14239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8" name="Freeform: Shape 7">
              <a:extLst>
                <a:ext uri="{FF2B5EF4-FFF2-40B4-BE49-F238E27FC236}">
                  <a16:creationId xmlns:a16="http://schemas.microsoft.com/office/drawing/2014/main" id="{248184C3-DDFD-EB9E-F4F5-F4B146494DBF}"/>
                </a:ext>
              </a:extLst>
            </p:cNvPr>
            <p:cNvSpPr/>
            <p:nvPr/>
          </p:nvSpPr>
          <p:spPr>
            <a:xfrm rot="7259074">
              <a:off x="7735102" y="4563353"/>
              <a:ext cx="648072" cy="343714"/>
            </a:xfrm>
            <a:custGeom>
              <a:avLst/>
              <a:gdLst>
                <a:gd name="connsiteX0" fmla="*/ 0 w 648072"/>
                <a:gd name="connsiteY0" fmla="*/ 343714 h 343714"/>
                <a:gd name="connsiteX1" fmla="*/ 0 w 648072"/>
                <a:gd name="connsiteY1" fmla="*/ 106829 h 343714"/>
                <a:gd name="connsiteX2" fmla="*/ 63220 w 648072"/>
                <a:gd name="connsiteY2" fmla="*/ 86485 h 343714"/>
                <a:gd name="connsiteX3" fmla="*/ 133603 w 648072"/>
                <a:gd name="connsiteY3" fmla="*/ 68807 h 343714"/>
                <a:gd name="connsiteX4" fmla="*/ 149772 w 648072"/>
                <a:gd name="connsiteY4" fmla="*/ 63998 h 343714"/>
                <a:gd name="connsiteX5" fmla="*/ 165979 w 648072"/>
                <a:gd name="connsiteY5" fmla="*/ 60675 h 343714"/>
                <a:gd name="connsiteX6" fmla="*/ 205454 w 648072"/>
                <a:gd name="connsiteY6" fmla="*/ 50760 h 343714"/>
                <a:gd name="connsiteX7" fmla="*/ 287645 w 648072"/>
                <a:gd name="connsiteY7" fmla="*/ 35732 h 343714"/>
                <a:gd name="connsiteX8" fmla="*/ 311472 w 648072"/>
                <a:gd name="connsiteY8" fmla="*/ 30847 h 343714"/>
                <a:gd name="connsiteX9" fmla="*/ 321315 w 648072"/>
                <a:gd name="connsiteY9" fmla="*/ 29576 h 343714"/>
                <a:gd name="connsiteX10" fmla="*/ 349862 w 648072"/>
                <a:gd name="connsiteY10" fmla="*/ 24357 h 343714"/>
                <a:gd name="connsiteX11" fmla="*/ 466694 w 648072"/>
                <a:gd name="connsiteY11" fmla="*/ 10796 h 343714"/>
                <a:gd name="connsiteX12" fmla="*/ 474075 w 648072"/>
                <a:gd name="connsiteY12" fmla="*/ 9842 h 343714"/>
                <a:gd name="connsiteX13" fmla="*/ 475671 w 648072"/>
                <a:gd name="connsiteY13" fmla="*/ 9755 h 343714"/>
                <a:gd name="connsiteX14" fmla="*/ 495990 w 648072"/>
                <a:gd name="connsiteY14" fmla="*/ 7396 h 343714"/>
                <a:gd name="connsiteX15" fmla="*/ 643383 w 648072"/>
                <a:gd name="connsiteY15" fmla="*/ 0 h 343714"/>
                <a:gd name="connsiteX16" fmla="*/ 643399 w 648072"/>
                <a:gd name="connsiteY16" fmla="*/ 932 h 343714"/>
                <a:gd name="connsiteX17" fmla="*/ 648072 w 648072"/>
                <a:gd name="connsiteY17" fmla="*/ 1012 h 343714"/>
                <a:gd name="connsiteX18" fmla="*/ 648072 w 648072"/>
                <a:gd name="connsiteY18" fmla="*/ 227346 h 343714"/>
                <a:gd name="connsiteX19" fmla="*/ 609584 w 648072"/>
                <a:gd name="connsiteY19" fmla="*/ 227152 h 343714"/>
                <a:gd name="connsiteX20" fmla="*/ 541839 w 648072"/>
                <a:gd name="connsiteY20" fmla="*/ 231752 h 343714"/>
                <a:gd name="connsiteX21" fmla="*/ 408998 w 648072"/>
                <a:gd name="connsiteY21" fmla="*/ 244005 h 343714"/>
                <a:gd name="connsiteX22" fmla="*/ 355774 w 648072"/>
                <a:gd name="connsiteY22" fmla="*/ 253075 h 343714"/>
                <a:gd name="connsiteX23" fmla="*/ 209879 w 648072"/>
                <a:gd name="connsiteY23" fmla="*/ 281139 h 343714"/>
                <a:gd name="connsiteX24" fmla="*/ 177258 w 648072"/>
                <a:gd name="connsiteY24" fmla="*/ 290131 h 343714"/>
                <a:gd name="connsiteX25" fmla="*/ 145853 w 648072"/>
                <a:gd name="connsiteY25" fmla="*/ 299475 h 343714"/>
                <a:gd name="connsiteX26" fmla="*/ 145498 w 648072"/>
                <a:gd name="connsiteY26" fmla="*/ 298885 h 343714"/>
                <a:gd name="connsiteX27" fmla="*/ 47445 w 648072"/>
                <a:gd name="connsiteY27" fmla="*/ 325913 h 3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072" h="343714">
                  <a:moveTo>
                    <a:pt x="0" y="343714"/>
                  </a:moveTo>
                  <a:lnTo>
                    <a:pt x="0" y="106829"/>
                  </a:lnTo>
                  <a:lnTo>
                    <a:pt x="63220" y="86485"/>
                  </a:lnTo>
                  <a:lnTo>
                    <a:pt x="133603" y="68807"/>
                  </a:lnTo>
                  <a:lnTo>
                    <a:pt x="149772" y="63998"/>
                  </a:lnTo>
                  <a:lnTo>
                    <a:pt x="165979" y="60675"/>
                  </a:lnTo>
                  <a:lnTo>
                    <a:pt x="205454" y="50760"/>
                  </a:lnTo>
                  <a:lnTo>
                    <a:pt x="287645" y="35732"/>
                  </a:lnTo>
                  <a:lnTo>
                    <a:pt x="311472" y="30847"/>
                  </a:lnTo>
                  <a:lnTo>
                    <a:pt x="321315" y="29576"/>
                  </a:lnTo>
                  <a:lnTo>
                    <a:pt x="349862" y="24357"/>
                  </a:lnTo>
                  <a:lnTo>
                    <a:pt x="466694" y="10796"/>
                  </a:lnTo>
                  <a:lnTo>
                    <a:pt x="474075" y="9842"/>
                  </a:lnTo>
                  <a:lnTo>
                    <a:pt x="475671" y="9755"/>
                  </a:lnTo>
                  <a:lnTo>
                    <a:pt x="495990" y="7396"/>
                  </a:lnTo>
                  <a:cubicBezTo>
                    <a:pt x="544935" y="3330"/>
                    <a:pt x="594091" y="857"/>
                    <a:pt x="643383" y="0"/>
                  </a:cubicBezTo>
                  <a:lnTo>
                    <a:pt x="643399" y="932"/>
                  </a:lnTo>
                  <a:lnTo>
                    <a:pt x="648072" y="1012"/>
                  </a:lnTo>
                  <a:lnTo>
                    <a:pt x="648072" y="227346"/>
                  </a:lnTo>
                  <a:lnTo>
                    <a:pt x="609584" y="227152"/>
                  </a:lnTo>
                  <a:lnTo>
                    <a:pt x="541839" y="231752"/>
                  </a:lnTo>
                  <a:lnTo>
                    <a:pt x="408998" y="244005"/>
                  </a:lnTo>
                  <a:lnTo>
                    <a:pt x="355774" y="253075"/>
                  </a:lnTo>
                  <a:lnTo>
                    <a:pt x="209879" y="281139"/>
                  </a:lnTo>
                  <a:lnTo>
                    <a:pt x="177258" y="290131"/>
                  </a:lnTo>
                  <a:lnTo>
                    <a:pt x="145853" y="299475"/>
                  </a:lnTo>
                  <a:lnTo>
                    <a:pt x="145498" y="298885"/>
                  </a:lnTo>
                  <a:lnTo>
                    <a:pt x="47445" y="32591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21">
              <a:extLst>
                <a:ext uri="{FF2B5EF4-FFF2-40B4-BE49-F238E27FC236}">
                  <a16:creationId xmlns:a16="http://schemas.microsoft.com/office/drawing/2014/main" id="{B292A518-C5EB-3FA0-AB2B-AA5838A203F2}"/>
                </a:ext>
              </a:extLst>
            </p:cNvPr>
            <p:cNvSpPr>
              <a:spLocks/>
            </p:cNvSpPr>
            <p:nvPr/>
          </p:nvSpPr>
          <p:spPr bwMode="auto">
            <a:xfrm>
              <a:off x="7428159" y="4725084"/>
              <a:ext cx="614117" cy="1049634"/>
            </a:xfrm>
            <a:custGeom>
              <a:avLst/>
              <a:gdLst>
                <a:gd name="connsiteX0" fmla="*/ 0 w 614117"/>
                <a:gd name="connsiteY0" fmla="*/ 0 h 1049634"/>
                <a:gd name="connsiteX1" fmla="*/ 519641 w 614117"/>
                <a:gd name="connsiteY1" fmla="*/ 317397 h 1049634"/>
                <a:gd name="connsiteX2" fmla="*/ 519662 w 614117"/>
                <a:gd name="connsiteY2" fmla="*/ 317409 h 1049634"/>
                <a:gd name="connsiteX3" fmla="*/ 519673 w 614117"/>
                <a:gd name="connsiteY3" fmla="*/ 317416 h 1049634"/>
                <a:gd name="connsiteX4" fmla="*/ 614117 w 614117"/>
                <a:gd name="connsiteY4" fmla="*/ 371874 h 1049634"/>
                <a:gd name="connsiteX5" fmla="*/ 612620 w 614117"/>
                <a:gd name="connsiteY5" fmla="*/ 374188 h 1049634"/>
                <a:gd name="connsiteX6" fmla="*/ 489224 w 614117"/>
                <a:gd name="connsiteY6" fmla="*/ 564920 h 1049634"/>
                <a:gd name="connsiteX7" fmla="*/ 24014 w 614117"/>
                <a:gd name="connsiteY7" fmla="*/ 1040622 h 1049634"/>
                <a:gd name="connsiteX8" fmla="*/ 10788 w 614117"/>
                <a:gd name="connsiteY8" fmla="*/ 1049634 h 1049634"/>
                <a:gd name="connsiteX9" fmla="*/ 7786 w 614117"/>
                <a:gd name="connsiteY9" fmla="*/ 757556 h 1049634"/>
                <a:gd name="connsiteX10" fmla="*/ 7786 w 614117"/>
                <a:gd name="connsiteY10" fmla="*/ 757555 h 104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117" h="1049634">
                  <a:moveTo>
                    <a:pt x="0" y="0"/>
                  </a:moveTo>
                  <a:lnTo>
                    <a:pt x="519641" y="317397"/>
                  </a:lnTo>
                  <a:lnTo>
                    <a:pt x="519662" y="317409"/>
                  </a:lnTo>
                  <a:lnTo>
                    <a:pt x="519673" y="317416"/>
                  </a:lnTo>
                  <a:lnTo>
                    <a:pt x="614117" y="371874"/>
                  </a:lnTo>
                  <a:lnTo>
                    <a:pt x="612620" y="374188"/>
                  </a:lnTo>
                  <a:lnTo>
                    <a:pt x="489224" y="564920"/>
                  </a:lnTo>
                  <a:cubicBezTo>
                    <a:pt x="356015" y="749553"/>
                    <a:pt x="198632" y="908739"/>
                    <a:pt x="24014" y="1040622"/>
                  </a:cubicBezTo>
                  <a:lnTo>
                    <a:pt x="10788" y="1049634"/>
                  </a:lnTo>
                  <a:lnTo>
                    <a:pt x="7786" y="757556"/>
                  </a:lnTo>
                  <a:lnTo>
                    <a:pt x="7786" y="7575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grpSp>
      <p:grpSp>
        <p:nvGrpSpPr>
          <p:cNvPr id="20" name="Group 68">
            <a:extLst>
              <a:ext uri="{FF2B5EF4-FFF2-40B4-BE49-F238E27FC236}">
                <a16:creationId xmlns:a16="http://schemas.microsoft.com/office/drawing/2014/main" id="{3CBDF798-BB87-E9E1-0452-74B6D1B2B424}"/>
              </a:ext>
            </a:extLst>
          </p:cNvPr>
          <p:cNvGrpSpPr/>
          <p:nvPr/>
        </p:nvGrpSpPr>
        <p:grpSpPr>
          <a:xfrm>
            <a:off x="4714330" y="3898847"/>
            <a:ext cx="3463207" cy="1967816"/>
            <a:chOff x="3866688" y="4252309"/>
            <a:chExt cx="3463207" cy="1967816"/>
          </a:xfrm>
          <a:solidFill>
            <a:schemeClr val="accent2">
              <a:lumMod val="75000"/>
            </a:schemeClr>
          </a:solidFill>
        </p:grpSpPr>
        <p:sp>
          <p:nvSpPr>
            <p:cNvPr id="21" name="Freeform: Shape 52">
              <a:extLst>
                <a:ext uri="{FF2B5EF4-FFF2-40B4-BE49-F238E27FC236}">
                  <a16:creationId xmlns:a16="http://schemas.microsoft.com/office/drawing/2014/main" id="{5ABC4CB4-D590-0B3D-1F77-735EA184CD54}"/>
                </a:ext>
              </a:extLst>
            </p:cNvPr>
            <p:cNvSpPr>
              <a:spLocks/>
            </p:cNvSpPr>
            <p:nvPr/>
          </p:nvSpPr>
          <p:spPr bwMode="auto">
            <a:xfrm>
              <a:off x="3956474" y="4653135"/>
              <a:ext cx="3373421" cy="1566990"/>
            </a:xfrm>
            <a:custGeom>
              <a:avLst/>
              <a:gdLst>
                <a:gd name="connsiteX0" fmla="*/ 0 w 3373421"/>
                <a:gd name="connsiteY0" fmla="*/ 0 h 1566990"/>
                <a:gd name="connsiteX1" fmla="*/ 238885 w 3373421"/>
                <a:gd name="connsiteY1" fmla="*/ 0 h 1566990"/>
                <a:gd name="connsiteX2" fmla="*/ 278109 w 3373421"/>
                <a:gd name="connsiteY2" fmla="*/ 107251 h 1566990"/>
                <a:gd name="connsiteX3" fmla="*/ 363179 w 3373421"/>
                <a:gd name="connsiteY3" fmla="*/ 283979 h 1566990"/>
                <a:gd name="connsiteX4" fmla="*/ 432646 w 3373421"/>
                <a:gd name="connsiteY4" fmla="*/ 398411 h 1566990"/>
                <a:gd name="connsiteX5" fmla="*/ 479876 w 3373421"/>
                <a:gd name="connsiteY5" fmla="*/ 471420 h 1566990"/>
                <a:gd name="connsiteX6" fmla="*/ 552731 w 3373421"/>
                <a:gd name="connsiteY6" fmla="*/ 568920 h 1566990"/>
                <a:gd name="connsiteX7" fmla="*/ 597594 w 3373421"/>
                <a:gd name="connsiteY7" fmla="*/ 624944 h 1566990"/>
                <a:gd name="connsiteX8" fmla="*/ 685475 w 3373421"/>
                <a:gd name="connsiteY8" fmla="*/ 721709 h 1566990"/>
                <a:gd name="connsiteX9" fmla="*/ 729796 w 3373421"/>
                <a:gd name="connsiteY9" fmla="*/ 766920 h 1566990"/>
                <a:gd name="connsiteX10" fmla="*/ 769753 w 3373421"/>
                <a:gd name="connsiteY10" fmla="*/ 803261 h 1566990"/>
                <a:gd name="connsiteX11" fmla="*/ 765423 w 3373421"/>
                <a:gd name="connsiteY11" fmla="*/ 803261 h 1566990"/>
                <a:gd name="connsiteX12" fmla="*/ 768742 w 3373421"/>
                <a:gd name="connsiteY12" fmla="*/ 806647 h 1566990"/>
                <a:gd name="connsiteX13" fmla="*/ 3151132 w 3373421"/>
                <a:gd name="connsiteY13" fmla="*/ 1071356 h 1566990"/>
                <a:gd name="connsiteX14" fmla="*/ 3370634 w 3373421"/>
                <a:gd name="connsiteY14" fmla="*/ 924745 h 1566990"/>
                <a:gd name="connsiteX15" fmla="*/ 3371449 w 3373421"/>
                <a:gd name="connsiteY15" fmla="*/ 1004065 h 1566990"/>
                <a:gd name="connsiteX16" fmla="*/ 3371449 w 3373421"/>
                <a:gd name="connsiteY16" fmla="*/ 1004066 h 1566990"/>
                <a:gd name="connsiteX17" fmla="*/ 3373421 w 3373421"/>
                <a:gd name="connsiteY17" fmla="*/ 1195885 h 1566990"/>
                <a:gd name="connsiteX18" fmla="*/ 3315592 w 3373421"/>
                <a:gd name="connsiteY18" fmla="*/ 1235286 h 1566990"/>
                <a:gd name="connsiteX19" fmla="*/ 1017059 w 3373421"/>
                <a:gd name="connsiteY19" fmla="*/ 1265865 h 1566990"/>
                <a:gd name="connsiteX20" fmla="*/ 551844 w 3373421"/>
                <a:gd name="connsiteY20" fmla="*/ 908924 h 1566990"/>
                <a:gd name="connsiteX21" fmla="*/ 459137 w 3373421"/>
                <a:gd name="connsiteY21" fmla="*/ 803261 h 1566990"/>
                <a:gd name="connsiteX22" fmla="*/ 456480 w 3373421"/>
                <a:gd name="connsiteY22" fmla="*/ 803261 h 1566990"/>
                <a:gd name="connsiteX23" fmla="*/ 407402 w 3373421"/>
                <a:gd name="connsiteY23" fmla="*/ 749223 h 1566990"/>
                <a:gd name="connsiteX24" fmla="*/ 377648 w 3373421"/>
                <a:gd name="connsiteY24" fmla="*/ 710385 h 1566990"/>
                <a:gd name="connsiteX25" fmla="*/ 358502 w 3373421"/>
                <a:gd name="connsiteY25" fmla="*/ 688563 h 1566990"/>
                <a:gd name="connsiteX26" fmla="*/ 341825 w 3373421"/>
                <a:gd name="connsiteY26" fmla="*/ 663624 h 1566990"/>
                <a:gd name="connsiteX27" fmla="*/ 308954 w 3373421"/>
                <a:gd name="connsiteY27" fmla="*/ 620717 h 1566990"/>
                <a:gd name="connsiteX28" fmla="*/ 219789 w 3373421"/>
                <a:gd name="connsiteY28" fmla="*/ 485144 h 1566990"/>
                <a:gd name="connsiteX29" fmla="*/ 211056 w 3373421"/>
                <a:gd name="connsiteY29" fmla="*/ 468073 h 1566990"/>
                <a:gd name="connsiteX30" fmla="*/ 194839 w 3373421"/>
                <a:gd name="connsiteY30" fmla="*/ 443823 h 1566990"/>
                <a:gd name="connsiteX31" fmla="*/ 197782 w 3373421"/>
                <a:gd name="connsiteY31" fmla="*/ 442126 h 1566990"/>
                <a:gd name="connsiteX32" fmla="*/ 71210 w 3373421"/>
                <a:gd name="connsiteY32" fmla="*/ 194702 h 156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73421" h="1566990">
                  <a:moveTo>
                    <a:pt x="0" y="0"/>
                  </a:moveTo>
                  <a:lnTo>
                    <a:pt x="238885" y="0"/>
                  </a:lnTo>
                  <a:lnTo>
                    <a:pt x="278109" y="107251"/>
                  </a:lnTo>
                  <a:cubicBezTo>
                    <a:pt x="303666" y="167720"/>
                    <a:pt x="332079" y="226686"/>
                    <a:pt x="363179" y="283979"/>
                  </a:cubicBezTo>
                  <a:lnTo>
                    <a:pt x="432646" y="398411"/>
                  </a:lnTo>
                  <a:lnTo>
                    <a:pt x="479876" y="471420"/>
                  </a:lnTo>
                  <a:lnTo>
                    <a:pt x="552731" y="568920"/>
                  </a:lnTo>
                  <a:lnTo>
                    <a:pt x="597594" y="624944"/>
                  </a:lnTo>
                  <a:lnTo>
                    <a:pt x="685475" y="721709"/>
                  </a:lnTo>
                  <a:lnTo>
                    <a:pt x="729796" y="766920"/>
                  </a:lnTo>
                  <a:lnTo>
                    <a:pt x="769753" y="803261"/>
                  </a:lnTo>
                  <a:lnTo>
                    <a:pt x="765423" y="803261"/>
                  </a:lnTo>
                  <a:lnTo>
                    <a:pt x="768742" y="806647"/>
                  </a:lnTo>
                  <a:cubicBezTo>
                    <a:pt x="1401915" y="1391157"/>
                    <a:pt x="2365542" y="1524729"/>
                    <a:pt x="3151132" y="1071356"/>
                  </a:cubicBezTo>
                  <a:lnTo>
                    <a:pt x="3370634" y="924745"/>
                  </a:lnTo>
                  <a:lnTo>
                    <a:pt x="3371449" y="1004065"/>
                  </a:lnTo>
                  <a:lnTo>
                    <a:pt x="3371449" y="1004066"/>
                  </a:lnTo>
                  <a:lnTo>
                    <a:pt x="3373421" y="1195885"/>
                  </a:lnTo>
                  <a:lnTo>
                    <a:pt x="3315592" y="1235286"/>
                  </a:lnTo>
                  <a:cubicBezTo>
                    <a:pt x="2636020" y="1651363"/>
                    <a:pt x="1755823" y="1692055"/>
                    <a:pt x="1017059" y="1265865"/>
                  </a:cubicBezTo>
                  <a:cubicBezTo>
                    <a:pt x="846287" y="1167277"/>
                    <a:pt x="690048" y="1047114"/>
                    <a:pt x="551844" y="908924"/>
                  </a:cubicBezTo>
                  <a:lnTo>
                    <a:pt x="459137" y="803261"/>
                  </a:lnTo>
                  <a:lnTo>
                    <a:pt x="456480" y="803261"/>
                  </a:lnTo>
                  <a:lnTo>
                    <a:pt x="407402" y="749223"/>
                  </a:lnTo>
                  <a:lnTo>
                    <a:pt x="377648" y="710385"/>
                  </a:lnTo>
                  <a:lnTo>
                    <a:pt x="358502" y="688563"/>
                  </a:lnTo>
                  <a:lnTo>
                    <a:pt x="341825" y="663624"/>
                  </a:lnTo>
                  <a:lnTo>
                    <a:pt x="308954" y="620717"/>
                  </a:lnTo>
                  <a:cubicBezTo>
                    <a:pt x="277659" y="576678"/>
                    <a:pt x="247910" y="531460"/>
                    <a:pt x="219789" y="485144"/>
                  </a:cubicBezTo>
                  <a:lnTo>
                    <a:pt x="211056" y="468073"/>
                  </a:lnTo>
                  <a:lnTo>
                    <a:pt x="194839" y="443823"/>
                  </a:lnTo>
                  <a:lnTo>
                    <a:pt x="197782" y="442126"/>
                  </a:lnTo>
                  <a:lnTo>
                    <a:pt x="71210" y="194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22" name="Freeform: Shape 8">
              <a:extLst>
                <a:ext uri="{FF2B5EF4-FFF2-40B4-BE49-F238E27FC236}">
                  <a16:creationId xmlns:a16="http://schemas.microsoft.com/office/drawing/2014/main" id="{E7838482-C55B-7F71-7042-8508CCB60489}"/>
                </a:ext>
              </a:extLst>
            </p:cNvPr>
            <p:cNvSpPr/>
            <p:nvPr/>
          </p:nvSpPr>
          <p:spPr>
            <a:xfrm rot="14400000">
              <a:off x="4122046" y="5118161"/>
              <a:ext cx="648072" cy="326234"/>
            </a:xfrm>
            <a:custGeom>
              <a:avLst/>
              <a:gdLst>
                <a:gd name="connsiteX0" fmla="*/ 648072 w 648072"/>
                <a:gd name="connsiteY0" fmla="*/ 226527 h 326234"/>
                <a:gd name="connsiteX1" fmla="*/ 551470 w 648072"/>
                <a:gd name="connsiteY1" fmla="*/ 228653 h 326234"/>
                <a:gd name="connsiteX2" fmla="*/ 464627 w 648072"/>
                <a:gd name="connsiteY2" fmla="*/ 233051 h 326234"/>
                <a:gd name="connsiteX3" fmla="*/ 343762 w 648072"/>
                <a:gd name="connsiteY3" fmla="*/ 247395 h 326234"/>
                <a:gd name="connsiteX4" fmla="*/ 272813 w 648072"/>
                <a:gd name="connsiteY4" fmla="*/ 258235 h 326234"/>
                <a:gd name="connsiteX5" fmla="*/ 145071 w 648072"/>
                <a:gd name="connsiteY5" fmla="*/ 285960 h 326234"/>
                <a:gd name="connsiteX6" fmla="*/ 83757 w 648072"/>
                <a:gd name="connsiteY6" fmla="*/ 301738 h 326234"/>
                <a:gd name="connsiteX7" fmla="*/ 32306 w 648072"/>
                <a:gd name="connsiteY7" fmla="*/ 318171 h 326234"/>
                <a:gd name="connsiteX8" fmla="*/ 34471 w 648072"/>
                <a:gd name="connsiteY8" fmla="*/ 314421 h 326234"/>
                <a:gd name="connsiteX9" fmla="*/ 29879 w 648072"/>
                <a:gd name="connsiteY9" fmla="*/ 315602 h 326234"/>
                <a:gd name="connsiteX10" fmla="*/ 0 w 648072"/>
                <a:gd name="connsiteY10" fmla="*/ 326234 h 326234"/>
                <a:gd name="connsiteX11" fmla="*/ 0 w 648072"/>
                <a:gd name="connsiteY11" fmla="*/ 93508 h 326234"/>
                <a:gd name="connsiteX12" fmla="*/ 49754 w 648072"/>
                <a:gd name="connsiteY12" fmla="*/ 76625 h 326234"/>
                <a:gd name="connsiteX13" fmla="*/ 187614 w 648072"/>
                <a:gd name="connsiteY13" fmla="*/ 49170 h 326234"/>
                <a:gd name="connsiteX14" fmla="*/ 188943 w 648072"/>
                <a:gd name="connsiteY14" fmla="*/ 46869 h 326234"/>
                <a:gd name="connsiteX15" fmla="*/ 260280 w 648072"/>
                <a:gd name="connsiteY15" fmla="*/ 31385 h 326234"/>
                <a:gd name="connsiteX16" fmla="*/ 308792 w 648072"/>
                <a:gd name="connsiteY16" fmla="*/ 25036 h 326234"/>
                <a:gd name="connsiteX17" fmla="*/ 337263 w 648072"/>
                <a:gd name="connsiteY17" fmla="*/ 19366 h 326234"/>
                <a:gd name="connsiteX18" fmla="*/ 367199 w 648072"/>
                <a:gd name="connsiteY18" fmla="*/ 17393 h 326234"/>
                <a:gd name="connsiteX19" fmla="*/ 420793 w 648072"/>
                <a:gd name="connsiteY19" fmla="*/ 10379 h 326234"/>
                <a:gd name="connsiteX20" fmla="*/ 582786 w 648072"/>
                <a:gd name="connsiteY20" fmla="*/ 947 h 326234"/>
                <a:gd name="connsiteX21" fmla="*/ 601936 w 648072"/>
                <a:gd name="connsiteY21" fmla="*/ 1919 h 326234"/>
                <a:gd name="connsiteX22" fmla="*/ 631046 w 648072"/>
                <a:gd name="connsiteY22" fmla="*/ 0 h 326234"/>
                <a:gd name="connsiteX23" fmla="*/ 631044 w 648072"/>
                <a:gd name="connsiteY23" fmla="*/ 3397 h 326234"/>
                <a:gd name="connsiteX24" fmla="*/ 648072 w 648072"/>
                <a:gd name="connsiteY24" fmla="*/ 4262 h 3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8072" h="326234">
                  <a:moveTo>
                    <a:pt x="648072" y="226527"/>
                  </a:moveTo>
                  <a:lnTo>
                    <a:pt x="551470" y="228653"/>
                  </a:lnTo>
                  <a:lnTo>
                    <a:pt x="464627" y="233051"/>
                  </a:lnTo>
                  <a:lnTo>
                    <a:pt x="343762" y="247395"/>
                  </a:lnTo>
                  <a:lnTo>
                    <a:pt x="272813" y="258235"/>
                  </a:lnTo>
                  <a:lnTo>
                    <a:pt x="145071" y="285960"/>
                  </a:lnTo>
                  <a:lnTo>
                    <a:pt x="83757" y="301738"/>
                  </a:lnTo>
                  <a:lnTo>
                    <a:pt x="32306" y="318171"/>
                  </a:lnTo>
                  <a:lnTo>
                    <a:pt x="34471" y="314421"/>
                  </a:lnTo>
                  <a:lnTo>
                    <a:pt x="29879" y="315602"/>
                  </a:lnTo>
                  <a:lnTo>
                    <a:pt x="0" y="326234"/>
                  </a:lnTo>
                  <a:lnTo>
                    <a:pt x="0" y="93508"/>
                  </a:lnTo>
                  <a:lnTo>
                    <a:pt x="49754" y="76625"/>
                  </a:lnTo>
                  <a:lnTo>
                    <a:pt x="187614" y="49170"/>
                  </a:lnTo>
                  <a:lnTo>
                    <a:pt x="188943" y="46869"/>
                  </a:lnTo>
                  <a:lnTo>
                    <a:pt x="260280" y="31385"/>
                  </a:lnTo>
                  <a:lnTo>
                    <a:pt x="308792" y="25036"/>
                  </a:lnTo>
                  <a:lnTo>
                    <a:pt x="337263" y="19366"/>
                  </a:lnTo>
                  <a:lnTo>
                    <a:pt x="367199" y="17393"/>
                  </a:lnTo>
                  <a:lnTo>
                    <a:pt x="420793" y="10379"/>
                  </a:lnTo>
                  <a:cubicBezTo>
                    <a:pt x="474580" y="5296"/>
                    <a:pt x="528614" y="2142"/>
                    <a:pt x="582786" y="947"/>
                  </a:cubicBezTo>
                  <a:lnTo>
                    <a:pt x="601936" y="1919"/>
                  </a:lnTo>
                  <a:lnTo>
                    <a:pt x="631046" y="0"/>
                  </a:lnTo>
                  <a:lnTo>
                    <a:pt x="631044" y="3397"/>
                  </a:lnTo>
                  <a:lnTo>
                    <a:pt x="648072" y="42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37">
              <a:extLst>
                <a:ext uri="{FF2B5EF4-FFF2-40B4-BE49-F238E27FC236}">
                  <a16:creationId xmlns:a16="http://schemas.microsoft.com/office/drawing/2014/main" id="{71FC49E8-5E0E-B20C-32E1-3E6E274A861F}"/>
                </a:ext>
              </a:extLst>
            </p:cNvPr>
            <p:cNvSpPr>
              <a:spLocks/>
            </p:cNvSpPr>
            <p:nvPr/>
          </p:nvSpPr>
          <p:spPr bwMode="auto">
            <a:xfrm>
              <a:off x="3866688" y="4252309"/>
              <a:ext cx="909176" cy="845154"/>
            </a:xfrm>
            <a:custGeom>
              <a:avLst/>
              <a:gdLst>
                <a:gd name="connsiteX0" fmla="*/ 0 w 909176"/>
                <a:gd name="connsiteY0" fmla="*/ 0 h 845154"/>
                <a:gd name="connsiteX1" fmla="*/ 250705 w 909176"/>
                <a:gd name="connsiteY1" fmla="*/ 133034 h 845154"/>
                <a:gd name="connsiteX2" fmla="*/ 250705 w 909176"/>
                <a:gd name="connsiteY2" fmla="*/ 133035 h 845154"/>
                <a:gd name="connsiteX3" fmla="*/ 909176 w 909176"/>
                <a:gd name="connsiteY3" fmla="*/ 482443 h 845154"/>
                <a:gd name="connsiteX4" fmla="*/ 478159 w 909176"/>
                <a:gd name="connsiteY4" fmla="*/ 731718 h 845154"/>
                <a:gd name="connsiteX5" fmla="*/ 478159 w 909176"/>
                <a:gd name="connsiteY5" fmla="*/ 731718 h 845154"/>
                <a:gd name="connsiteX6" fmla="*/ 478774 w 909176"/>
                <a:gd name="connsiteY6" fmla="*/ 732869 h 845154"/>
                <a:gd name="connsiteX7" fmla="*/ 284206 w 909176"/>
                <a:gd name="connsiteY7" fmla="*/ 845154 h 845154"/>
                <a:gd name="connsiteX8" fmla="*/ 261840 w 909176"/>
                <a:gd name="connsiteY8" fmla="*/ 801455 h 845154"/>
                <a:gd name="connsiteX9" fmla="*/ 261832 w 909176"/>
                <a:gd name="connsiteY9" fmla="*/ 801440 h 845154"/>
                <a:gd name="connsiteX10" fmla="*/ 179415 w 909176"/>
                <a:gd name="connsiteY10" fmla="*/ 640411 h 845154"/>
                <a:gd name="connsiteX11" fmla="*/ 37682 w 909176"/>
                <a:gd name="connsiteY11" fmla="*/ 216036 h 845154"/>
                <a:gd name="connsiteX12" fmla="*/ 0 w 909176"/>
                <a:gd name="connsiteY12" fmla="*/ 1 h 845154"/>
                <a:gd name="connsiteX13" fmla="*/ 0 w 909176"/>
                <a:gd name="connsiteY13" fmla="*/ 1 h 84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9176" h="845154">
                  <a:moveTo>
                    <a:pt x="0" y="0"/>
                  </a:moveTo>
                  <a:lnTo>
                    <a:pt x="250705" y="133034"/>
                  </a:lnTo>
                  <a:lnTo>
                    <a:pt x="250705" y="133035"/>
                  </a:lnTo>
                  <a:lnTo>
                    <a:pt x="909176" y="482443"/>
                  </a:lnTo>
                  <a:lnTo>
                    <a:pt x="478159" y="731718"/>
                  </a:lnTo>
                  <a:lnTo>
                    <a:pt x="478159" y="731718"/>
                  </a:lnTo>
                  <a:lnTo>
                    <a:pt x="478774" y="732869"/>
                  </a:lnTo>
                  <a:lnTo>
                    <a:pt x="284206" y="845154"/>
                  </a:lnTo>
                  <a:lnTo>
                    <a:pt x="261840" y="801455"/>
                  </a:lnTo>
                  <a:lnTo>
                    <a:pt x="261832" y="801440"/>
                  </a:lnTo>
                  <a:lnTo>
                    <a:pt x="179415" y="640411"/>
                  </a:lnTo>
                  <a:cubicBezTo>
                    <a:pt x="117186" y="501918"/>
                    <a:pt x="70125" y="359775"/>
                    <a:pt x="37682" y="216036"/>
                  </a:cubicBezTo>
                  <a:lnTo>
                    <a:pt x="0" y="1"/>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grpSp>
      <p:grpSp>
        <p:nvGrpSpPr>
          <p:cNvPr id="24" name="Group 69">
            <a:extLst>
              <a:ext uri="{FF2B5EF4-FFF2-40B4-BE49-F238E27FC236}">
                <a16:creationId xmlns:a16="http://schemas.microsoft.com/office/drawing/2014/main" id="{9336F059-1988-0329-3B1A-F0F5CBBAA01E}"/>
              </a:ext>
            </a:extLst>
          </p:cNvPr>
          <p:cNvGrpSpPr/>
          <p:nvPr/>
        </p:nvGrpSpPr>
        <p:grpSpPr>
          <a:xfrm>
            <a:off x="4697227" y="1373738"/>
            <a:ext cx="3117802" cy="2510290"/>
            <a:chOff x="3849585" y="1727200"/>
            <a:chExt cx="3117802" cy="2510290"/>
          </a:xfrm>
          <a:solidFill>
            <a:schemeClr val="accent1">
              <a:lumMod val="75000"/>
            </a:schemeClr>
          </a:solidFill>
        </p:grpSpPr>
        <p:sp>
          <p:nvSpPr>
            <p:cNvPr id="25" name="Freeform: Shape 55">
              <a:extLst>
                <a:ext uri="{FF2B5EF4-FFF2-40B4-BE49-F238E27FC236}">
                  <a16:creationId xmlns:a16="http://schemas.microsoft.com/office/drawing/2014/main" id="{CBFD76EF-8A9A-1268-64FC-147B59CE9B1B}"/>
                </a:ext>
              </a:extLst>
            </p:cNvPr>
            <p:cNvSpPr>
              <a:spLocks/>
            </p:cNvSpPr>
            <p:nvPr/>
          </p:nvSpPr>
          <p:spPr bwMode="auto">
            <a:xfrm>
              <a:off x="3849585" y="1727200"/>
              <a:ext cx="2534447" cy="2510290"/>
            </a:xfrm>
            <a:custGeom>
              <a:avLst/>
              <a:gdLst>
                <a:gd name="connsiteX0" fmla="*/ 2246413 w 2534447"/>
                <a:gd name="connsiteY0" fmla="*/ 0 h 2510290"/>
                <a:gd name="connsiteX1" fmla="*/ 2246415 w 2534447"/>
                <a:gd name="connsiteY1" fmla="*/ 0 h 2510290"/>
                <a:gd name="connsiteX2" fmla="*/ 2246416 w 2534447"/>
                <a:gd name="connsiteY2" fmla="*/ 0 h 2510290"/>
                <a:gd name="connsiteX3" fmla="*/ 2476077 w 2534447"/>
                <a:gd name="connsiteY3" fmla="*/ 11599 h 2510290"/>
                <a:gd name="connsiteX4" fmla="*/ 2534447 w 2534447"/>
                <a:gd name="connsiteY4" fmla="*/ 20509 h 2510290"/>
                <a:gd name="connsiteX5" fmla="*/ 2534447 w 2534447"/>
                <a:gd name="connsiteY5" fmla="*/ 247346 h 2510290"/>
                <a:gd name="connsiteX6" fmla="*/ 2453140 w 2534447"/>
                <a:gd name="connsiteY6" fmla="*/ 234937 h 2510290"/>
                <a:gd name="connsiteX7" fmla="*/ 2246416 w 2534447"/>
                <a:gd name="connsiteY7" fmla="*/ 224498 h 2510290"/>
                <a:gd name="connsiteX8" fmla="*/ 2246416 w 2534447"/>
                <a:gd name="connsiteY8" fmla="*/ 224570 h 2510290"/>
                <a:gd name="connsiteX9" fmla="*/ 225082 w 2534447"/>
                <a:gd name="connsiteY9" fmla="*/ 2246842 h 2510290"/>
                <a:gd name="connsiteX10" fmla="*/ 234869 w 2534447"/>
                <a:gd name="connsiteY10" fmla="*/ 2445633 h 2510290"/>
                <a:gd name="connsiteX11" fmla="*/ 244468 w 2534447"/>
                <a:gd name="connsiteY11" fmla="*/ 2510290 h 2510290"/>
                <a:gd name="connsiteX12" fmla="*/ 192864 w 2534447"/>
                <a:gd name="connsiteY12" fmla="*/ 2482907 h 2510290"/>
                <a:gd name="connsiteX13" fmla="*/ 192864 w 2534447"/>
                <a:gd name="connsiteY13" fmla="*/ 2482906 h 2510290"/>
                <a:gd name="connsiteX14" fmla="*/ 4698 w 2534447"/>
                <a:gd name="connsiteY14" fmla="*/ 2383058 h 2510290"/>
                <a:gd name="connsiteX15" fmla="*/ 2826 w 2534447"/>
                <a:gd name="connsiteY15" fmla="*/ 2361548 h 2510290"/>
                <a:gd name="connsiteX16" fmla="*/ 1123411 w 2534447"/>
                <a:gd name="connsiteY16" fmla="*/ 301015 h 2510290"/>
                <a:gd name="connsiteX17" fmla="*/ 1952632 w 2534447"/>
                <a:gd name="connsiteY17" fmla="*/ 19287 h 2510290"/>
                <a:gd name="connsiteX18" fmla="*/ 1992020 w 2534447"/>
                <a:gd name="connsiteY18" fmla="*/ 15399 h 2510290"/>
                <a:gd name="connsiteX19" fmla="*/ 2016912 w 2534447"/>
                <a:gd name="connsiteY19" fmla="*/ 11597 h 2510290"/>
                <a:gd name="connsiteX20" fmla="*/ 2044817 w 2534447"/>
                <a:gd name="connsiteY20" fmla="*/ 10187 h 2510290"/>
                <a:gd name="connsiteX21" fmla="*/ 2098967 w 2534447"/>
                <a:gd name="connsiteY21" fmla="*/ 4842 h 251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34447" h="2510290">
                  <a:moveTo>
                    <a:pt x="2246413" y="0"/>
                  </a:moveTo>
                  <a:lnTo>
                    <a:pt x="2246415" y="0"/>
                  </a:lnTo>
                  <a:lnTo>
                    <a:pt x="2246416" y="0"/>
                  </a:lnTo>
                  <a:lnTo>
                    <a:pt x="2476077" y="11599"/>
                  </a:lnTo>
                  <a:lnTo>
                    <a:pt x="2534447" y="20509"/>
                  </a:lnTo>
                  <a:lnTo>
                    <a:pt x="2534447" y="247346"/>
                  </a:lnTo>
                  <a:lnTo>
                    <a:pt x="2453140" y="234937"/>
                  </a:lnTo>
                  <a:lnTo>
                    <a:pt x="2246416" y="224498"/>
                  </a:lnTo>
                  <a:lnTo>
                    <a:pt x="2246416" y="224570"/>
                  </a:lnTo>
                  <a:cubicBezTo>
                    <a:pt x="1130080" y="224570"/>
                    <a:pt x="225082" y="1130093"/>
                    <a:pt x="225082" y="2246842"/>
                  </a:cubicBezTo>
                  <a:cubicBezTo>
                    <a:pt x="225082" y="2313398"/>
                    <a:pt x="228365" y="2379740"/>
                    <a:pt x="234869" y="2445633"/>
                  </a:cubicBezTo>
                  <a:lnTo>
                    <a:pt x="244468" y="2510290"/>
                  </a:lnTo>
                  <a:lnTo>
                    <a:pt x="192864" y="2482907"/>
                  </a:lnTo>
                  <a:lnTo>
                    <a:pt x="192864" y="2482906"/>
                  </a:lnTo>
                  <a:lnTo>
                    <a:pt x="4698" y="2383058"/>
                  </a:lnTo>
                  <a:lnTo>
                    <a:pt x="2826" y="2361548"/>
                  </a:lnTo>
                  <a:cubicBezTo>
                    <a:pt x="-38153" y="1546186"/>
                    <a:pt x="368099" y="737320"/>
                    <a:pt x="1123411" y="301015"/>
                  </a:cubicBezTo>
                  <a:cubicBezTo>
                    <a:pt x="1379532" y="153033"/>
                    <a:pt x="1661379" y="57703"/>
                    <a:pt x="1952632" y="19287"/>
                  </a:cubicBezTo>
                  <a:lnTo>
                    <a:pt x="1992020" y="15399"/>
                  </a:lnTo>
                  <a:lnTo>
                    <a:pt x="2016912" y="11597"/>
                  </a:lnTo>
                  <a:lnTo>
                    <a:pt x="2044817" y="10187"/>
                  </a:lnTo>
                  <a:lnTo>
                    <a:pt x="2098967" y="48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26" name="Freeform: Shape 6">
              <a:extLst>
                <a:ext uri="{FF2B5EF4-FFF2-40B4-BE49-F238E27FC236}">
                  <a16:creationId xmlns:a16="http://schemas.microsoft.com/office/drawing/2014/main" id="{F476D4F8-1824-C07B-F4DD-A88A09B76F3B}"/>
                </a:ext>
              </a:extLst>
            </p:cNvPr>
            <p:cNvSpPr/>
            <p:nvPr/>
          </p:nvSpPr>
          <p:spPr>
            <a:xfrm>
              <a:off x="5447928" y="1727200"/>
              <a:ext cx="648072" cy="332708"/>
            </a:xfrm>
            <a:custGeom>
              <a:avLst/>
              <a:gdLst>
                <a:gd name="connsiteX0" fmla="*/ 648070 w 648072"/>
                <a:gd name="connsiteY0" fmla="*/ 0 h 332708"/>
                <a:gd name="connsiteX1" fmla="*/ 648072 w 648072"/>
                <a:gd name="connsiteY1" fmla="*/ 0 h 332708"/>
                <a:gd name="connsiteX2" fmla="*/ 648072 w 648072"/>
                <a:gd name="connsiteY2" fmla="*/ 224570 h 332708"/>
                <a:gd name="connsiteX3" fmla="*/ 441406 w 648072"/>
                <a:gd name="connsiteY3" fmla="*/ 235012 h 332708"/>
                <a:gd name="connsiteX4" fmla="*/ 46996 w 648072"/>
                <a:gd name="connsiteY4" fmla="*/ 315498 h 332708"/>
                <a:gd name="connsiteX5" fmla="*/ 0 w 648072"/>
                <a:gd name="connsiteY5" fmla="*/ 332708 h 332708"/>
                <a:gd name="connsiteX6" fmla="*/ 0 w 648072"/>
                <a:gd name="connsiteY6" fmla="*/ 98075 h 332708"/>
                <a:gd name="connsiteX7" fmla="*/ 137868 w 648072"/>
                <a:gd name="connsiteY7" fmla="*/ 58704 h 332708"/>
                <a:gd name="connsiteX8" fmla="*/ 354289 w 648072"/>
                <a:gd name="connsiteY8" fmla="*/ 19287 h 332708"/>
                <a:gd name="connsiteX9" fmla="*/ 393677 w 648072"/>
                <a:gd name="connsiteY9" fmla="*/ 15399 h 332708"/>
                <a:gd name="connsiteX10" fmla="*/ 418569 w 648072"/>
                <a:gd name="connsiteY10" fmla="*/ 11597 h 332708"/>
                <a:gd name="connsiteX11" fmla="*/ 446474 w 648072"/>
                <a:gd name="connsiteY11" fmla="*/ 10187 h 332708"/>
                <a:gd name="connsiteX12" fmla="*/ 500624 w 648072"/>
                <a:gd name="connsiteY12" fmla="*/ 4842 h 3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072" h="332708">
                  <a:moveTo>
                    <a:pt x="648070" y="0"/>
                  </a:moveTo>
                  <a:lnTo>
                    <a:pt x="648072" y="0"/>
                  </a:lnTo>
                  <a:lnTo>
                    <a:pt x="648072" y="224570"/>
                  </a:lnTo>
                  <a:lnTo>
                    <a:pt x="441406" y="235012"/>
                  </a:lnTo>
                  <a:cubicBezTo>
                    <a:pt x="305505" y="248822"/>
                    <a:pt x="173584" y="276103"/>
                    <a:pt x="46996" y="315498"/>
                  </a:cubicBezTo>
                  <a:lnTo>
                    <a:pt x="0" y="332708"/>
                  </a:lnTo>
                  <a:lnTo>
                    <a:pt x="0" y="98075"/>
                  </a:lnTo>
                  <a:lnTo>
                    <a:pt x="137868" y="58704"/>
                  </a:lnTo>
                  <a:cubicBezTo>
                    <a:pt x="209251" y="42052"/>
                    <a:pt x="281476" y="28891"/>
                    <a:pt x="354289" y="19287"/>
                  </a:cubicBezTo>
                  <a:lnTo>
                    <a:pt x="393677" y="15399"/>
                  </a:lnTo>
                  <a:lnTo>
                    <a:pt x="418569" y="11597"/>
                  </a:lnTo>
                  <a:lnTo>
                    <a:pt x="446474" y="10187"/>
                  </a:lnTo>
                  <a:lnTo>
                    <a:pt x="500624" y="484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3">
              <a:extLst>
                <a:ext uri="{FF2B5EF4-FFF2-40B4-BE49-F238E27FC236}">
                  <a16:creationId xmlns:a16="http://schemas.microsoft.com/office/drawing/2014/main" id="{4A84204A-CAC5-2F2F-1CBB-A5F45D05A99D}"/>
                </a:ext>
              </a:extLst>
            </p:cNvPr>
            <p:cNvSpPr/>
            <p:nvPr/>
          </p:nvSpPr>
          <p:spPr>
            <a:xfrm rot="5400000">
              <a:off x="6171654" y="1651547"/>
              <a:ext cx="720080" cy="871386"/>
            </a:xfrm>
            <a:custGeom>
              <a:avLst/>
              <a:gdLst>
                <a:gd name="connsiteX0" fmla="*/ 0 w 720080"/>
                <a:gd name="connsiteY0" fmla="*/ 871386 h 871386"/>
                <a:gd name="connsiteX1" fmla="*/ 101001 w 720080"/>
                <a:gd name="connsiteY1" fmla="*/ 203425 h 871386"/>
                <a:gd name="connsiteX2" fmla="*/ 175463 w 720080"/>
                <a:gd name="connsiteY2" fmla="*/ 0 h 871386"/>
                <a:gd name="connsiteX3" fmla="*/ 326080 w 720080"/>
                <a:gd name="connsiteY3" fmla="*/ 240986 h 871386"/>
                <a:gd name="connsiteX4" fmla="*/ 720080 w 720080"/>
                <a:gd name="connsiteY4" fmla="*/ 871386 h 871386"/>
                <a:gd name="connsiteX5" fmla="*/ 224498 w 720080"/>
                <a:gd name="connsiteY5" fmla="*/ 871386 h 871386"/>
                <a:gd name="connsiteX0" fmla="*/ 0 w 720080"/>
                <a:gd name="connsiteY0" fmla="*/ 871386 h 871386"/>
                <a:gd name="connsiteX1" fmla="*/ 101001 w 720080"/>
                <a:gd name="connsiteY1" fmla="*/ 203425 h 871386"/>
                <a:gd name="connsiteX2" fmla="*/ 175463 w 720080"/>
                <a:gd name="connsiteY2" fmla="*/ 0 h 871386"/>
                <a:gd name="connsiteX3" fmla="*/ 720080 w 720080"/>
                <a:gd name="connsiteY3" fmla="*/ 871386 h 871386"/>
                <a:gd name="connsiteX4" fmla="*/ 224498 w 720080"/>
                <a:gd name="connsiteY4" fmla="*/ 871386 h 871386"/>
                <a:gd name="connsiteX5" fmla="*/ 0 w 720080"/>
                <a:gd name="connsiteY5" fmla="*/ 871386 h 871386"/>
                <a:gd name="connsiteX0" fmla="*/ 0 w 720080"/>
                <a:gd name="connsiteY0" fmla="*/ 871386 h 871386"/>
                <a:gd name="connsiteX1" fmla="*/ 101001 w 720080"/>
                <a:gd name="connsiteY1" fmla="*/ 203425 h 871386"/>
                <a:gd name="connsiteX2" fmla="*/ 175463 w 720080"/>
                <a:gd name="connsiteY2" fmla="*/ 0 h 871386"/>
                <a:gd name="connsiteX3" fmla="*/ 720080 w 720080"/>
                <a:gd name="connsiteY3" fmla="*/ 871386 h 871386"/>
                <a:gd name="connsiteX4" fmla="*/ 0 w 720080"/>
                <a:gd name="connsiteY4" fmla="*/ 871386 h 871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0" h="871386">
                  <a:moveTo>
                    <a:pt x="0" y="871386"/>
                  </a:moveTo>
                  <a:cubicBezTo>
                    <a:pt x="0" y="638785"/>
                    <a:pt x="35362" y="414437"/>
                    <a:pt x="101001" y="203425"/>
                  </a:cubicBezTo>
                  <a:lnTo>
                    <a:pt x="175463" y="0"/>
                  </a:lnTo>
                  <a:lnTo>
                    <a:pt x="720080" y="871386"/>
                  </a:lnTo>
                  <a:lnTo>
                    <a:pt x="0" y="8713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grpSp>
      <p:sp>
        <p:nvSpPr>
          <p:cNvPr id="28" name="Arc 10">
            <a:extLst>
              <a:ext uri="{FF2B5EF4-FFF2-40B4-BE49-F238E27FC236}">
                <a16:creationId xmlns:a16="http://schemas.microsoft.com/office/drawing/2014/main" id="{C2A143B5-2E1C-6798-31FD-3438F9D3A581}"/>
              </a:ext>
            </a:extLst>
          </p:cNvPr>
          <p:cNvSpPr/>
          <p:nvPr/>
        </p:nvSpPr>
        <p:spPr>
          <a:xfrm>
            <a:off x="4471856" y="1148264"/>
            <a:ext cx="4943572" cy="4943572"/>
          </a:xfrm>
          <a:prstGeom prst="arc">
            <a:avLst>
              <a:gd name="adj1" fmla="val 17993419"/>
              <a:gd name="adj2" fmla="val 3325004"/>
            </a:avLst>
          </a:prstGeom>
          <a:ln w="3175">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11">
            <a:extLst>
              <a:ext uri="{FF2B5EF4-FFF2-40B4-BE49-F238E27FC236}">
                <a16:creationId xmlns:a16="http://schemas.microsoft.com/office/drawing/2014/main" id="{75B2B8DA-5D4C-07D0-7D65-C35D9079EE63}"/>
              </a:ext>
            </a:extLst>
          </p:cNvPr>
          <p:cNvSpPr/>
          <p:nvPr/>
        </p:nvSpPr>
        <p:spPr>
          <a:xfrm>
            <a:off x="4471856" y="1148264"/>
            <a:ext cx="4943572" cy="4943572"/>
          </a:xfrm>
          <a:prstGeom prst="arc">
            <a:avLst>
              <a:gd name="adj1" fmla="val 3641418"/>
              <a:gd name="adj2" fmla="val 10378261"/>
            </a:avLst>
          </a:prstGeom>
          <a:ln w="3175">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13">
            <a:extLst>
              <a:ext uri="{FF2B5EF4-FFF2-40B4-BE49-F238E27FC236}">
                <a16:creationId xmlns:a16="http://schemas.microsoft.com/office/drawing/2014/main" id="{ABB94A49-25E9-950E-C852-5BECAB535202}"/>
              </a:ext>
            </a:extLst>
          </p:cNvPr>
          <p:cNvSpPr/>
          <p:nvPr/>
        </p:nvSpPr>
        <p:spPr>
          <a:xfrm>
            <a:off x="4471856" y="1148264"/>
            <a:ext cx="4943572" cy="4943572"/>
          </a:xfrm>
          <a:prstGeom prst="arc">
            <a:avLst>
              <a:gd name="adj1" fmla="val 10799791"/>
              <a:gd name="adj2" fmla="val 17647333"/>
            </a:avLst>
          </a:prstGeom>
          <a:ln w="31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3">
            <a:extLst>
              <a:ext uri="{FF2B5EF4-FFF2-40B4-BE49-F238E27FC236}">
                <a16:creationId xmlns:a16="http://schemas.microsoft.com/office/drawing/2014/main" id="{60625D28-562F-CE58-3A61-78B4ED3DDAAB}"/>
              </a:ext>
            </a:extLst>
          </p:cNvPr>
          <p:cNvGrpSpPr/>
          <p:nvPr/>
        </p:nvGrpSpPr>
        <p:grpSpPr>
          <a:xfrm>
            <a:off x="2045692" y="1943564"/>
            <a:ext cx="2776946" cy="872759"/>
            <a:chOff x="319756" y="4111505"/>
            <a:chExt cx="2343832" cy="961388"/>
          </a:xfrm>
        </p:grpSpPr>
        <p:sp>
          <p:nvSpPr>
            <p:cNvPr id="32" name="TextBox 34">
              <a:extLst>
                <a:ext uri="{FF2B5EF4-FFF2-40B4-BE49-F238E27FC236}">
                  <a16:creationId xmlns:a16="http://schemas.microsoft.com/office/drawing/2014/main" id="{75F2ED24-06E7-8FBD-0EA6-5DAE54AA31D8}"/>
                </a:ext>
              </a:extLst>
            </p:cNvPr>
            <p:cNvSpPr txBox="1"/>
            <p:nvPr/>
          </p:nvSpPr>
          <p:spPr>
            <a:xfrm>
              <a:off x="574595" y="4111505"/>
              <a:ext cx="2088993" cy="855619"/>
            </a:xfrm>
            <a:prstGeom prst="rect">
              <a:avLst/>
            </a:prstGeom>
            <a:noFill/>
          </p:spPr>
          <p:txBody>
            <a:bodyPr wrap="square" lIns="0" rtlCol="0" anchor="b">
              <a:spAutoFit/>
            </a:bodyPr>
            <a:lstStyle/>
            <a:p>
              <a:pPr lvl="0" algn="ctr">
                <a:lnSpc>
                  <a:spcPct val="90000"/>
                </a:lnSpc>
              </a:pPr>
              <a:r>
                <a:rPr lang="es-MX" sz="1100" b="1" dirty="0">
                  <a:solidFill>
                    <a:schemeClr val="dk1"/>
                  </a:solidFill>
                  <a:latin typeface="Arial" panose="020B0604020202020204" pitchFamily="34" charset="0"/>
                  <a:ea typeface="Calibri"/>
                  <a:cs typeface="Arial" panose="020B0604020202020204" pitchFamily="34" charset="0"/>
                  <a:sym typeface="Calibri"/>
                </a:rPr>
                <a:t>Sistema de Gestión de Seguridad y Salud en el Trabajo</a:t>
              </a:r>
              <a:endParaRPr lang="es-MX" sz="1100" b="1" dirty="0">
                <a:latin typeface="Arial" panose="020B0604020202020204" pitchFamily="34" charset="0"/>
                <a:cs typeface="Arial" panose="020B0604020202020204" pitchFamily="34" charset="0"/>
              </a:endParaRPr>
            </a:p>
            <a:p>
              <a:pPr lvl="0" algn="ctr">
                <a:lnSpc>
                  <a:spcPct val="90000"/>
                </a:lnSpc>
                <a:spcBef>
                  <a:spcPts val="560"/>
                </a:spcBef>
              </a:pPr>
              <a:r>
                <a:rPr lang="es-MX" sz="1100" b="1" dirty="0">
                  <a:solidFill>
                    <a:schemeClr val="dk1"/>
                  </a:solidFill>
                  <a:latin typeface="Arial" panose="020B0604020202020204" pitchFamily="34" charset="0"/>
                  <a:ea typeface="Calibri"/>
                  <a:cs typeface="Arial" panose="020B0604020202020204" pitchFamily="34" charset="0"/>
                  <a:sym typeface="Calibri"/>
                </a:rPr>
                <a:t>NTC ISO 45001:2018</a:t>
              </a:r>
              <a:endParaRPr lang="es-MX" sz="1100" b="1" dirty="0">
                <a:latin typeface="Arial" panose="020B0604020202020204" pitchFamily="34" charset="0"/>
                <a:cs typeface="Arial" panose="020B0604020202020204" pitchFamily="34" charset="0"/>
              </a:endParaRPr>
            </a:p>
            <a:p>
              <a:pPr lvl="0" algn="ctr">
                <a:lnSpc>
                  <a:spcPct val="90000"/>
                </a:lnSpc>
                <a:spcBef>
                  <a:spcPts val="560"/>
                </a:spcBef>
              </a:pPr>
              <a:r>
                <a:rPr lang="es-MX" sz="1100" b="1" dirty="0">
                  <a:solidFill>
                    <a:schemeClr val="dk1"/>
                  </a:solidFill>
                  <a:latin typeface="Arial" panose="020B0604020202020204" pitchFamily="34" charset="0"/>
                  <a:ea typeface="Calibri"/>
                  <a:cs typeface="Arial" panose="020B0604020202020204" pitchFamily="34" charset="0"/>
                  <a:sym typeface="Calibri"/>
                </a:rPr>
                <a:t>Decreto 1072 de 2015</a:t>
              </a:r>
            </a:p>
          </p:txBody>
        </p:sp>
        <p:sp>
          <p:nvSpPr>
            <p:cNvPr id="33" name="Rectangle 35">
              <a:extLst>
                <a:ext uri="{FF2B5EF4-FFF2-40B4-BE49-F238E27FC236}">
                  <a16:creationId xmlns:a16="http://schemas.microsoft.com/office/drawing/2014/main" id="{3A6825FF-22D9-4291-4113-BE6287D325B7}"/>
                </a:ext>
              </a:extLst>
            </p:cNvPr>
            <p:cNvSpPr/>
            <p:nvPr/>
          </p:nvSpPr>
          <p:spPr>
            <a:xfrm>
              <a:off x="319756" y="4765116"/>
              <a:ext cx="2088993" cy="307777"/>
            </a:xfrm>
            <a:prstGeom prst="rect">
              <a:avLst/>
            </a:prstGeom>
          </p:spPr>
          <p:txBody>
            <a:bodyPr wrap="square" lIns="0">
              <a:spAutoFit/>
            </a:bodyPr>
            <a:lstStyle/>
            <a:p>
              <a:pPr algn="just">
                <a:spcBef>
                  <a:spcPts val="1200"/>
                </a:spcBef>
              </a:pPr>
              <a:endParaRPr lang="en-US" sz="1400" noProof="1"/>
            </a:p>
          </p:txBody>
        </p:sp>
      </p:grpSp>
      <p:sp>
        <p:nvSpPr>
          <p:cNvPr id="34" name="TextBox 38">
            <a:extLst>
              <a:ext uri="{FF2B5EF4-FFF2-40B4-BE49-F238E27FC236}">
                <a16:creationId xmlns:a16="http://schemas.microsoft.com/office/drawing/2014/main" id="{A1111354-2C18-6C25-9904-B62B695677F5}"/>
              </a:ext>
            </a:extLst>
          </p:cNvPr>
          <p:cNvSpPr txBox="1"/>
          <p:nvPr/>
        </p:nvSpPr>
        <p:spPr>
          <a:xfrm>
            <a:off x="9361874" y="2524743"/>
            <a:ext cx="2342251" cy="473976"/>
          </a:xfrm>
          <a:prstGeom prst="rect">
            <a:avLst/>
          </a:prstGeom>
          <a:noFill/>
        </p:spPr>
        <p:txBody>
          <a:bodyPr wrap="square" lIns="0" rtlCol="0" anchor="b">
            <a:spAutoFit/>
          </a:bodyPr>
          <a:lstStyle/>
          <a:p>
            <a:pPr lvl="0" algn="ctr">
              <a:lnSpc>
                <a:spcPct val="90000"/>
              </a:lnSpc>
            </a:pPr>
            <a:r>
              <a:rPr lang="es-MX" sz="1100" b="1" dirty="0">
                <a:solidFill>
                  <a:schemeClr val="dk1"/>
                </a:solidFill>
                <a:latin typeface="Arial" panose="020B0604020202020204" pitchFamily="34" charset="0"/>
                <a:ea typeface="Calibri"/>
                <a:cs typeface="Arial" panose="020B0604020202020204" pitchFamily="34" charset="0"/>
                <a:sym typeface="Calibri"/>
              </a:rPr>
              <a:t>Sistema de Gestión Ambiental</a:t>
            </a:r>
            <a:endParaRPr lang="es-MX" sz="1100" dirty="0">
              <a:latin typeface="Arial" panose="020B0604020202020204" pitchFamily="34" charset="0"/>
              <a:cs typeface="Arial" panose="020B0604020202020204" pitchFamily="34" charset="0"/>
            </a:endParaRPr>
          </a:p>
          <a:p>
            <a:pPr lvl="0" algn="ctr">
              <a:lnSpc>
                <a:spcPct val="90000"/>
              </a:lnSpc>
              <a:spcBef>
                <a:spcPts val="560"/>
              </a:spcBef>
            </a:pPr>
            <a:r>
              <a:rPr lang="es-MX" sz="1100" b="1" dirty="0">
                <a:solidFill>
                  <a:schemeClr val="dk1"/>
                </a:solidFill>
                <a:latin typeface="Arial" panose="020B0604020202020204" pitchFamily="34" charset="0"/>
                <a:ea typeface="Calibri"/>
                <a:cs typeface="Arial" panose="020B0604020202020204" pitchFamily="34" charset="0"/>
                <a:sym typeface="Calibri"/>
              </a:rPr>
              <a:t>NTC ISO 14001:2015</a:t>
            </a:r>
            <a:endParaRPr lang="es-MX" sz="1100" dirty="0">
              <a:latin typeface="Arial" panose="020B0604020202020204" pitchFamily="34" charset="0"/>
              <a:cs typeface="Arial" panose="020B0604020202020204" pitchFamily="34" charset="0"/>
            </a:endParaRPr>
          </a:p>
        </p:txBody>
      </p:sp>
      <p:sp>
        <p:nvSpPr>
          <p:cNvPr id="35" name="TextBox 41">
            <a:extLst>
              <a:ext uri="{FF2B5EF4-FFF2-40B4-BE49-F238E27FC236}">
                <a16:creationId xmlns:a16="http://schemas.microsoft.com/office/drawing/2014/main" id="{C2BF14C6-C551-A4A1-8C4D-EC4755D7BEEE}"/>
              </a:ext>
            </a:extLst>
          </p:cNvPr>
          <p:cNvSpPr txBox="1"/>
          <p:nvPr/>
        </p:nvSpPr>
        <p:spPr>
          <a:xfrm>
            <a:off x="2554331" y="5064398"/>
            <a:ext cx="2342251" cy="473976"/>
          </a:xfrm>
          <a:prstGeom prst="rect">
            <a:avLst/>
          </a:prstGeom>
          <a:noFill/>
        </p:spPr>
        <p:txBody>
          <a:bodyPr wrap="square" lIns="0" rtlCol="0" anchor="b">
            <a:spAutoFit/>
          </a:bodyPr>
          <a:lstStyle/>
          <a:p>
            <a:pPr lvl="0" algn="ctr">
              <a:lnSpc>
                <a:spcPct val="90000"/>
              </a:lnSpc>
            </a:pPr>
            <a:r>
              <a:rPr lang="es-MX" sz="1100" b="1" dirty="0">
                <a:solidFill>
                  <a:schemeClr val="dk1"/>
                </a:solidFill>
                <a:latin typeface="Arial" panose="020B0604020202020204" pitchFamily="34" charset="0"/>
                <a:ea typeface="Calibri"/>
                <a:cs typeface="Arial" panose="020B0604020202020204" pitchFamily="34" charset="0"/>
                <a:sym typeface="Calibri"/>
              </a:rPr>
              <a:t>Sistema de Gestión  de la Calidad</a:t>
            </a:r>
            <a:endParaRPr lang="es-MX" sz="1100" dirty="0">
              <a:latin typeface="Arial" panose="020B0604020202020204" pitchFamily="34" charset="0"/>
              <a:cs typeface="Arial" panose="020B0604020202020204" pitchFamily="34" charset="0"/>
            </a:endParaRPr>
          </a:p>
          <a:p>
            <a:pPr lvl="0" algn="ctr">
              <a:lnSpc>
                <a:spcPct val="90000"/>
              </a:lnSpc>
              <a:spcBef>
                <a:spcPts val="560"/>
              </a:spcBef>
            </a:pPr>
            <a:r>
              <a:rPr lang="es-MX" sz="1100" b="1" dirty="0">
                <a:solidFill>
                  <a:schemeClr val="dk1"/>
                </a:solidFill>
                <a:latin typeface="Arial" panose="020B0604020202020204" pitchFamily="34" charset="0"/>
                <a:ea typeface="Calibri"/>
                <a:cs typeface="Arial" panose="020B0604020202020204" pitchFamily="34" charset="0"/>
                <a:sym typeface="Calibri"/>
              </a:rPr>
              <a:t>NTC ISO  9001:2015</a:t>
            </a:r>
          </a:p>
        </p:txBody>
      </p:sp>
      <p:sp>
        <p:nvSpPr>
          <p:cNvPr id="36" name="Oval 43">
            <a:extLst>
              <a:ext uri="{FF2B5EF4-FFF2-40B4-BE49-F238E27FC236}">
                <a16:creationId xmlns:a16="http://schemas.microsoft.com/office/drawing/2014/main" id="{1CC96160-A730-0519-04D9-DC551122BA44}"/>
              </a:ext>
            </a:extLst>
          </p:cNvPr>
          <p:cNvSpPr/>
          <p:nvPr/>
        </p:nvSpPr>
        <p:spPr>
          <a:xfrm>
            <a:off x="5682320" y="2359522"/>
            <a:ext cx="2521054" cy="2521054"/>
          </a:xfrm>
          <a:prstGeom prst="ellipse">
            <a:avLst/>
          </a:prstGeom>
          <a:gradFill>
            <a:gsLst>
              <a:gs pos="0">
                <a:schemeClr val="bg1">
                  <a:lumMod val="85000"/>
                </a:schemeClr>
              </a:gs>
              <a:gs pos="35000">
                <a:schemeClr val="bg1">
                  <a:lumMod val="95000"/>
                </a:schemeClr>
              </a:gs>
              <a:gs pos="100000">
                <a:schemeClr val="bg1"/>
              </a:gs>
            </a:gsLst>
          </a:gradFill>
          <a:ln>
            <a:noFill/>
          </a:ln>
          <a:effectLst>
            <a:outerShdw blurRad="165100" dist="254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b"/>
          <a:lstStyle/>
          <a:p>
            <a:pPr algn="ctr"/>
            <a:endParaRPr lang="en-US" sz="3200" b="1" cap="all" dirty="0">
              <a:solidFill>
                <a:schemeClr val="tx1">
                  <a:lumMod val="75000"/>
                </a:schemeClr>
              </a:solidFill>
            </a:endParaRPr>
          </a:p>
        </p:txBody>
      </p:sp>
      <p:sp>
        <p:nvSpPr>
          <p:cNvPr id="37" name="Rectángulo 36">
            <a:extLst>
              <a:ext uri="{FF2B5EF4-FFF2-40B4-BE49-F238E27FC236}">
                <a16:creationId xmlns:a16="http://schemas.microsoft.com/office/drawing/2014/main" id="{843892A0-AD2C-7268-2883-C254B3FBEBA2}"/>
              </a:ext>
            </a:extLst>
          </p:cNvPr>
          <p:cNvSpPr/>
          <p:nvPr/>
        </p:nvSpPr>
        <p:spPr>
          <a:xfrm>
            <a:off x="5508260" y="2430751"/>
            <a:ext cx="2817210" cy="221599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3800" b="1" cap="none" spc="0" dirty="0">
                <a:ln/>
                <a:solidFill>
                  <a:schemeClr val="accent1">
                    <a:lumMod val="75000"/>
                  </a:schemeClr>
                </a:solidFill>
                <a:effectLst/>
              </a:rPr>
              <a:t>S</a:t>
            </a:r>
            <a:r>
              <a:rPr lang="es-ES" sz="13800" b="1" cap="none" spc="0" dirty="0">
                <a:ln/>
                <a:solidFill>
                  <a:schemeClr val="accent6">
                    <a:lumMod val="75000"/>
                  </a:schemeClr>
                </a:solidFill>
                <a:effectLst/>
              </a:rPr>
              <a:t>I</a:t>
            </a:r>
            <a:r>
              <a:rPr lang="es-ES" sz="13800" b="1" cap="none" spc="0" dirty="0">
                <a:ln/>
                <a:solidFill>
                  <a:schemeClr val="accent2">
                    <a:lumMod val="75000"/>
                  </a:schemeClr>
                </a:solidFill>
                <a:effectLst/>
              </a:rPr>
              <a:t>G</a:t>
            </a:r>
          </a:p>
        </p:txBody>
      </p:sp>
      <p:pic>
        <p:nvPicPr>
          <p:cNvPr id="40" name="Google Shape;116;p3">
            <a:extLst>
              <a:ext uri="{FF2B5EF4-FFF2-40B4-BE49-F238E27FC236}">
                <a16:creationId xmlns:a16="http://schemas.microsoft.com/office/drawing/2014/main" id="{AE01C1A5-E69D-235D-FBF6-879E04E0CABE}"/>
              </a:ext>
            </a:extLst>
          </p:cNvPr>
          <p:cNvPicPr preferRelativeResize="0"/>
          <p:nvPr/>
        </p:nvPicPr>
        <p:blipFill rotWithShape="1">
          <a:blip r:embed="rId6">
            <a:alphaModFix/>
          </a:blip>
          <a:srcRect/>
          <a:stretch/>
        </p:blipFill>
        <p:spPr>
          <a:xfrm>
            <a:off x="351348" y="1545113"/>
            <a:ext cx="1113184" cy="1453606"/>
          </a:xfrm>
          <a:prstGeom prst="rect">
            <a:avLst/>
          </a:prstGeom>
          <a:noFill/>
          <a:ln>
            <a:noFill/>
          </a:ln>
        </p:spPr>
      </p:pic>
      <p:pic>
        <p:nvPicPr>
          <p:cNvPr id="41" name="Google Shape;117;p3">
            <a:extLst>
              <a:ext uri="{FF2B5EF4-FFF2-40B4-BE49-F238E27FC236}">
                <a16:creationId xmlns:a16="http://schemas.microsoft.com/office/drawing/2014/main" id="{A9C68946-2892-65F9-6CD0-4B61448C73A1}"/>
              </a:ext>
            </a:extLst>
          </p:cNvPr>
          <p:cNvPicPr preferRelativeResize="0"/>
          <p:nvPr/>
        </p:nvPicPr>
        <p:blipFill rotWithShape="1">
          <a:blip r:embed="rId4">
            <a:alphaModFix/>
          </a:blip>
          <a:srcRect b="14107"/>
          <a:stretch/>
        </p:blipFill>
        <p:spPr>
          <a:xfrm>
            <a:off x="1368440" y="1619753"/>
            <a:ext cx="1199598" cy="1281101"/>
          </a:xfrm>
          <a:prstGeom prst="rect">
            <a:avLst/>
          </a:prstGeom>
          <a:noFill/>
          <a:ln>
            <a:noFill/>
          </a:ln>
        </p:spPr>
      </p:pic>
    </p:spTree>
    <p:extLst>
      <p:ext uri="{BB962C8B-B14F-4D97-AF65-F5344CB8AC3E}">
        <p14:creationId xmlns:p14="http://schemas.microsoft.com/office/powerpoint/2010/main" val="954256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487;p28">
            <a:extLst>
              <a:ext uri="{FF2B5EF4-FFF2-40B4-BE49-F238E27FC236}">
                <a16:creationId xmlns:a16="http://schemas.microsoft.com/office/drawing/2014/main" id="{EB2219D6-8690-EF04-995A-FC068F8F42D8}"/>
              </a:ext>
            </a:extLst>
          </p:cNvPr>
          <p:cNvSpPr txBox="1">
            <a:spLocks noGrp="1"/>
          </p:cNvSpPr>
          <p:nvPr>
            <p:ph type="title"/>
          </p:nvPr>
        </p:nvSpPr>
        <p:spPr>
          <a:xfrm>
            <a:off x="7263835" y="355634"/>
            <a:ext cx="3455378" cy="350865"/>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000" dirty="0">
                <a:latin typeface="Arial" panose="020B0604020202020204" pitchFamily="34" charset="0"/>
                <a:cs typeface="Arial" panose="020B0604020202020204" pitchFamily="34" charset="0"/>
              </a:rPr>
              <a:t>Sistema de Gestión Ambiental</a:t>
            </a:r>
            <a:endParaRPr sz="2000" dirty="0">
              <a:latin typeface="Arial" panose="020B0604020202020204" pitchFamily="34" charset="0"/>
              <a:cs typeface="Arial" panose="020B0604020202020204" pitchFamily="34" charset="0"/>
            </a:endParaRPr>
          </a:p>
        </p:txBody>
      </p:sp>
      <p:pic>
        <p:nvPicPr>
          <p:cNvPr id="8" name="Google Shape;488;p28">
            <a:extLst>
              <a:ext uri="{FF2B5EF4-FFF2-40B4-BE49-F238E27FC236}">
                <a16:creationId xmlns:a16="http://schemas.microsoft.com/office/drawing/2014/main" id="{0A4EE9A7-BDDA-53F5-7DFB-40D167DEC477}"/>
              </a:ext>
            </a:extLst>
          </p:cNvPr>
          <p:cNvPicPr preferRelativeResize="0"/>
          <p:nvPr/>
        </p:nvPicPr>
        <p:blipFill rotWithShape="1">
          <a:blip r:embed="rId3">
            <a:alphaModFix/>
          </a:blip>
          <a:srcRect/>
          <a:stretch/>
        </p:blipFill>
        <p:spPr>
          <a:xfrm>
            <a:off x="10563765" y="4055374"/>
            <a:ext cx="1430791" cy="88769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0" name="Google Shape;489;p28">
            <a:extLst>
              <a:ext uri="{FF2B5EF4-FFF2-40B4-BE49-F238E27FC236}">
                <a16:creationId xmlns:a16="http://schemas.microsoft.com/office/drawing/2014/main" id="{255EF84D-8BC0-23D7-ADE3-1A0E1B96F1CB}"/>
              </a:ext>
            </a:extLst>
          </p:cNvPr>
          <p:cNvPicPr preferRelativeResize="0"/>
          <p:nvPr/>
        </p:nvPicPr>
        <p:blipFill rotWithShape="1">
          <a:blip r:embed="rId4">
            <a:alphaModFix/>
          </a:blip>
          <a:srcRect/>
          <a:stretch/>
        </p:blipFill>
        <p:spPr>
          <a:xfrm>
            <a:off x="10500167" y="2748869"/>
            <a:ext cx="1494574" cy="1213547"/>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1" name="Google Shape;490;p28">
            <a:extLst>
              <a:ext uri="{FF2B5EF4-FFF2-40B4-BE49-F238E27FC236}">
                <a16:creationId xmlns:a16="http://schemas.microsoft.com/office/drawing/2014/main" id="{4C520E12-57C8-9F7F-6BBB-9E1E0E996DAD}"/>
              </a:ext>
            </a:extLst>
          </p:cNvPr>
          <p:cNvPicPr preferRelativeResize="0"/>
          <p:nvPr/>
        </p:nvPicPr>
        <p:blipFill rotWithShape="1">
          <a:blip r:embed="rId5">
            <a:alphaModFix/>
          </a:blip>
          <a:srcRect/>
          <a:stretch/>
        </p:blipFill>
        <p:spPr>
          <a:xfrm>
            <a:off x="10435976" y="5009259"/>
            <a:ext cx="1430791" cy="897126"/>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2" name="Google Shape;491;p28">
            <a:extLst>
              <a:ext uri="{FF2B5EF4-FFF2-40B4-BE49-F238E27FC236}">
                <a16:creationId xmlns:a16="http://schemas.microsoft.com/office/drawing/2014/main" id="{BE4624E9-FBC6-30EF-034D-F0C0AF1CC767}"/>
              </a:ext>
            </a:extLst>
          </p:cNvPr>
          <p:cNvPicPr preferRelativeResize="0"/>
          <p:nvPr/>
        </p:nvPicPr>
        <p:blipFill rotWithShape="1">
          <a:blip r:embed="rId6">
            <a:alphaModFix/>
          </a:blip>
          <a:srcRect/>
          <a:stretch/>
        </p:blipFill>
        <p:spPr>
          <a:xfrm>
            <a:off x="569033" y="3452433"/>
            <a:ext cx="1625093" cy="121231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3" name="Google Shape;492;p28">
            <a:extLst>
              <a:ext uri="{FF2B5EF4-FFF2-40B4-BE49-F238E27FC236}">
                <a16:creationId xmlns:a16="http://schemas.microsoft.com/office/drawing/2014/main" id="{CCD63653-4693-D53A-14B7-7F785B3ED9BC}"/>
              </a:ext>
            </a:extLst>
          </p:cNvPr>
          <p:cNvPicPr preferRelativeResize="0"/>
          <p:nvPr/>
        </p:nvPicPr>
        <p:blipFill rotWithShape="1">
          <a:blip r:embed="rId7">
            <a:alphaModFix/>
          </a:blip>
          <a:srcRect l="22413" r="22030"/>
          <a:stretch/>
        </p:blipFill>
        <p:spPr>
          <a:xfrm>
            <a:off x="424217" y="2372441"/>
            <a:ext cx="1435857" cy="108867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4" name="Google Shape;493;p28">
            <a:extLst>
              <a:ext uri="{FF2B5EF4-FFF2-40B4-BE49-F238E27FC236}">
                <a16:creationId xmlns:a16="http://schemas.microsoft.com/office/drawing/2014/main" id="{BFEAFFB5-7771-9BBC-36EE-AD09432D4816}"/>
              </a:ext>
            </a:extLst>
          </p:cNvPr>
          <p:cNvPicPr preferRelativeResize="0"/>
          <p:nvPr/>
        </p:nvPicPr>
        <p:blipFill rotWithShape="1">
          <a:blip r:embed="rId8">
            <a:alphaModFix/>
          </a:blip>
          <a:srcRect/>
          <a:stretch/>
        </p:blipFill>
        <p:spPr>
          <a:xfrm>
            <a:off x="143213" y="5383953"/>
            <a:ext cx="1238366" cy="79354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grpSp>
        <p:nvGrpSpPr>
          <p:cNvPr id="15" name="Google Shape;494;p28">
            <a:extLst>
              <a:ext uri="{FF2B5EF4-FFF2-40B4-BE49-F238E27FC236}">
                <a16:creationId xmlns:a16="http://schemas.microsoft.com/office/drawing/2014/main" id="{EB282455-5DDB-29CE-5373-597BCB90E5F1}"/>
              </a:ext>
            </a:extLst>
          </p:cNvPr>
          <p:cNvGrpSpPr/>
          <p:nvPr/>
        </p:nvGrpSpPr>
        <p:grpSpPr>
          <a:xfrm>
            <a:off x="2121067" y="713071"/>
            <a:ext cx="5415866" cy="1972031"/>
            <a:chOff x="1959459" y="32915"/>
            <a:chExt cx="9034464" cy="3343481"/>
          </a:xfrm>
        </p:grpSpPr>
        <p:sp>
          <p:nvSpPr>
            <p:cNvPr id="16" name="Google Shape;495;p28">
              <a:extLst>
                <a:ext uri="{FF2B5EF4-FFF2-40B4-BE49-F238E27FC236}">
                  <a16:creationId xmlns:a16="http://schemas.microsoft.com/office/drawing/2014/main" id="{EF9B9313-F0D5-6B5F-27E9-E7FFE057894B}"/>
                </a:ext>
              </a:extLst>
            </p:cNvPr>
            <p:cNvSpPr/>
            <p:nvPr/>
          </p:nvSpPr>
          <p:spPr>
            <a:xfrm>
              <a:off x="2150821" y="1233139"/>
              <a:ext cx="3367976" cy="110990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17" name="Google Shape;496;p28">
              <a:extLst>
                <a:ext uri="{FF2B5EF4-FFF2-40B4-BE49-F238E27FC236}">
                  <a16:creationId xmlns:a16="http://schemas.microsoft.com/office/drawing/2014/main" id="{B47E7A40-4B64-1FC5-2D00-30A2B10A9080}"/>
                </a:ext>
              </a:extLst>
            </p:cNvPr>
            <p:cNvSpPr txBox="1"/>
            <p:nvPr/>
          </p:nvSpPr>
          <p:spPr>
            <a:xfrm>
              <a:off x="2119359" y="1388087"/>
              <a:ext cx="3410154" cy="1154707"/>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es-ES" sz="1000" b="1" u="sng" dirty="0">
                  <a:solidFill>
                    <a:schemeClr val="dk1"/>
                  </a:solidFill>
                  <a:latin typeface="Arial" panose="020B0604020202020204" pitchFamily="34" charset="0"/>
                  <a:ea typeface="Calibri"/>
                  <a:cs typeface="Arial" panose="020B0604020202020204" pitchFamily="34" charset="0"/>
                  <a:sym typeface="Calibri"/>
                </a:rPr>
                <a:t>ASPECTO AMBIENTAL</a:t>
              </a:r>
              <a:endParaRPr sz="10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000" dirty="0">
                  <a:solidFill>
                    <a:schemeClr val="dk1"/>
                  </a:solidFill>
                  <a:latin typeface="Arial" panose="020B0604020202020204" pitchFamily="34" charset="0"/>
                  <a:ea typeface="Calibri"/>
                  <a:cs typeface="Arial" panose="020B0604020202020204" pitchFamily="34" charset="0"/>
                  <a:sym typeface="Calibri"/>
                </a:rPr>
                <a:t>Elemento de las actividades, productos o servicios de una organización que interactúa o puede interactuar con el medio ambiente.</a:t>
              </a:r>
              <a:endParaRPr sz="1000" dirty="0">
                <a:solidFill>
                  <a:schemeClr val="dk1"/>
                </a:solidFill>
                <a:latin typeface="Arial" panose="020B0604020202020204" pitchFamily="34" charset="0"/>
                <a:ea typeface="Calibri"/>
                <a:cs typeface="Arial" panose="020B0604020202020204" pitchFamily="34" charset="0"/>
                <a:sym typeface="Calibri"/>
              </a:endParaRPr>
            </a:p>
          </p:txBody>
        </p:sp>
        <p:sp>
          <p:nvSpPr>
            <p:cNvPr id="18" name="Google Shape;497;p28">
              <a:extLst>
                <a:ext uri="{FF2B5EF4-FFF2-40B4-BE49-F238E27FC236}">
                  <a16:creationId xmlns:a16="http://schemas.microsoft.com/office/drawing/2014/main" id="{62C5A1E0-DA23-8DBA-64DE-B33E3C6A3F29}"/>
                </a:ext>
              </a:extLst>
            </p:cNvPr>
            <p:cNvSpPr/>
            <p:nvPr/>
          </p:nvSpPr>
          <p:spPr>
            <a:xfrm>
              <a:off x="2146994" y="895576"/>
              <a:ext cx="267907" cy="267907"/>
            </a:xfrm>
            <a:prstGeom prst="ellipse">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19" name="Google Shape;498;p28">
              <a:extLst>
                <a:ext uri="{FF2B5EF4-FFF2-40B4-BE49-F238E27FC236}">
                  <a16:creationId xmlns:a16="http://schemas.microsoft.com/office/drawing/2014/main" id="{0F5F7AEF-56CA-C2E1-E349-8C3D4A2ECBDB}"/>
                </a:ext>
              </a:extLst>
            </p:cNvPr>
            <p:cNvSpPr/>
            <p:nvPr/>
          </p:nvSpPr>
          <p:spPr>
            <a:xfrm>
              <a:off x="2334529" y="520506"/>
              <a:ext cx="267907" cy="267907"/>
            </a:xfrm>
            <a:prstGeom prst="ellipse">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20" name="Google Shape;499;p28">
              <a:extLst>
                <a:ext uri="{FF2B5EF4-FFF2-40B4-BE49-F238E27FC236}">
                  <a16:creationId xmlns:a16="http://schemas.microsoft.com/office/drawing/2014/main" id="{9FBB7FBF-4623-7806-B200-BA5ACE1D6942}"/>
                </a:ext>
              </a:extLst>
            </p:cNvPr>
            <p:cNvSpPr/>
            <p:nvPr/>
          </p:nvSpPr>
          <p:spPr>
            <a:xfrm>
              <a:off x="2784613" y="595520"/>
              <a:ext cx="420997" cy="420997"/>
            </a:xfrm>
            <a:prstGeom prst="ellipse">
              <a:avLst/>
            </a:prstGeom>
            <a:solidFill>
              <a:srgbClr val="1A6F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21" name="Google Shape;500;p28">
              <a:extLst>
                <a:ext uri="{FF2B5EF4-FFF2-40B4-BE49-F238E27FC236}">
                  <a16:creationId xmlns:a16="http://schemas.microsoft.com/office/drawing/2014/main" id="{27AD4BA9-E2DB-82EF-0576-1BFA7AF46C55}"/>
                </a:ext>
              </a:extLst>
            </p:cNvPr>
            <p:cNvSpPr/>
            <p:nvPr/>
          </p:nvSpPr>
          <p:spPr>
            <a:xfrm>
              <a:off x="3159683" y="182943"/>
              <a:ext cx="267907" cy="267907"/>
            </a:xfrm>
            <a:prstGeom prst="ellipse">
              <a:avLst/>
            </a:prstGeom>
            <a:solidFill>
              <a:srgbClr val="B7481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22" name="Google Shape;501;p28">
              <a:extLst>
                <a:ext uri="{FF2B5EF4-FFF2-40B4-BE49-F238E27FC236}">
                  <a16:creationId xmlns:a16="http://schemas.microsoft.com/office/drawing/2014/main" id="{25E0CFCF-BA56-922E-6276-AD34C79ED1DD}"/>
                </a:ext>
              </a:extLst>
            </p:cNvPr>
            <p:cNvSpPr/>
            <p:nvPr/>
          </p:nvSpPr>
          <p:spPr>
            <a:xfrm>
              <a:off x="3647274" y="32915"/>
              <a:ext cx="267907" cy="267907"/>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23" name="Google Shape;502;p28">
              <a:extLst>
                <a:ext uri="{FF2B5EF4-FFF2-40B4-BE49-F238E27FC236}">
                  <a16:creationId xmlns:a16="http://schemas.microsoft.com/office/drawing/2014/main" id="{7B24A6B8-55FB-652D-A896-EDDCC1B76769}"/>
                </a:ext>
              </a:extLst>
            </p:cNvPr>
            <p:cNvSpPr/>
            <p:nvPr/>
          </p:nvSpPr>
          <p:spPr>
            <a:xfrm>
              <a:off x="4247386" y="295464"/>
              <a:ext cx="267907" cy="267907"/>
            </a:xfrm>
            <a:prstGeom prst="ellipse">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24" name="Google Shape;503;p28">
              <a:extLst>
                <a:ext uri="{FF2B5EF4-FFF2-40B4-BE49-F238E27FC236}">
                  <a16:creationId xmlns:a16="http://schemas.microsoft.com/office/drawing/2014/main" id="{65306826-B3C3-C6F0-F263-611F03423949}"/>
                </a:ext>
              </a:extLst>
            </p:cNvPr>
            <p:cNvSpPr/>
            <p:nvPr/>
          </p:nvSpPr>
          <p:spPr>
            <a:xfrm>
              <a:off x="4622456" y="482999"/>
              <a:ext cx="420997" cy="420997"/>
            </a:xfrm>
            <a:prstGeom prst="ellipse">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25" name="Google Shape;504;p28">
              <a:extLst>
                <a:ext uri="{FF2B5EF4-FFF2-40B4-BE49-F238E27FC236}">
                  <a16:creationId xmlns:a16="http://schemas.microsoft.com/office/drawing/2014/main" id="{339EA6A5-54C4-C846-524A-9190727F1E41}"/>
                </a:ext>
              </a:extLst>
            </p:cNvPr>
            <p:cNvSpPr/>
            <p:nvPr/>
          </p:nvSpPr>
          <p:spPr>
            <a:xfrm>
              <a:off x="5147554" y="895576"/>
              <a:ext cx="267907" cy="267907"/>
            </a:xfrm>
            <a:prstGeom prst="ellipse">
              <a:avLst/>
            </a:prstGeom>
            <a:solidFill>
              <a:srgbClr val="1A6F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26" name="Google Shape;505;p28">
              <a:extLst>
                <a:ext uri="{FF2B5EF4-FFF2-40B4-BE49-F238E27FC236}">
                  <a16:creationId xmlns:a16="http://schemas.microsoft.com/office/drawing/2014/main" id="{51256BAE-C409-6464-91E2-2DF017AB75EA}"/>
                </a:ext>
              </a:extLst>
            </p:cNvPr>
            <p:cNvSpPr/>
            <p:nvPr/>
          </p:nvSpPr>
          <p:spPr>
            <a:xfrm>
              <a:off x="5372596" y="1308153"/>
              <a:ext cx="267907" cy="267907"/>
            </a:xfrm>
            <a:prstGeom prst="ellipse">
              <a:avLst/>
            </a:prstGeom>
            <a:solidFill>
              <a:srgbClr val="B7481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27" name="Google Shape;506;p28">
              <a:extLst>
                <a:ext uri="{FF2B5EF4-FFF2-40B4-BE49-F238E27FC236}">
                  <a16:creationId xmlns:a16="http://schemas.microsoft.com/office/drawing/2014/main" id="{107B877A-04E6-669B-6FF1-DB88160D8360}"/>
                </a:ext>
              </a:extLst>
            </p:cNvPr>
            <p:cNvSpPr/>
            <p:nvPr/>
          </p:nvSpPr>
          <p:spPr>
            <a:xfrm>
              <a:off x="3422232" y="520506"/>
              <a:ext cx="688904" cy="688904"/>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28" name="Google Shape;507;p28">
              <a:extLst>
                <a:ext uri="{FF2B5EF4-FFF2-40B4-BE49-F238E27FC236}">
                  <a16:creationId xmlns:a16="http://schemas.microsoft.com/office/drawing/2014/main" id="{61AA1FC0-87D6-3151-782A-5D51E4958695}"/>
                </a:ext>
              </a:extLst>
            </p:cNvPr>
            <p:cNvSpPr/>
            <p:nvPr/>
          </p:nvSpPr>
          <p:spPr>
            <a:xfrm>
              <a:off x="1959459" y="1945772"/>
              <a:ext cx="267907" cy="267907"/>
            </a:xfrm>
            <a:prstGeom prst="ellipse">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29" name="Google Shape;508;p28">
              <a:extLst>
                <a:ext uri="{FF2B5EF4-FFF2-40B4-BE49-F238E27FC236}">
                  <a16:creationId xmlns:a16="http://schemas.microsoft.com/office/drawing/2014/main" id="{BF2ECAA9-3364-28D5-9D4F-4B360E8C5321}"/>
                </a:ext>
              </a:extLst>
            </p:cNvPr>
            <p:cNvSpPr/>
            <p:nvPr/>
          </p:nvSpPr>
          <p:spPr>
            <a:xfrm>
              <a:off x="2184501" y="2283335"/>
              <a:ext cx="420997" cy="420997"/>
            </a:xfrm>
            <a:prstGeom prst="ellipse">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30" name="Google Shape;509;p28">
              <a:extLst>
                <a:ext uri="{FF2B5EF4-FFF2-40B4-BE49-F238E27FC236}">
                  <a16:creationId xmlns:a16="http://schemas.microsoft.com/office/drawing/2014/main" id="{09B33679-88F8-B070-FAF4-5DDF3F8146F2}"/>
                </a:ext>
              </a:extLst>
            </p:cNvPr>
            <p:cNvSpPr/>
            <p:nvPr/>
          </p:nvSpPr>
          <p:spPr>
            <a:xfrm>
              <a:off x="2747106" y="2583391"/>
              <a:ext cx="612359" cy="612359"/>
            </a:xfrm>
            <a:prstGeom prst="ellipse">
              <a:avLst/>
            </a:prstGeom>
            <a:solidFill>
              <a:srgbClr val="1A6F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31" name="Google Shape;510;p28">
              <a:extLst>
                <a:ext uri="{FF2B5EF4-FFF2-40B4-BE49-F238E27FC236}">
                  <a16:creationId xmlns:a16="http://schemas.microsoft.com/office/drawing/2014/main" id="{37F464A0-8FD3-BAD4-3EA7-D8DA1DDCF906}"/>
                </a:ext>
              </a:extLst>
            </p:cNvPr>
            <p:cNvSpPr/>
            <p:nvPr/>
          </p:nvSpPr>
          <p:spPr>
            <a:xfrm>
              <a:off x="3534753" y="3070982"/>
              <a:ext cx="267907" cy="267907"/>
            </a:xfrm>
            <a:prstGeom prst="ellipse">
              <a:avLst/>
            </a:prstGeom>
            <a:solidFill>
              <a:srgbClr val="B7481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32" name="Google Shape;511;p28">
              <a:extLst>
                <a:ext uri="{FF2B5EF4-FFF2-40B4-BE49-F238E27FC236}">
                  <a16:creationId xmlns:a16="http://schemas.microsoft.com/office/drawing/2014/main" id="{6B4C31A0-F674-2E0B-55C4-95D31A210604}"/>
                </a:ext>
              </a:extLst>
            </p:cNvPr>
            <p:cNvSpPr/>
            <p:nvPr/>
          </p:nvSpPr>
          <p:spPr>
            <a:xfrm>
              <a:off x="3684781" y="2583391"/>
              <a:ext cx="420997" cy="420997"/>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33" name="Google Shape;512;p28">
              <a:extLst>
                <a:ext uri="{FF2B5EF4-FFF2-40B4-BE49-F238E27FC236}">
                  <a16:creationId xmlns:a16="http://schemas.microsoft.com/office/drawing/2014/main" id="{504E36E0-5C2F-7D50-F83D-794258CB57DF}"/>
                </a:ext>
              </a:extLst>
            </p:cNvPr>
            <p:cNvSpPr/>
            <p:nvPr/>
          </p:nvSpPr>
          <p:spPr>
            <a:xfrm>
              <a:off x="4059851" y="3108489"/>
              <a:ext cx="267907" cy="267907"/>
            </a:xfrm>
            <a:prstGeom prst="ellipse">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34" name="Google Shape;513;p28">
              <a:extLst>
                <a:ext uri="{FF2B5EF4-FFF2-40B4-BE49-F238E27FC236}">
                  <a16:creationId xmlns:a16="http://schemas.microsoft.com/office/drawing/2014/main" id="{3E24BA79-4B23-362C-507E-45DFA1C42D03}"/>
                </a:ext>
              </a:extLst>
            </p:cNvPr>
            <p:cNvSpPr/>
            <p:nvPr/>
          </p:nvSpPr>
          <p:spPr>
            <a:xfrm>
              <a:off x="4397414" y="2508377"/>
              <a:ext cx="612359" cy="612359"/>
            </a:xfrm>
            <a:prstGeom prst="ellipse">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35" name="Google Shape;514;p28">
              <a:extLst>
                <a:ext uri="{FF2B5EF4-FFF2-40B4-BE49-F238E27FC236}">
                  <a16:creationId xmlns:a16="http://schemas.microsoft.com/office/drawing/2014/main" id="{C5882A05-C957-CF3A-22DD-ACB4856C0F75}"/>
                </a:ext>
              </a:extLst>
            </p:cNvPr>
            <p:cNvSpPr/>
            <p:nvPr/>
          </p:nvSpPr>
          <p:spPr>
            <a:xfrm>
              <a:off x="5222568" y="2358349"/>
              <a:ext cx="420997" cy="420997"/>
            </a:xfrm>
            <a:prstGeom prst="ellipse">
              <a:avLst/>
            </a:prstGeom>
            <a:solidFill>
              <a:srgbClr val="1A6F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36" name="Google Shape;515;p28">
              <a:extLst>
                <a:ext uri="{FF2B5EF4-FFF2-40B4-BE49-F238E27FC236}">
                  <a16:creationId xmlns:a16="http://schemas.microsoft.com/office/drawing/2014/main" id="{BEA00E5E-BABF-E6C5-C564-606E404C2AAF}"/>
                </a:ext>
              </a:extLst>
            </p:cNvPr>
            <p:cNvSpPr/>
            <p:nvPr/>
          </p:nvSpPr>
          <p:spPr>
            <a:xfrm>
              <a:off x="5643565" y="594896"/>
              <a:ext cx="1236408" cy="2360438"/>
            </a:xfrm>
            <a:prstGeom prst="chevron">
              <a:avLst>
                <a:gd name="adj" fmla="val 62310"/>
              </a:avLst>
            </a:prstGeom>
            <a:solidFill>
              <a:srgbClr val="88C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37" name="Google Shape;516;p28">
              <a:extLst>
                <a:ext uri="{FF2B5EF4-FFF2-40B4-BE49-F238E27FC236}">
                  <a16:creationId xmlns:a16="http://schemas.microsoft.com/office/drawing/2014/main" id="{E8A070F7-A452-CC5C-D912-C8EC3A5EE6C3}"/>
                </a:ext>
              </a:extLst>
            </p:cNvPr>
            <p:cNvSpPr/>
            <p:nvPr/>
          </p:nvSpPr>
          <p:spPr>
            <a:xfrm>
              <a:off x="6655172" y="594896"/>
              <a:ext cx="1236408" cy="2360438"/>
            </a:xfrm>
            <a:prstGeom prst="chevron">
              <a:avLst>
                <a:gd name="adj" fmla="val 62310"/>
              </a:avLst>
            </a:prstGeom>
            <a:solidFill>
              <a:srgbClr val="33A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38" name="Google Shape;517;p28">
              <a:extLst>
                <a:ext uri="{FF2B5EF4-FFF2-40B4-BE49-F238E27FC236}">
                  <a16:creationId xmlns:a16="http://schemas.microsoft.com/office/drawing/2014/main" id="{617484E3-8641-1DB3-65D1-BB5450E19EC5}"/>
                </a:ext>
              </a:extLst>
            </p:cNvPr>
            <p:cNvSpPr/>
            <p:nvPr/>
          </p:nvSpPr>
          <p:spPr>
            <a:xfrm>
              <a:off x="8026460" y="399824"/>
              <a:ext cx="2967463" cy="2976572"/>
            </a:xfrm>
            <a:prstGeom prst="ellipse">
              <a:avLst/>
            </a:prstGeom>
            <a:solidFill>
              <a:srgbClr val="B7481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39" name="Google Shape;518;p28">
              <a:extLst>
                <a:ext uri="{FF2B5EF4-FFF2-40B4-BE49-F238E27FC236}">
                  <a16:creationId xmlns:a16="http://schemas.microsoft.com/office/drawing/2014/main" id="{0909448C-2A12-EE7D-95AB-21DCFEDB34AD}"/>
                </a:ext>
              </a:extLst>
            </p:cNvPr>
            <p:cNvSpPr txBox="1"/>
            <p:nvPr/>
          </p:nvSpPr>
          <p:spPr>
            <a:xfrm>
              <a:off x="8446209" y="819572"/>
              <a:ext cx="2026723" cy="202672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s-ES" sz="900" b="1" u="sng" dirty="0">
                  <a:solidFill>
                    <a:schemeClr val="lt1"/>
                  </a:solidFill>
                  <a:latin typeface="Arial" panose="020B0604020202020204" pitchFamily="34" charset="0"/>
                  <a:ea typeface="Calibri"/>
                  <a:cs typeface="Arial" panose="020B0604020202020204" pitchFamily="34" charset="0"/>
                  <a:sym typeface="Calibri"/>
                </a:rPr>
                <a:t>IMPACTO AMBIENTAL</a:t>
              </a:r>
              <a:endParaRPr sz="9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900" i="0" dirty="0">
                  <a:solidFill>
                    <a:schemeClr val="lt1"/>
                  </a:solidFill>
                  <a:latin typeface="Arial" panose="020B0604020202020204" pitchFamily="34" charset="0"/>
                  <a:ea typeface="Calibri"/>
                  <a:cs typeface="Arial" panose="020B0604020202020204" pitchFamily="34" charset="0"/>
                  <a:sym typeface="Calibri"/>
                </a:rPr>
                <a:t>Cambio en el medio ambiente, ya sea adverso o beneficioso, como resultado total o parcial de los aspectos ambientales de una organización</a:t>
              </a:r>
              <a:endParaRPr sz="900" dirty="0">
                <a:solidFill>
                  <a:schemeClr val="lt1"/>
                </a:solidFill>
                <a:latin typeface="Arial" panose="020B0604020202020204" pitchFamily="34" charset="0"/>
                <a:ea typeface="Calibri"/>
                <a:cs typeface="Arial" panose="020B0604020202020204" pitchFamily="34" charset="0"/>
                <a:sym typeface="Calibri"/>
              </a:endParaRPr>
            </a:p>
          </p:txBody>
        </p:sp>
      </p:grpSp>
      <p:pic>
        <p:nvPicPr>
          <p:cNvPr id="40" name="Google Shape;519;p28">
            <a:extLst>
              <a:ext uri="{FF2B5EF4-FFF2-40B4-BE49-F238E27FC236}">
                <a16:creationId xmlns:a16="http://schemas.microsoft.com/office/drawing/2014/main" id="{3ECDAF12-C69D-F0E7-F53E-46EF0377B139}"/>
              </a:ext>
            </a:extLst>
          </p:cNvPr>
          <p:cNvPicPr preferRelativeResize="0"/>
          <p:nvPr/>
        </p:nvPicPr>
        <p:blipFill rotWithShape="1">
          <a:blip r:embed="rId9">
            <a:alphaModFix/>
          </a:blip>
          <a:srcRect/>
          <a:stretch/>
        </p:blipFill>
        <p:spPr>
          <a:xfrm>
            <a:off x="674932" y="4509654"/>
            <a:ext cx="655440" cy="82536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grpSp>
        <p:nvGrpSpPr>
          <p:cNvPr id="41" name="Google Shape;520;p28">
            <a:extLst>
              <a:ext uri="{FF2B5EF4-FFF2-40B4-BE49-F238E27FC236}">
                <a16:creationId xmlns:a16="http://schemas.microsoft.com/office/drawing/2014/main" id="{04EE9DB0-D215-2431-B837-8023474D27EC}"/>
              </a:ext>
            </a:extLst>
          </p:cNvPr>
          <p:cNvGrpSpPr/>
          <p:nvPr/>
        </p:nvGrpSpPr>
        <p:grpSpPr>
          <a:xfrm>
            <a:off x="7121087" y="2765141"/>
            <a:ext cx="3105536" cy="2949177"/>
            <a:chOff x="0" y="0"/>
            <a:chExt cx="3105536" cy="2949177"/>
          </a:xfrm>
        </p:grpSpPr>
        <p:sp>
          <p:nvSpPr>
            <p:cNvPr id="42" name="Google Shape;521;p28">
              <a:extLst>
                <a:ext uri="{FF2B5EF4-FFF2-40B4-BE49-F238E27FC236}">
                  <a16:creationId xmlns:a16="http://schemas.microsoft.com/office/drawing/2014/main" id="{C596D58A-3FF0-8362-AFFD-CFAA45DB1314}"/>
                </a:ext>
              </a:extLst>
            </p:cNvPr>
            <p:cNvSpPr/>
            <p:nvPr/>
          </p:nvSpPr>
          <p:spPr>
            <a:xfrm>
              <a:off x="0" y="0"/>
              <a:ext cx="1529163" cy="2949177"/>
            </a:xfrm>
            <a:prstGeom prst="roundRect">
              <a:avLst>
                <a:gd name="adj" fmla="val 10000"/>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43" name="Google Shape;522;p28">
              <a:extLst>
                <a:ext uri="{FF2B5EF4-FFF2-40B4-BE49-F238E27FC236}">
                  <a16:creationId xmlns:a16="http://schemas.microsoft.com/office/drawing/2014/main" id="{527E84A6-5D99-34E8-638C-885C0BD6853C}"/>
                </a:ext>
              </a:extLst>
            </p:cNvPr>
            <p:cNvSpPr txBox="1"/>
            <p:nvPr/>
          </p:nvSpPr>
          <p:spPr>
            <a:xfrm>
              <a:off x="0" y="1179671"/>
              <a:ext cx="1529163" cy="1179671"/>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None/>
              </a:pPr>
              <a:r>
                <a:rPr lang="es-ES" sz="1100" b="1" dirty="0">
                  <a:solidFill>
                    <a:schemeClr val="dk1"/>
                  </a:solidFill>
                  <a:latin typeface="Arial" panose="020B0604020202020204" pitchFamily="34" charset="0"/>
                  <a:ea typeface="Calibri"/>
                  <a:cs typeface="Arial" panose="020B0604020202020204" pitchFamily="34" charset="0"/>
                  <a:sym typeface="Calibri"/>
                </a:rPr>
                <a:t>NEGATIVOS</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315"/>
                </a:spcBef>
                <a:spcAft>
                  <a:spcPts val="0"/>
                </a:spcAft>
                <a:buNone/>
              </a:pPr>
              <a:r>
                <a:rPr lang="es-ES" sz="1100" i="1" dirty="0">
                  <a:solidFill>
                    <a:schemeClr val="dk1"/>
                  </a:solidFill>
                  <a:latin typeface="Arial" panose="020B0604020202020204" pitchFamily="34" charset="0"/>
                  <a:ea typeface="Arial"/>
                  <a:cs typeface="Arial" panose="020B0604020202020204" pitchFamily="34" charset="0"/>
                  <a:sym typeface="Arial"/>
                </a:rPr>
                <a:t>Contaminación de agua</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350"/>
                </a:spcBef>
                <a:spcAft>
                  <a:spcPts val="0"/>
                </a:spcAft>
                <a:buNone/>
              </a:pPr>
              <a:r>
                <a:rPr lang="es-ES" sz="1100" i="1" dirty="0">
                  <a:solidFill>
                    <a:schemeClr val="dk1"/>
                  </a:solidFill>
                  <a:latin typeface="Arial" panose="020B0604020202020204" pitchFamily="34" charset="0"/>
                  <a:ea typeface="Arial"/>
                  <a:cs typeface="Arial" panose="020B0604020202020204" pitchFamily="34" charset="0"/>
                  <a:sym typeface="Arial"/>
                </a:rPr>
                <a:t>- Contaminación del suelo</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350"/>
                </a:spcBef>
                <a:spcAft>
                  <a:spcPts val="0"/>
                </a:spcAft>
                <a:buNone/>
              </a:pPr>
              <a:r>
                <a:rPr lang="es-ES" sz="1100" i="1" dirty="0">
                  <a:solidFill>
                    <a:schemeClr val="dk1"/>
                  </a:solidFill>
                  <a:latin typeface="Arial" panose="020B0604020202020204" pitchFamily="34" charset="0"/>
                  <a:ea typeface="Arial"/>
                  <a:cs typeface="Arial" panose="020B0604020202020204" pitchFamily="34" charset="0"/>
                  <a:sym typeface="Arial"/>
                </a:rPr>
                <a:t>- Contaminación del aire</a:t>
              </a:r>
              <a:endParaRPr sz="1100" i="1" dirty="0">
                <a:solidFill>
                  <a:schemeClr val="dk1"/>
                </a:solidFill>
                <a:latin typeface="Arial" panose="020B0604020202020204" pitchFamily="34" charset="0"/>
                <a:ea typeface="Arial"/>
                <a:cs typeface="Arial" panose="020B0604020202020204" pitchFamily="34" charset="0"/>
                <a:sym typeface="Arial"/>
              </a:endParaRPr>
            </a:p>
          </p:txBody>
        </p:sp>
        <p:sp>
          <p:nvSpPr>
            <p:cNvPr id="44" name="Google Shape;523;p28">
              <a:extLst>
                <a:ext uri="{FF2B5EF4-FFF2-40B4-BE49-F238E27FC236}">
                  <a16:creationId xmlns:a16="http://schemas.microsoft.com/office/drawing/2014/main" id="{9A1C9012-B821-C422-76B7-83665345C4BD}"/>
                </a:ext>
              </a:extLst>
            </p:cNvPr>
            <p:cNvSpPr/>
            <p:nvPr/>
          </p:nvSpPr>
          <p:spPr>
            <a:xfrm>
              <a:off x="274878" y="176950"/>
              <a:ext cx="982076" cy="982076"/>
            </a:xfrm>
            <a:prstGeom prst="ellipse">
              <a:avLst/>
            </a:prstGeom>
            <a:blipFill rotWithShape="1">
              <a:blip r:embed="rId10">
                <a:alphaModFix/>
              </a:blip>
              <a:stretch>
                <a:fillRect l="-28996" r="-28996"/>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45" name="Google Shape;524;p28">
              <a:extLst>
                <a:ext uri="{FF2B5EF4-FFF2-40B4-BE49-F238E27FC236}">
                  <a16:creationId xmlns:a16="http://schemas.microsoft.com/office/drawing/2014/main" id="{7388E301-F431-455D-B5C5-25C817ADC2F5}"/>
                </a:ext>
              </a:extLst>
            </p:cNvPr>
            <p:cNvSpPr/>
            <p:nvPr/>
          </p:nvSpPr>
          <p:spPr>
            <a:xfrm>
              <a:off x="1576373" y="0"/>
              <a:ext cx="1529163" cy="2949177"/>
            </a:xfrm>
            <a:prstGeom prst="roundRect">
              <a:avLst>
                <a:gd name="adj" fmla="val 10000"/>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46" name="Google Shape;525;p28">
              <a:extLst>
                <a:ext uri="{FF2B5EF4-FFF2-40B4-BE49-F238E27FC236}">
                  <a16:creationId xmlns:a16="http://schemas.microsoft.com/office/drawing/2014/main" id="{F1D56138-0AB5-4826-A0E8-08F56ACAC995}"/>
                </a:ext>
              </a:extLst>
            </p:cNvPr>
            <p:cNvSpPr txBox="1"/>
            <p:nvPr/>
          </p:nvSpPr>
          <p:spPr>
            <a:xfrm>
              <a:off x="1576373" y="1335976"/>
              <a:ext cx="1529163" cy="1179671"/>
            </a:xfrm>
            <a:prstGeom prst="rect">
              <a:avLst/>
            </a:prstGeom>
            <a:noFill/>
            <a:ln>
              <a:noFill/>
            </a:ln>
          </p:spPr>
          <p:txBody>
            <a:bodyPr spcFirstLastPara="1" wrap="square" lIns="149350" tIns="149350" rIns="149350" bIns="149350" anchor="ctr" anchorCtr="0">
              <a:noAutofit/>
            </a:bodyPr>
            <a:lstStyle/>
            <a:p>
              <a:pPr marL="0" marR="0" lvl="0" indent="0" algn="ctr" rtl="0">
                <a:lnSpc>
                  <a:spcPct val="90000"/>
                </a:lnSpc>
                <a:spcBef>
                  <a:spcPts val="0"/>
                </a:spcBef>
                <a:spcAft>
                  <a:spcPts val="0"/>
                </a:spcAft>
                <a:buNone/>
              </a:pPr>
              <a:r>
                <a:rPr lang="es-ES" sz="1100" b="1" dirty="0" smtClean="0">
                  <a:solidFill>
                    <a:schemeClr val="dk1"/>
                  </a:solidFill>
                  <a:latin typeface="Arial" panose="020B0604020202020204" pitchFamily="34" charset="0"/>
                  <a:ea typeface="Calibri"/>
                  <a:cs typeface="Arial" panose="020B0604020202020204" pitchFamily="34" charset="0"/>
                  <a:sym typeface="Calibri"/>
                </a:rPr>
                <a:t>POSITIVOS</a:t>
              </a:r>
            </a:p>
            <a:p>
              <a:pPr lvl="0" algn="ctr">
                <a:lnSpc>
                  <a:spcPct val="90000"/>
                </a:lnSpc>
              </a:pPr>
              <a:r>
                <a:rPr lang="es-ES" sz="1100" dirty="0">
                  <a:solidFill>
                    <a:schemeClr val="dk1"/>
                  </a:solidFill>
                  <a:latin typeface="Arial" panose="020B0604020202020204" pitchFamily="34" charset="0"/>
                  <a:ea typeface="Calibri"/>
                  <a:cs typeface="Arial" panose="020B0604020202020204" pitchFamily="34" charset="0"/>
                  <a:sym typeface="Calibri"/>
                </a:rPr>
                <a:t>-</a:t>
              </a:r>
              <a:r>
                <a:rPr lang="es-ES" sz="1100" i="1" dirty="0">
                  <a:solidFill>
                    <a:schemeClr val="dk1"/>
                  </a:solidFill>
                  <a:latin typeface="Arial" panose="020B0604020202020204" pitchFamily="34" charset="0"/>
                  <a:ea typeface="Calibri"/>
                  <a:cs typeface="Arial" panose="020B0604020202020204" pitchFamily="34" charset="0"/>
                  <a:sym typeface="Calibri"/>
                </a:rPr>
                <a:t>Conservación y preservación de la biodiversidad y los ecosistemas</a:t>
              </a:r>
            </a:p>
            <a:p>
              <a:pPr lvl="0" algn="ctr">
                <a:lnSpc>
                  <a:spcPct val="90000"/>
                </a:lnSpc>
              </a:pPr>
              <a:r>
                <a:rPr lang="es-ES" sz="1100" i="1" dirty="0">
                  <a:solidFill>
                    <a:schemeClr val="dk1"/>
                  </a:solidFill>
                  <a:latin typeface="Arial" panose="020B0604020202020204" pitchFamily="34" charset="0"/>
                  <a:ea typeface="Calibri"/>
                  <a:cs typeface="Arial" panose="020B0604020202020204" pitchFamily="34" charset="0"/>
                  <a:sym typeface="Calibri"/>
                </a:rPr>
                <a:t>-Disminución de la concentración de Gases de Efecto Invernadero-GEI </a:t>
              </a:r>
            </a:p>
            <a:p>
              <a:pPr lvl="0" algn="ctr">
                <a:lnSpc>
                  <a:spcPct val="90000"/>
                </a:lnSpc>
              </a:pPr>
              <a:endParaRPr lang="es-ES" sz="1100" i="1"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0"/>
                </a:spcBef>
                <a:spcAft>
                  <a:spcPts val="0"/>
                </a:spcAft>
                <a:buNone/>
              </a:pPr>
              <a:endParaRPr sz="1100" b="1" dirty="0">
                <a:solidFill>
                  <a:schemeClr val="dk1"/>
                </a:solidFill>
                <a:latin typeface="Arial" panose="020B0604020202020204" pitchFamily="34" charset="0"/>
                <a:ea typeface="Calibri"/>
                <a:cs typeface="Arial" panose="020B0604020202020204" pitchFamily="34" charset="0"/>
                <a:sym typeface="Calibri"/>
              </a:endParaRPr>
            </a:p>
          </p:txBody>
        </p:sp>
        <p:sp>
          <p:nvSpPr>
            <p:cNvPr id="47" name="Google Shape;526;p28">
              <a:extLst>
                <a:ext uri="{FF2B5EF4-FFF2-40B4-BE49-F238E27FC236}">
                  <a16:creationId xmlns:a16="http://schemas.microsoft.com/office/drawing/2014/main" id="{CD33E2B2-8B37-CCB7-A4A5-57EFC1BF3171}"/>
                </a:ext>
              </a:extLst>
            </p:cNvPr>
            <p:cNvSpPr/>
            <p:nvPr/>
          </p:nvSpPr>
          <p:spPr>
            <a:xfrm>
              <a:off x="1849916" y="67829"/>
              <a:ext cx="982076" cy="982076"/>
            </a:xfrm>
            <a:prstGeom prst="ellipse">
              <a:avLst/>
            </a:prstGeom>
            <a:blipFill rotWithShape="1">
              <a:blip r:embed="rId11">
                <a:alphaModFix/>
              </a:blip>
              <a:stretch>
                <a:fillRect l="-11999" r="-11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48" name="Google Shape;527;p28">
              <a:extLst>
                <a:ext uri="{FF2B5EF4-FFF2-40B4-BE49-F238E27FC236}">
                  <a16:creationId xmlns:a16="http://schemas.microsoft.com/office/drawing/2014/main" id="{3CC5F91A-2D2B-C35D-CA8F-3C597D42BB2E}"/>
                </a:ext>
              </a:extLst>
            </p:cNvPr>
            <p:cNvSpPr/>
            <p:nvPr/>
          </p:nvSpPr>
          <p:spPr>
            <a:xfrm>
              <a:off x="124274" y="2359342"/>
              <a:ext cx="2858322" cy="442376"/>
            </a:xfrm>
            <a:prstGeom prst="leftRightArrow">
              <a:avLst>
                <a:gd name="adj1" fmla="val 50000"/>
                <a:gd name="adj2" fmla="val 50000"/>
              </a:avLst>
            </a:prstGeom>
            <a:solidFill>
              <a:srgbClr val="DAE7C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grpSp>
      <p:graphicFrame>
        <p:nvGraphicFramePr>
          <p:cNvPr id="49" name="Google Shape;528;p28">
            <a:extLst>
              <a:ext uri="{FF2B5EF4-FFF2-40B4-BE49-F238E27FC236}">
                <a16:creationId xmlns:a16="http://schemas.microsoft.com/office/drawing/2014/main" id="{5E90CD84-1021-0E09-EE30-F2A0E94CD276}"/>
              </a:ext>
            </a:extLst>
          </p:cNvPr>
          <p:cNvGraphicFramePr/>
          <p:nvPr>
            <p:extLst>
              <p:ext uri="{D42A27DB-BD31-4B8C-83A1-F6EECF244321}">
                <p14:modId xmlns:p14="http://schemas.microsoft.com/office/powerpoint/2010/main" val="1508101467"/>
              </p:ext>
            </p:extLst>
          </p:nvPr>
        </p:nvGraphicFramePr>
        <p:xfrm>
          <a:off x="2328345" y="2745506"/>
          <a:ext cx="4418488" cy="3360490"/>
        </p:xfrm>
        <a:graphic>
          <a:graphicData uri="http://schemas.openxmlformats.org/drawingml/2006/table">
            <a:tbl>
              <a:tblPr firstRow="1" bandRow="1">
                <a:noFill/>
              </a:tblPr>
              <a:tblGrid>
                <a:gridCol w="1035783">
                  <a:extLst>
                    <a:ext uri="{9D8B030D-6E8A-4147-A177-3AD203B41FA5}">
                      <a16:colId xmlns:a16="http://schemas.microsoft.com/office/drawing/2014/main" val="20000"/>
                    </a:ext>
                  </a:extLst>
                </a:gridCol>
                <a:gridCol w="3382705">
                  <a:extLst>
                    <a:ext uri="{9D8B030D-6E8A-4147-A177-3AD203B41FA5}">
                      <a16:colId xmlns:a16="http://schemas.microsoft.com/office/drawing/2014/main" val="20001"/>
                    </a:ext>
                  </a:extLst>
                </a:gridCol>
              </a:tblGrid>
              <a:tr h="491599">
                <a:tc>
                  <a:txBody>
                    <a:bodyPr/>
                    <a:lstStyle/>
                    <a:p>
                      <a:pPr marL="0" marR="0" lvl="0" indent="0" algn="l" rtl="0">
                        <a:lnSpc>
                          <a:spcPct val="100000"/>
                        </a:lnSpc>
                        <a:spcBef>
                          <a:spcPts val="0"/>
                        </a:spcBef>
                        <a:spcAft>
                          <a:spcPts val="0"/>
                        </a:spcAft>
                        <a:buClr>
                          <a:schemeClr val="dk1"/>
                        </a:buClr>
                        <a:buSzPts val="1050"/>
                        <a:buFont typeface="Arial"/>
                        <a:buNone/>
                      </a:pPr>
                      <a:r>
                        <a:rPr lang="es-ES" sz="1050" i="1" u="none" strike="noStrike" cap="none">
                          <a:solidFill>
                            <a:schemeClr val="dk1"/>
                          </a:solidFill>
                          <a:latin typeface="Arial"/>
                          <a:ea typeface="Arial"/>
                          <a:cs typeface="Arial"/>
                          <a:sym typeface="Arial"/>
                        </a:rPr>
                        <a:t>AGUA</a:t>
                      </a:r>
                      <a:endParaRPr sz="1050" i="1" u="none" strike="noStrike" cap="none">
                        <a:solidFill>
                          <a:schemeClr val="dk1"/>
                        </a:solidFill>
                        <a:latin typeface="Arial"/>
                        <a:ea typeface="Arial"/>
                        <a:cs typeface="Arial"/>
                        <a:sym typeface="Arial"/>
                      </a:endParaRPr>
                    </a:p>
                  </a:txBody>
                  <a:tcPr marL="91450" marR="91450" marT="45725" marB="45725" anchor="ctr"/>
                </a:tc>
                <a:tc>
                  <a:txBody>
                    <a:bodyPr/>
                    <a:lstStyle/>
                    <a:p>
                      <a:pPr marL="0" marR="0" lvl="0" indent="0" algn="l" rtl="0">
                        <a:spcBef>
                          <a:spcPts val="0"/>
                        </a:spcBef>
                        <a:spcAft>
                          <a:spcPts val="0"/>
                        </a:spcAft>
                        <a:buNone/>
                      </a:pPr>
                      <a:r>
                        <a:rPr lang="es-ES" sz="1050" i="1" u="none" strike="noStrike" cap="none" dirty="0">
                          <a:solidFill>
                            <a:schemeClr val="dk1"/>
                          </a:solidFill>
                          <a:latin typeface="Arial"/>
                          <a:ea typeface="Arial"/>
                          <a:cs typeface="Arial"/>
                          <a:sym typeface="Arial"/>
                        </a:rPr>
                        <a:t>Consumo de agua</a:t>
                      </a:r>
                      <a:endParaRPr sz="1050" i="1"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s-ES" sz="1050" i="1" u="none" strike="noStrike" cap="none" dirty="0">
                          <a:solidFill>
                            <a:schemeClr val="dk1"/>
                          </a:solidFill>
                          <a:latin typeface="Arial"/>
                          <a:ea typeface="Arial"/>
                          <a:cs typeface="Arial"/>
                          <a:sym typeface="Arial"/>
                        </a:rPr>
                        <a:t>Vertimientos</a:t>
                      </a:r>
                      <a:endParaRPr sz="105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s-ES" sz="1050" i="1" u="none" strike="noStrike" cap="none" dirty="0">
                          <a:solidFill>
                            <a:schemeClr val="dk1"/>
                          </a:solidFill>
                          <a:latin typeface="Arial"/>
                          <a:ea typeface="Arial"/>
                          <a:cs typeface="Arial"/>
                          <a:sym typeface="Arial"/>
                        </a:rPr>
                        <a:t>Potenciales fugas y derrames a cuerpos de agua</a:t>
                      </a:r>
                      <a:endParaRPr sz="1050" u="none" strike="noStrike" cap="none" dirty="0">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216309">
                <a:tc>
                  <a:txBody>
                    <a:bodyPr/>
                    <a:lstStyle/>
                    <a:p>
                      <a:pPr marL="0" marR="0" lvl="0" indent="0" algn="l" rtl="0">
                        <a:lnSpc>
                          <a:spcPct val="100000"/>
                        </a:lnSpc>
                        <a:spcBef>
                          <a:spcPts val="0"/>
                        </a:spcBef>
                        <a:spcAft>
                          <a:spcPts val="0"/>
                        </a:spcAft>
                        <a:buClr>
                          <a:schemeClr val="dk1"/>
                        </a:buClr>
                        <a:buSzPts val="1050"/>
                        <a:buFont typeface="Arial"/>
                        <a:buNone/>
                      </a:pPr>
                      <a:r>
                        <a:rPr lang="es-ES" sz="1050" i="1" u="none" strike="noStrike" cap="none">
                          <a:solidFill>
                            <a:schemeClr val="dk1"/>
                          </a:solidFill>
                          <a:latin typeface="Arial"/>
                          <a:ea typeface="Arial"/>
                          <a:cs typeface="Arial"/>
                          <a:sym typeface="Arial"/>
                        </a:rPr>
                        <a:t>ENERGIA</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050"/>
                        <a:buFont typeface="Arial"/>
                        <a:buNone/>
                      </a:pPr>
                      <a:r>
                        <a:rPr lang="es-ES" sz="1050" i="1" u="none" strike="noStrike" cap="none" dirty="0">
                          <a:solidFill>
                            <a:schemeClr val="dk1"/>
                          </a:solidFill>
                          <a:latin typeface="Arial"/>
                          <a:ea typeface="Arial"/>
                          <a:cs typeface="Arial"/>
                          <a:sym typeface="Arial"/>
                        </a:rPr>
                        <a:t>Consumo de energía</a:t>
                      </a:r>
                      <a:endParaRPr sz="1050" u="none" strike="noStrike" cap="none" dirty="0">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353954">
                <a:tc>
                  <a:txBody>
                    <a:bodyPr/>
                    <a:lstStyle/>
                    <a:p>
                      <a:pPr marL="0" marR="0" lvl="0" indent="0" algn="l" rtl="0">
                        <a:lnSpc>
                          <a:spcPct val="100000"/>
                        </a:lnSpc>
                        <a:spcBef>
                          <a:spcPts val="0"/>
                        </a:spcBef>
                        <a:spcAft>
                          <a:spcPts val="0"/>
                        </a:spcAft>
                        <a:buClr>
                          <a:schemeClr val="dk1"/>
                        </a:buClr>
                        <a:buSzPts val="1050"/>
                        <a:buFont typeface="Arial"/>
                        <a:buNone/>
                      </a:pPr>
                      <a:r>
                        <a:rPr lang="es-ES" sz="1050" i="1" u="none" strike="noStrike" cap="none">
                          <a:solidFill>
                            <a:schemeClr val="dk1"/>
                          </a:solidFill>
                          <a:latin typeface="Arial"/>
                          <a:ea typeface="Arial"/>
                          <a:cs typeface="Arial"/>
                          <a:sym typeface="Arial"/>
                        </a:rPr>
                        <a:t>AIRE</a:t>
                      </a:r>
                      <a:endParaRPr/>
                    </a:p>
                  </a:txBody>
                  <a:tcPr marL="91450" marR="91450" marT="45725" marB="45725" anchor="ctr"/>
                </a:tc>
                <a:tc>
                  <a:txBody>
                    <a:bodyPr/>
                    <a:lstStyle/>
                    <a:p>
                      <a:pPr marL="0" marR="0" lvl="0" indent="0" algn="l" rtl="0">
                        <a:spcBef>
                          <a:spcPts val="0"/>
                        </a:spcBef>
                        <a:spcAft>
                          <a:spcPts val="0"/>
                        </a:spcAft>
                        <a:buNone/>
                      </a:pPr>
                      <a:r>
                        <a:rPr lang="es-ES" sz="1050" i="1" u="none" strike="noStrike" cap="none" dirty="0">
                          <a:solidFill>
                            <a:schemeClr val="dk1"/>
                          </a:solidFill>
                          <a:latin typeface="Arial"/>
                          <a:ea typeface="Arial"/>
                          <a:cs typeface="Arial"/>
                          <a:sym typeface="Arial"/>
                        </a:rPr>
                        <a:t>Emisiones</a:t>
                      </a:r>
                      <a:endParaRPr sz="105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s-ES" sz="1050" i="1" u="none" strike="noStrike" cap="none" dirty="0">
                          <a:solidFill>
                            <a:schemeClr val="dk1"/>
                          </a:solidFill>
                          <a:latin typeface="Arial"/>
                          <a:ea typeface="Arial"/>
                          <a:cs typeface="Arial"/>
                          <a:sym typeface="Arial"/>
                        </a:rPr>
                        <a:t>Generación de olores ofensivos</a:t>
                      </a:r>
                      <a:endParaRPr sz="1050" u="none" strike="noStrike" cap="none" dirty="0">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766890">
                <a:tc>
                  <a:txBody>
                    <a:bodyPr/>
                    <a:lstStyle/>
                    <a:p>
                      <a:pPr marL="0" marR="0" lvl="0" indent="0" algn="l" rtl="0">
                        <a:lnSpc>
                          <a:spcPct val="100000"/>
                        </a:lnSpc>
                        <a:spcBef>
                          <a:spcPts val="0"/>
                        </a:spcBef>
                        <a:spcAft>
                          <a:spcPts val="0"/>
                        </a:spcAft>
                        <a:buClr>
                          <a:schemeClr val="dk1"/>
                        </a:buClr>
                        <a:buSzPts val="1050"/>
                        <a:buFont typeface="Arial"/>
                        <a:buNone/>
                      </a:pPr>
                      <a:r>
                        <a:rPr lang="es-ES" sz="1050" i="1" u="none" strike="noStrike" cap="none">
                          <a:solidFill>
                            <a:schemeClr val="dk1"/>
                          </a:solidFill>
                          <a:latin typeface="Arial"/>
                          <a:ea typeface="Arial"/>
                          <a:cs typeface="Arial"/>
                          <a:sym typeface="Arial"/>
                        </a:rPr>
                        <a:t>RESIDUOS</a:t>
                      </a:r>
                      <a:endParaRPr/>
                    </a:p>
                  </a:txBody>
                  <a:tcPr marL="91450" marR="91450" marT="45725" marB="45725" anchor="ctr"/>
                </a:tc>
                <a:tc>
                  <a:txBody>
                    <a:bodyPr/>
                    <a:lstStyle/>
                    <a:p>
                      <a:pPr marL="0" marR="0" lvl="0" indent="0" algn="l" rtl="0">
                        <a:spcBef>
                          <a:spcPts val="0"/>
                        </a:spcBef>
                        <a:spcAft>
                          <a:spcPts val="0"/>
                        </a:spcAft>
                        <a:buNone/>
                      </a:pPr>
                      <a:r>
                        <a:rPr lang="es-ES" sz="1050" i="1" u="none" strike="noStrike" cap="none">
                          <a:solidFill>
                            <a:schemeClr val="dk1"/>
                          </a:solidFill>
                          <a:latin typeface="Arial"/>
                          <a:ea typeface="Arial"/>
                          <a:cs typeface="Arial"/>
                          <a:sym typeface="Arial"/>
                        </a:rPr>
                        <a:t>Generación de residuos reciclables</a:t>
                      </a:r>
                      <a:endParaRPr sz="105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s-ES" sz="1050" i="1" u="none" strike="noStrike" cap="none">
                          <a:solidFill>
                            <a:schemeClr val="dk1"/>
                          </a:solidFill>
                          <a:latin typeface="Arial"/>
                          <a:ea typeface="Arial"/>
                          <a:cs typeface="Arial"/>
                          <a:sym typeface="Arial"/>
                        </a:rPr>
                        <a:t>Generación de residuos no aprovechables</a:t>
                      </a:r>
                      <a:endParaRPr sz="105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s-ES" sz="1050" i="1" u="none" strike="noStrike" cap="none">
                          <a:solidFill>
                            <a:schemeClr val="dk1"/>
                          </a:solidFill>
                          <a:latin typeface="Arial"/>
                          <a:ea typeface="Arial"/>
                          <a:cs typeface="Arial"/>
                          <a:sym typeface="Arial"/>
                        </a:rPr>
                        <a:t>Generación de residuos peligrosos o especiales</a:t>
                      </a:r>
                      <a:endParaRPr sz="105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s-ES" sz="1050" i="1" u="none" strike="noStrike" cap="none">
                          <a:solidFill>
                            <a:schemeClr val="dk1"/>
                          </a:solidFill>
                          <a:latin typeface="Arial"/>
                          <a:ea typeface="Arial"/>
                          <a:cs typeface="Arial"/>
                          <a:sym typeface="Arial"/>
                        </a:rPr>
                        <a:t>Generación de escombros</a:t>
                      </a:r>
                      <a:endParaRPr sz="105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s-ES" sz="1050" i="1" u="none" strike="noStrike" cap="none">
                          <a:solidFill>
                            <a:schemeClr val="dk1"/>
                          </a:solidFill>
                          <a:latin typeface="Arial"/>
                          <a:ea typeface="Arial"/>
                          <a:cs typeface="Arial"/>
                          <a:sym typeface="Arial"/>
                        </a:rPr>
                        <a:t>Generación de RAEEA</a:t>
                      </a:r>
                      <a:endParaRPr sz="1050" u="none" strike="noStrike" cap="none"/>
                    </a:p>
                  </a:txBody>
                  <a:tcPr marL="91450" marR="91450" marT="45725" marB="45725"/>
                </a:tc>
                <a:extLst>
                  <a:ext uri="{0D108BD9-81ED-4DB2-BD59-A6C34878D82A}">
                    <a16:rowId xmlns:a16="http://schemas.microsoft.com/office/drawing/2014/main" val="10003"/>
                  </a:ext>
                </a:extLst>
              </a:tr>
              <a:tr h="353954">
                <a:tc>
                  <a:txBody>
                    <a:bodyPr/>
                    <a:lstStyle/>
                    <a:p>
                      <a:pPr marL="0" marR="0" lvl="0" indent="0" algn="l" rtl="0">
                        <a:lnSpc>
                          <a:spcPct val="100000"/>
                        </a:lnSpc>
                        <a:spcBef>
                          <a:spcPts val="0"/>
                        </a:spcBef>
                        <a:spcAft>
                          <a:spcPts val="0"/>
                        </a:spcAft>
                        <a:buClr>
                          <a:schemeClr val="dk1"/>
                        </a:buClr>
                        <a:buSzPts val="1050"/>
                        <a:buFont typeface="Arial"/>
                        <a:buNone/>
                      </a:pPr>
                      <a:r>
                        <a:rPr lang="es-ES" sz="1050" i="1" u="none" strike="noStrike" cap="none">
                          <a:solidFill>
                            <a:schemeClr val="dk1"/>
                          </a:solidFill>
                          <a:latin typeface="Arial"/>
                          <a:ea typeface="Arial"/>
                          <a:cs typeface="Arial"/>
                          <a:sym typeface="Arial"/>
                        </a:rPr>
                        <a:t>SUELO</a:t>
                      </a:r>
                      <a:endParaRPr/>
                    </a:p>
                  </a:txBody>
                  <a:tcPr marL="91450" marR="91450" marT="45725" marB="45725" anchor="ctr"/>
                </a:tc>
                <a:tc>
                  <a:txBody>
                    <a:bodyPr/>
                    <a:lstStyle/>
                    <a:p>
                      <a:pPr marL="0" marR="0" lvl="0" indent="0" algn="l" rtl="0">
                        <a:spcBef>
                          <a:spcPts val="0"/>
                        </a:spcBef>
                        <a:spcAft>
                          <a:spcPts val="0"/>
                        </a:spcAft>
                        <a:buNone/>
                      </a:pPr>
                      <a:r>
                        <a:rPr lang="es-ES" sz="1050" i="1" u="none" strike="noStrike" cap="none" dirty="0">
                          <a:solidFill>
                            <a:schemeClr val="dk1"/>
                          </a:solidFill>
                          <a:latin typeface="Arial"/>
                          <a:ea typeface="Arial"/>
                          <a:cs typeface="Arial"/>
                          <a:sym typeface="Arial"/>
                        </a:rPr>
                        <a:t>Sobreocupación del espacio</a:t>
                      </a:r>
                      <a:endParaRPr sz="105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s-ES" sz="1050" i="1" u="none" strike="noStrike" cap="none" dirty="0">
                          <a:solidFill>
                            <a:schemeClr val="dk1"/>
                          </a:solidFill>
                          <a:latin typeface="Arial"/>
                          <a:ea typeface="Arial"/>
                          <a:cs typeface="Arial"/>
                          <a:sym typeface="Arial"/>
                        </a:rPr>
                        <a:t>Potenciales fugas y derrames al suelo</a:t>
                      </a:r>
                      <a:endParaRPr sz="1050" u="none" strike="noStrike" cap="none" dirty="0">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491599">
                <a:tc>
                  <a:txBody>
                    <a:bodyPr/>
                    <a:lstStyle/>
                    <a:p>
                      <a:pPr marL="0" marR="0" lvl="0" indent="0" algn="l" rtl="0">
                        <a:lnSpc>
                          <a:spcPct val="100000"/>
                        </a:lnSpc>
                        <a:spcBef>
                          <a:spcPts val="0"/>
                        </a:spcBef>
                        <a:spcAft>
                          <a:spcPts val="0"/>
                        </a:spcAft>
                        <a:buClr>
                          <a:schemeClr val="dk1"/>
                        </a:buClr>
                        <a:buSzPts val="1050"/>
                        <a:buFont typeface="Arial"/>
                        <a:buNone/>
                      </a:pPr>
                      <a:r>
                        <a:rPr lang="es-ES" sz="1050" i="1" u="none" strike="noStrike" cap="none">
                          <a:solidFill>
                            <a:schemeClr val="dk1"/>
                          </a:solidFill>
                          <a:latin typeface="Arial"/>
                          <a:ea typeface="Arial"/>
                          <a:cs typeface="Arial"/>
                          <a:sym typeface="Arial"/>
                        </a:rPr>
                        <a:t>VISUAL</a:t>
                      </a:r>
                      <a:endParaRPr/>
                    </a:p>
                  </a:txBody>
                  <a:tcPr marL="91450" marR="91450" marT="45725" marB="45725" anchor="ctr"/>
                </a:tc>
                <a:tc>
                  <a:txBody>
                    <a:bodyPr/>
                    <a:lstStyle/>
                    <a:p>
                      <a:pPr marL="0" marR="0" lvl="0" indent="0" algn="l" rtl="0">
                        <a:spcBef>
                          <a:spcPts val="0"/>
                        </a:spcBef>
                        <a:spcAft>
                          <a:spcPts val="0"/>
                        </a:spcAft>
                        <a:buNone/>
                      </a:pPr>
                      <a:r>
                        <a:rPr lang="es-ES" sz="1050" i="1" u="none" strike="noStrike" cap="none" dirty="0">
                          <a:solidFill>
                            <a:schemeClr val="dk1"/>
                          </a:solidFill>
                          <a:latin typeface="Arial"/>
                          <a:ea typeface="Arial"/>
                          <a:cs typeface="Arial"/>
                          <a:sym typeface="Arial"/>
                        </a:rPr>
                        <a:t>Exceso de carga visual</a:t>
                      </a:r>
                      <a:endParaRPr sz="105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s-ES" sz="1050" i="1" u="none" strike="noStrike" cap="none" dirty="0">
                          <a:solidFill>
                            <a:schemeClr val="dk1"/>
                          </a:solidFill>
                          <a:latin typeface="Arial"/>
                          <a:ea typeface="Arial"/>
                          <a:cs typeface="Arial"/>
                          <a:sym typeface="Arial"/>
                        </a:rPr>
                        <a:t>Falta de orden y aseo</a:t>
                      </a:r>
                      <a:endParaRPr sz="105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s-ES" sz="1050" u="none" strike="noStrike" cap="none" dirty="0">
                          <a:solidFill>
                            <a:schemeClr val="dk1"/>
                          </a:solidFill>
                          <a:latin typeface="Arial"/>
                          <a:ea typeface="Arial"/>
                          <a:cs typeface="Arial"/>
                          <a:sym typeface="Arial"/>
                        </a:rPr>
                        <a:t>	</a:t>
                      </a:r>
                      <a:endParaRPr sz="1050" u="none" strike="noStrike" cap="none" dirty="0">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216309">
                <a:tc>
                  <a:txBody>
                    <a:bodyPr/>
                    <a:lstStyle/>
                    <a:p>
                      <a:pPr marL="0" marR="0" lvl="0" indent="0" algn="l" rtl="0">
                        <a:lnSpc>
                          <a:spcPct val="100000"/>
                        </a:lnSpc>
                        <a:spcBef>
                          <a:spcPts val="0"/>
                        </a:spcBef>
                        <a:spcAft>
                          <a:spcPts val="0"/>
                        </a:spcAft>
                        <a:buClr>
                          <a:schemeClr val="dk1"/>
                        </a:buClr>
                        <a:buSzPts val="1050"/>
                        <a:buFont typeface="Arial"/>
                        <a:buNone/>
                      </a:pPr>
                      <a:r>
                        <a:rPr lang="es-ES" sz="1050" i="1" u="none" strike="noStrike" cap="none" dirty="0">
                          <a:solidFill>
                            <a:schemeClr val="dk1"/>
                          </a:solidFill>
                          <a:latin typeface="Arial"/>
                          <a:ea typeface="Arial"/>
                          <a:cs typeface="Arial"/>
                          <a:sym typeface="Arial"/>
                        </a:rPr>
                        <a:t>RUIDO</a:t>
                      </a:r>
                      <a:endParaRPr sz="1050" dirty="0"/>
                    </a:p>
                  </a:txBody>
                  <a:tcPr marL="91450" marR="91450" marT="45725" marB="45725" anchor="ctr"/>
                </a:tc>
                <a:tc>
                  <a:txBody>
                    <a:bodyPr/>
                    <a:lstStyle/>
                    <a:p>
                      <a:pPr marL="0" marR="0" lvl="0" indent="0" algn="l" defTabSz="1025957" rtl="0" eaLnBrk="1" fontAlgn="auto" latinLnBrk="0" hangingPunct="1">
                        <a:lnSpc>
                          <a:spcPct val="100000"/>
                        </a:lnSpc>
                        <a:spcBef>
                          <a:spcPts val="0"/>
                        </a:spcBef>
                        <a:spcAft>
                          <a:spcPts val="0"/>
                        </a:spcAft>
                        <a:buClrTx/>
                        <a:buSzTx/>
                        <a:buFontTx/>
                        <a:buNone/>
                        <a:tabLst/>
                        <a:defRPr/>
                      </a:pPr>
                      <a:r>
                        <a:rPr lang="es-ES" sz="1050" i="1" u="none" strike="noStrike" cap="none" dirty="0">
                          <a:solidFill>
                            <a:schemeClr val="dk1"/>
                          </a:solidFill>
                          <a:latin typeface="Arial"/>
                          <a:ea typeface="Arial"/>
                          <a:cs typeface="Arial"/>
                          <a:sym typeface="Arial"/>
                        </a:rPr>
                        <a:t>Generación de ruido</a:t>
                      </a:r>
                      <a:endParaRPr lang="es-ES" sz="1050" u="none" strike="noStrike" cap="none" dirty="0">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2200388375"/>
                  </a:ext>
                </a:extLst>
              </a:tr>
            </a:tbl>
          </a:graphicData>
        </a:graphic>
      </p:graphicFrame>
      <p:pic>
        <p:nvPicPr>
          <p:cNvPr id="50" name="Google Shape;529;p28">
            <a:extLst>
              <a:ext uri="{FF2B5EF4-FFF2-40B4-BE49-F238E27FC236}">
                <a16:creationId xmlns:a16="http://schemas.microsoft.com/office/drawing/2014/main" id="{A5DE392F-6CA4-AC6E-05B6-5B19139843EF}"/>
              </a:ext>
            </a:extLst>
          </p:cNvPr>
          <p:cNvPicPr preferRelativeResize="0"/>
          <p:nvPr/>
        </p:nvPicPr>
        <p:blipFill rotWithShape="1">
          <a:blip r:embed="rId12">
            <a:alphaModFix/>
          </a:blip>
          <a:srcRect/>
          <a:stretch/>
        </p:blipFill>
        <p:spPr>
          <a:xfrm>
            <a:off x="1429204" y="4746310"/>
            <a:ext cx="738402" cy="79354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51" name="Google Shape;115;gf9da10e4ee_4_0">
            <a:extLst>
              <a:ext uri="{FF2B5EF4-FFF2-40B4-BE49-F238E27FC236}">
                <a16:creationId xmlns:a16="http://schemas.microsoft.com/office/drawing/2014/main" id="{FC1896C3-150C-BD9C-4F3A-318E164090FA}"/>
              </a:ext>
            </a:extLst>
          </p:cNvPr>
          <p:cNvSpPr/>
          <p:nvPr/>
        </p:nvSpPr>
        <p:spPr>
          <a:xfrm>
            <a:off x="7851441" y="1331622"/>
            <a:ext cx="3455378" cy="732600"/>
          </a:xfrm>
          <a:prstGeom prst="rect">
            <a:avLst/>
          </a:prstGeom>
          <a:noFill/>
          <a:ln>
            <a:noFill/>
          </a:ln>
        </p:spPr>
        <p:txBody>
          <a:bodyPr spcFirstLastPara="1" wrap="square" lIns="91425" tIns="45700" rIns="91425" bIns="45700" anchor="t" anchorCtr="0">
            <a:noAutofit/>
          </a:bodyPr>
          <a:lstStyle/>
          <a:p>
            <a:pPr marL="571500" marR="0" lvl="0" indent="-336550" algn="ctr" rtl="0">
              <a:lnSpc>
                <a:spcPct val="100000"/>
              </a:lnSpc>
              <a:spcBef>
                <a:spcPts val="0"/>
              </a:spcBef>
              <a:spcAft>
                <a:spcPts val="0"/>
              </a:spcAft>
              <a:buClr>
                <a:srgbClr val="000000"/>
              </a:buClr>
              <a:buSzPts val="3700"/>
              <a:buFont typeface="Noto Sans Symbols"/>
              <a:buNone/>
            </a:pPr>
            <a:endParaRPr sz="1100" b="1" i="0" u="none" strike="noStrike" cap="none" dirty="0">
              <a:solidFill>
                <a:srgbClr val="0F235A"/>
              </a:solidFill>
              <a:latin typeface="Arial" panose="020B0604020202020204" pitchFamily="34" charset="0"/>
              <a:ea typeface="Quattrocento Sans"/>
              <a:cs typeface="Arial" panose="020B0604020202020204" pitchFamily="34" charset="0"/>
              <a:sym typeface="Quattrocento Sans"/>
            </a:endParaRPr>
          </a:p>
          <a:p>
            <a:pPr>
              <a:buClr>
                <a:srgbClr val="0F235A"/>
              </a:buClr>
              <a:buSzPts val="3600"/>
            </a:pPr>
            <a:r>
              <a:rPr lang="es-MX" sz="1100" b="1" kern="0" dirty="0">
                <a:solidFill>
                  <a:srgbClr val="8BC145"/>
                </a:solidFill>
                <a:effectLst>
                  <a:outerShdw blurRad="38100" dist="38100" dir="2700000" algn="tl">
                    <a:srgbClr val="000000">
                      <a:alpha val="43137"/>
                    </a:srgbClr>
                  </a:outerShdw>
                </a:effectLst>
                <a:latin typeface="Quattrocento Sans"/>
                <a:ea typeface="Quattrocento Sans"/>
                <a:cs typeface="Quattrocento Sans"/>
                <a:sym typeface="Quattrocento Sans"/>
              </a:rPr>
              <a:t>Matriz de Identificación y Evaluación de Aspectos e Impactos Ambientales</a:t>
            </a:r>
          </a:p>
          <a:p>
            <a:pPr>
              <a:buClr>
                <a:srgbClr val="0F235A"/>
              </a:buClr>
              <a:buSzPts val="3600"/>
            </a:pPr>
            <a:endParaRPr lang="es-MX" sz="1000" b="1" kern="0" dirty="0">
              <a:solidFill>
                <a:srgbClr val="1D9A78"/>
              </a:solidFill>
              <a:effectLst>
                <a:outerShdw blurRad="38100" dist="38100" dir="2700000" algn="tl">
                  <a:srgbClr val="000000">
                    <a:alpha val="43137"/>
                  </a:srgbClr>
                </a:outerShdw>
              </a:effectLst>
              <a:latin typeface="Quattrocento Sans"/>
              <a:ea typeface="Quattrocento Sans"/>
              <a:cs typeface="Quattrocento Sans"/>
              <a:sym typeface="Quattrocento Sans"/>
            </a:endParaRPr>
          </a:p>
          <a:p>
            <a:pPr>
              <a:buClr>
                <a:srgbClr val="0F235A"/>
              </a:buClr>
              <a:buSzPts val="3600"/>
            </a:pPr>
            <a:endParaRPr lang="es-MX" sz="1000" b="1" kern="0" dirty="0">
              <a:solidFill>
                <a:srgbClr val="1D9A78"/>
              </a:solidFill>
              <a:effectLst>
                <a:outerShdw blurRad="38100" dist="38100" dir="2700000" algn="tl">
                  <a:srgbClr val="000000">
                    <a:alpha val="43137"/>
                  </a:srgbClr>
                </a:outerShdw>
              </a:effectLst>
              <a:latin typeface="Quattrocento Sans"/>
              <a:ea typeface="Quattrocento Sans"/>
              <a:cs typeface="Quattrocento Sans"/>
              <a:sym typeface="Quattrocento Sans"/>
            </a:endParaRPr>
          </a:p>
          <a:p>
            <a:pPr>
              <a:buClr>
                <a:srgbClr val="0F235A"/>
              </a:buClr>
              <a:buSzPts val="3600"/>
            </a:pPr>
            <a:r>
              <a:rPr lang="es-MX" sz="1100" b="1" kern="0" dirty="0">
                <a:solidFill>
                  <a:srgbClr val="1D9A78"/>
                </a:solidFill>
                <a:effectLst>
                  <a:outerShdw blurRad="38100" dist="38100" dir="2700000" algn="tl">
                    <a:srgbClr val="000000">
                      <a:alpha val="43137"/>
                    </a:srgbClr>
                  </a:outerShdw>
                </a:effectLst>
                <a:latin typeface="Quattrocento Sans"/>
                <a:ea typeface="Quattrocento Sans"/>
                <a:cs typeface="Quattrocento Sans"/>
                <a:sym typeface="Quattrocento Sans"/>
              </a:rPr>
              <a:t>Matriz de Identificación y Evaluación de Requisitos Legales </a:t>
            </a:r>
            <a:r>
              <a:rPr lang="es-MX" sz="1100" b="1" kern="0" dirty="0">
                <a:solidFill>
                  <a:srgbClr val="1D9A78"/>
                </a:solidFill>
                <a:effectLst>
                  <a:outerShdw blurRad="38100" dist="38100" dir="2700000" algn="tl">
                    <a:srgbClr val="000000">
                      <a:alpha val="43137"/>
                    </a:srgbClr>
                  </a:outerShdw>
                </a:effectLst>
                <a:latin typeface="Quattrocento Sans"/>
                <a:sym typeface="Quattrocento Sans"/>
              </a:rPr>
              <a:t>Ambientales</a:t>
            </a:r>
          </a:p>
        </p:txBody>
      </p:sp>
      <p:pic>
        <p:nvPicPr>
          <p:cNvPr id="52" name="Imagen 51"/>
          <p:cNvPicPr>
            <a:picLocks noChangeAspect="1"/>
          </p:cNvPicPr>
          <p:nvPr/>
        </p:nvPicPr>
        <p:blipFill>
          <a:blip r:embed="rId13"/>
          <a:stretch>
            <a:fillRect/>
          </a:stretch>
        </p:blipFill>
        <p:spPr>
          <a:xfrm>
            <a:off x="10799213" y="1069973"/>
            <a:ext cx="704315" cy="1688552"/>
          </a:xfrm>
          <a:prstGeom prst="rect">
            <a:avLst/>
          </a:prstGeom>
        </p:spPr>
      </p:pic>
    </p:spTree>
    <p:extLst>
      <p:ext uri="{BB962C8B-B14F-4D97-AF65-F5344CB8AC3E}">
        <p14:creationId xmlns:p14="http://schemas.microsoft.com/office/powerpoint/2010/main" val="1559370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534;p29">
            <a:extLst>
              <a:ext uri="{FF2B5EF4-FFF2-40B4-BE49-F238E27FC236}">
                <a16:creationId xmlns:a16="http://schemas.microsoft.com/office/drawing/2014/main" id="{9AF5C946-4D20-E441-0690-D474CC27165D}"/>
              </a:ext>
            </a:extLst>
          </p:cNvPr>
          <p:cNvSpPr txBox="1">
            <a:spLocks noGrp="1"/>
          </p:cNvSpPr>
          <p:nvPr>
            <p:ph type="title"/>
          </p:nvPr>
        </p:nvSpPr>
        <p:spPr>
          <a:xfrm>
            <a:off x="7477433" y="318579"/>
            <a:ext cx="3218998" cy="350865"/>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000" dirty="0">
                <a:latin typeface="Arial" panose="020B0604020202020204" pitchFamily="34" charset="0"/>
                <a:cs typeface="Arial" panose="020B0604020202020204" pitchFamily="34" charset="0"/>
              </a:rPr>
              <a:t>Programas Ambientales</a:t>
            </a:r>
            <a:endParaRPr sz="2000" dirty="0">
              <a:latin typeface="Arial" panose="020B0604020202020204" pitchFamily="34" charset="0"/>
              <a:cs typeface="Arial" panose="020B0604020202020204" pitchFamily="34" charset="0"/>
            </a:endParaRPr>
          </a:p>
        </p:txBody>
      </p:sp>
      <p:graphicFrame>
        <p:nvGraphicFramePr>
          <p:cNvPr id="20" name="Diagrama 19">
            <a:extLst>
              <a:ext uri="{FF2B5EF4-FFF2-40B4-BE49-F238E27FC236}">
                <a16:creationId xmlns:a16="http://schemas.microsoft.com/office/drawing/2014/main" id="{7ED055C5-7403-3E3C-92BF-0FF7F22DE6FE}"/>
              </a:ext>
            </a:extLst>
          </p:cNvPr>
          <p:cNvGraphicFramePr/>
          <p:nvPr>
            <p:extLst>
              <p:ext uri="{D42A27DB-BD31-4B8C-83A1-F6EECF244321}">
                <p14:modId xmlns:p14="http://schemas.microsoft.com/office/powerpoint/2010/main" val="3824242550"/>
              </p:ext>
            </p:extLst>
          </p:nvPr>
        </p:nvGraphicFramePr>
        <p:xfrm>
          <a:off x="5340813" y="1230093"/>
          <a:ext cx="6560412" cy="4531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a:blip r:embed="rId8"/>
          <a:stretch>
            <a:fillRect/>
          </a:stretch>
        </p:blipFill>
        <p:spPr>
          <a:xfrm>
            <a:off x="211016" y="1987062"/>
            <a:ext cx="5266591" cy="3587261"/>
          </a:xfrm>
          <a:prstGeom prst="rect">
            <a:avLst/>
          </a:prstGeom>
        </p:spPr>
      </p:pic>
    </p:spTree>
    <p:extLst>
      <p:ext uri="{BB962C8B-B14F-4D97-AF65-F5344CB8AC3E}">
        <p14:creationId xmlns:p14="http://schemas.microsoft.com/office/powerpoint/2010/main" val="708959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title"/>
          </p:nvPr>
        </p:nvSpPr>
        <p:spPr>
          <a:xfrm>
            <a:off x="3278197" y="688811"/>
            <a:ext cx="8424132" cy="664797"/>
          </a:xfrm>
          <a:prstGeom prst="rect">
            <a:avLst/>
          </a:prstGeom>
          <a:noFill/>
          <a:ln>
            <a:noFill/>
          </a:ln>
        </p:spPr>
        <p:txBody>
          <a:bodyPr spcFirstLastPara="1" vert="horz" wrap="square" lIns="0" tIns="0" rIns="0" bIns="0" rtlCol="0" anchor="ctr" anchorCtr="0">
            <a:spAutoFit/>
          </a:bodyPr>
          <a:lstStyle/>
          <a:p>
            <a:pPr defTabSz="914400">
              <a:lnSpc>
                <a:spcPct val="90000"/>
              </a:lnSpc>
              <a:spcBef>
                <a:spcPct val="0"/>
              </a:spcBef>
            </a:pPr>
            <a:r>
              <a:rPr lang="es-ES" sz="2400" b="1" dirty="0" smtClean="0">
                <a:solidFill>
                  <a:srgbClr val="002060"/>
                </a:solidFill>
                <a:latin typeface="Arial" panose="020B0604020202020204" pitchFamily="34" charset="0"/>
                <a:ea typeface="+mj-ea"/>
                <a:cs typeface="Arial" panose="020B0604020202020204" pitchFamily="34" charset="0"/>
              </a:rPr>
              <a:t>Componente de Emergencias-</a:t>
            </a:r>
            <a:r>
              <a:rPr lang="es-MX" sz="2400" b="1" dirty="0" smtClean="0">
                <a:solidFill>
                  <a:schemeClr val="tx1"/>
                </a:solidFill>
                <a:latin typeface="Arial" panose="020B0604020202020204" pitchFamily="34" charset="0"/>
                <a:ea typeface="+mj-ea"/>
                <a:cs typeface="Arial" panose="020B0604020202020204" pitchFamily="34" charset="0"/>
              </a:rPr>
              <a:t>Plan de Prevención, Preparación y Respuesta ante Emergencias </a:t>
            </a:r>
            <a:endParaRPr lang="es-CO" sz="2400" b="1" dirty="0">
              <a:solidFill>
                <a:schemeClr val="tx1"/>
              </a:solidFill>
              <a:latin typeface="Arial" panose="020B0604020202020204" pitchFamily="34" charset="0"/>
              <a:ea typeface="+mj-ea"/>
              <a:cs typeface="Arial" panose="020B0604020202020204" pitchFamily="34" charset="0"/>
            </a:endParaRPr>
          </a:p>
        </p:txBody>
      </p:sp>
      <p:grpSp>
        <p:nvGrpSpPr>
          <p:cNvPr id="278" name="Google Shape;278;p26"/>
          <p:cNvGrpSpPr/>
          <p:nvPr/>
        </p:nvGrpSpPr>
        <p:grpSpPr>
          <a:xfrm>
            <a:off x="239982" y="1966211"/>
            <a:ext cx="9225156" cy="3319984"/>
            <a:chOff x="260671" y="1678482"/>
            <a:chExt cx="10672542" cy="3834120"/>
          </a:xfrm>
        </p:grpSpPr>
        <p:sp>
          <p:nvSpPr>
            <p:cNvPr id="279" name="Google Shape;279;p26"/>
            <p:cNvSpPr txBox="1"/>
            <p:nvPr/>
          </p:nvSpPr>
          <p:spPr>
            <a:xfrm>
              <a:off x="260671" y="1811877"/>
              <a:ext cx="4453523" cy="3678693"/>
            </a:xfrm>
            <a:prstGeom prst="rect">
              <a:avLst/>
            </a:prstGeom>
            <a:noFill/>
            <a:ln>
              <a:noFill/>
            </a:ln>
          </p:spPr>
          <p:txBody>
            <a:bodyPr spcFirstLastPara="1" wrap="square" lIns="68536" tIns="68536" rIns="68536" bIns="68536" anchor="t" anchorCtr="0">
              <a:spAutoFit/>
            </a:bodyPr>
            <a:lstStyle/>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a:ln>
                    <a:noFill/>
                  </a:ln>
                  <a:solidFill>
                    <a:srgbClr val="92D050"/>
                  </a:solidFill>
                  <a:effectLst/>
                  <a:uLnTx/>
                  <a:uFillTx/>
                  <a:latin typeface="Arial"/>
                  <a:ea typeface="Arial"/>
                  <a:cs typeface="Arial"/>
                  <a:sym typeface="Arial"/>
                </a:rPr>
                <a:t>Derrame </a:t>
              </a:r>
              <a:r>
                <a:rPr kumimoji="0" lang="es-CO" sz="1800" b="0" i="0" u="none" strike="noStrike" kern="1200" cap="none" spc="0" normalizeH="0" baseline="0" noProof="0" dirty="0" smtClean="0">
                  <a:ln>
                    <a:noFill/>
                  </a:ln>
                  <a:solidFill>
                    <a:srgbClr val="92D050"/>
                  </a:solidFill>
                  <a:effectLst/>
                  <a:uLnTx/>
                  <a:uFillTx/>
                  <a:latin typeface="Arial"/>
                  <a:ea typeface="Arial"/>
                  <a:cs typeface="Arial"/>
                  <a:sym typeface="Arial"/>
                </a:rPr>
                <a:t>de Sustancias Químicas</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MX" sz="1800" b="0" i="0" u="none" strike="noStrike" kern="1200" cap="none" spc="0" normalizeH="0" baseline="0" noProof="0" dirty="0" smtClean="0">
                  <a:ln>
                    <a:noFill/>
                  </a:ln>
                  <a:solidFill>
                    <a:srgbClr val="92D050"/>
                  </a:solidFill>
                  <a:effectLst/>
                  <a:uLnTx/>
                  <a:uFillTx/>
                  <a:latin typeface="Arial"/>
                  <a:ea typeface="Arial"/>
                  <a:cs typeface="Arial"/>
                  <a:sym typeface="Arial"/>
                </a:rPr>
                <a:t>Vertimiento no controlado</a:t>
              </a:r>
              <a:endParaRPr kumimoji="0" sz="1800" b="0" i="0" u="none" strike="noStrike" kern="1200" cap="none" spc="0" normalizeH="0" baseline="0" noProof="0" dirty="0">
                <a:ln>
                  <a:noFill/>
                </a:ln>
                <a:solidFill>
                  <a:srgbClr val="92D050"/>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smtClean="0">
                  <a:ln>
                    <a:noFill/>
                  </a:ln>
                  <a:solidFill>
                    <a:srgbClr val="8BC145"/>
                  </a:solidFill>
                  <a:effectLst/>
                  <a:uLnTx/>
                  <a:uFillTx/>
                  <a:latin typeface="Arial"/>
                  <a:ea typeface="Arial"/>
                  <a:cs typeface="Arial"/>
                  <a:sym typeface="Arial"/>
                </a:rPr>
                <a:t>Incendios: </a:t>
              </a:r>
              <a:r>
                <a:rPr kumimoji="0" lang="es-CO" sz="1800" b="0" i="0" u="none" strike="noStrike" kern="1200" cap="none" spc="0" normalizeH="0" baseline="0" noProof="0" dirty="0">
                  <a:ln>
                    <a:noFill/>
                  </a:ln>
                  <a:solidFill>
                    <a:srgbClr val="8BC145"/>
                  </a:solidFill>
                  <a:effectLst/>
                  <a:uLnTx/>
                  <a:uFillTx/>
                  <a:latin typeface="Arial"/>
                  <a:ea typeface="Arial"/>
                  <a:cs typeface="Arial"/>
                  <a:sym typeface="Arial"/>
                </a:rPr>
                <a:t>forestal y </a:t>
              </a:r>
              <a:r>
                <a:rPr kumimoji="0" lang="es-CO" sz="1800" b="0" i="0" u="none" strike="noStrike" kern="1200" cap="none" spc="0" normalizeH="0" baseline="0" noProof="0" dirty="0" smtClean="0">
                  <a:ln>
                    <a:noFill/>
                  </a:ln>
                  <a:solidFill>
                    <a:srgbClr val="8BC145"/>
                  </a:solidFill>
                  <a:effectLst/>
                  <a:uLnTx/>
                  <a:uFillTx/>
                  <a:latin typeface="Arial"/>
                  <a:ea typeface="Arial"/>
                  <a:cs typeface="Arial"/>
                  <a:sym typeface="Arial"/>
                </a:rPr>
                <a:t>vegetal</a:t>
              </a:r>
              <a:endParaRPr kumimoji="0" sz="1800" b="0" i="0" u="none" strike="noStrike" kern="1200" cap="none" spc="0" normalizeH="0" baseline="0" noProof="0" dirty="0">
                <a:ln>
                  <a:noFill/>
                </a:ln>
                <a:solidFill>
                  <a:srgbClr val="8BC145"/>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pt-BR" sz="1800" b="0" i="0" u="none" strike="noStrike" kern="1200" cap="none" spc="0" normalizeH="0" baseline="0" noProof="0" dirty="0" smtClean="0">
                  <a:ln>
                    <a:noFill/>
                  </a:ln>
                  <a:solidFill>
                    <a:srgbClr val="8BC145"/>
                  </a:solidFill>
                  <a:effectLst/>
                  <a:uLnTx/>
                  <a:uFillTx/>
                  <a:latin typeface="Arial"/>
                  <a:ea typeface="Arial"/>
                  <a:cs typeface="Arial"/>
                  <a:sym typeface="Arial"/>
                </a:rPr>
                <a:t>Caída de </a:t>
              </a:r>
              <a:r>
                <a:rPr kumimoji="0" lang="pt-BR" sz="1800" b="0" i="0" u="none" strike="noStrike" kern="1200" cap="none" spc="0" normalizeH="0" baseline="0" noProof="0" dirty="0" err="1" smtClean="0">
                  <a:ln>
                    <a:noFill/>
                  </a:ln>
                  <a:solidFill>
                    <a:srgbClr val="8BC145"/>
                  </a:solidFill>
                  <a:effectLst/>
                  <a:uLnTx/>
                  <a:uFillTx/>
                  <a:latin typeface="Arial"/>
                  <a:ea typeface="Arial"/>
                  <a:cs typeface="Arial"/>
                  <a:sym typeface="Arial"/>
                </a:rPr>
                <a:t>árbol</a:t>
              </a:r>
              <a:r>
                <a:rPr kumimoji="0" lang="pt-BR" sz="1800" b="0" i="0" u="none" strike="noStrike" kern="1200" cap="none" spc="0" normalizeH="0" baseline="0" noProof="0" dirty="0" smtClean="0">
                  <a:ln>
                    <a:noFill/>
                  </a:ln>
                  <a:solidFill>
                    <a:srgbClr val="8BC145"/>
                  </a:solidFill>
                  <a:effectLst/>
                  <a:uLnTx/>
                  <a:uFillTx/>
                  <a:latin typeface="Arial"/>
                  <a:ea typeface="Arial"/>
                  <a:cs typeface="Arial"/>
                  <a:sym typeface="Arial"/>
                </a:rPr>
                <a:t> – Caída de ramas </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smtClean="0">
                  <a:ln>
                    <a:noFill/>
                  </a:ln>
                  <a:solidFill>
                    <a:srgbClr val="92D050"/>
                  </a:solidFill>
                  <a:effectLst/>
                  <a:uLnTx/>
                  <a:uFillTx/>
                  <a:latin typeface="Arial"/>
                  <a:ea typeface="Arial"/>
                  <a:cs typeface="Arial"/>
                  <a:sym typeface="Arial"/>
                </a:rPr>
                <a:t>Colapso </a:t>
              </a:r>
              <a:r>
                <a:rPr kumimoji="0" lang="es-CO" sz="1800" b="0" i="0" u="none" strike="noStrike" kern="1200" cap="none" spc="0" normalizeH="0" baseline="0" noProof="0" dirty="0">
                  <a:ln>
                    <a:noFill/>
                  </a:ln>
                  <a:solidFill>
                    <a:srgbClr val="92D050"/>
                  </a:solidFill>
                  <a:effectLst/>
                  <a:uLnTx/>
                  <a:uFillTx/>
                  <a:latin typeface="Arial"/>
                  <a:ea typeface="Arial"/>
                  <a:cs typeface="Arial"/>
                  <a:sym typeface="Arial"/>
                </a:rPr>
                <a:t>de las unidades de almacenamiento de residuos</a:t>
              </a:r>
              <a:endParaRPr kumimoji="0" sz="1800" b="0" i="0" u="none" strike="noStrike" kern="1200" cap="none" spc="0" normalizeH="0" baseline="0" noProof="0" dirty="0">
                <a:ln>
                  <a:noFill/>
                </a:ln>
                <a:solidFill>
                  <a:srgbClr val="92D050"/>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smtClean="0">
                  <a:ln>
                    <a:noFill/>
                  </a:ln>
                  <a:solidFill>
                    <a:srgbClr val="92D050"/>
                  </a:solidFill>
                  <a:effectLst/>
                  <a:uLnTx/>
                  <a:uFillTx/>
                  <a:latin typeface="Arial"/>
                  <a:ea typeface="Arial"/>
                  <a:cs typeface="Arial"/>
                  <a:sym typeface="Arial"/>
                </a:rPr>
                <a:t>Intoxicación </a:t>
              </a:r>
              <a:r>
                <a:rPr kumimoji="0" lang="es-CO" sz="1800" b="0" i="0" u="none" strike="noStrike" kern="1200" cap="none" spc="0" normalizeH="0" baseline="0" noProof="0" dirty="0">
                  <a:ln>
                    <a:noFill/>
                  </a:ln>
                  <a:solidFill>
                    <a:srgbClr val="92D050"/>
                  </a:solidFill>
                  <a:effectLst/>
                  <a:uLnTx/>
                  <a:uFillTx/>
                  <a:latin typeface="Arial"/>
                  <a:ea typeface="Arial"/>
                  <a:cs typeface="Arial"/>
                  <a:sym typeface="Arial"/>
                </a:rPr>
                <a:t>alimentaria</a:t>
              </a:r>
              <a:endParaRPr kumimoji="0" sz="1800" b="0" i="0" u="none" strike="noStrike" kern="1200" cap="none" spc="0" normalizeH="0" baseline="0" noProof="0" dirty="0">
                <a:ln>
                  <a:noFill/>
                </a:ln>
                <a:solidFill>
                  <a:srgbClr val="92D050"/>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pt-BR" sz="1800" b="0" i="0" u="none" strike="noStrike" kern="1200" cap="none" spc="0" normalizeH="0" baseline="0" noProof="0" dirty="0" smtClean="0">
                  <a:ln>
                    <a:noFill/>
                  </a:ln>
                  <a:solidFill>
                    <a:srgbClr val="8BC145"/>
                  </a:solidFill>
                  <a:effectLst/>
                  <a:uLnTx/>
                  <a:uFillTx/>
                  <a:latin typeface="Arial"/>
                  <a:ea typeface="Arial"/>
                  <a:cs typeface="Arial"/>
                  <a:sym typeface="Arial"/>
                </a:rPr>
                <a:t>Ataque de fauna silvestre o doméstica</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pt-BR" sz="1800" b="0" i="0" u="none" strike="noStrike" kern="1200" cap="none" spc="0" normalizeH="0" baseline="0" noProof="0" dirty="0" smtClean="0">
                  <a:ln>
                    <a:noFill/>
                  </a:ln>
                  <a:solidFill>
                    <a:srgbClr val="8BC145"/>
                  </a:solidFill>
                  <a:effectLst/>
                  <a:uLnTx/>
                  <a:uFillTx/>
                  <a:latin typeface="Arial"/>
                  <a:ea typeface="Arial"/>
                  <a:cs typeface="Arial"/>
                  <a:sym typeface="Arial"/>
                </a:rPr>
                <a:t>Desabastecimento de agua</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endParaRPr kumimoji="0" lang="pt-BR" sz="1800" b="0" i="0" u="none" strike="noStrike" kern="1200" cap="none" spc="0" normalizeH="0" baseline="0" noProof="0" dirty="0">
                <a:ln>
                  <a:noFill/>
                </a:ln>
                <a:solidFill>
                  <a:srgbClr val="8BC145"/>
                </a:solidFill>
                <a:effectLst/>
                <a:uLnTx/>
                <a:uFillTx/>
                <a:latin typeface="Arial"/>
                <a:ea typeface="Arial"/>
                <a:cs typeface="Arial"/>
                <a:sym typeface="Arial"/>
              </a:endParaRPr>
            </a:p>
          </p:txBody>
        </p:sp>
        <p:grpSp>
          <p:nvGrpSpPr>
            <p:cNvPr id="280" name="Google Shape;280;p26"/>
            <p:cNvGrpSpPr/>
            <p:nvPr/>
          </p:nvGrpSpPr>
          <p:grpSpPr>
            <a:xfrm>
              <a:off x="4648458" y="1678482"/>
              <a:ext cx="6284755" cy="3834120"/>
              <a:chOff x="-1121293" y="-19309"/>
              <a:chExt cx="9580425" cy="6080252"/>
            </a:xfrm>
          </p:grpSpPr>
          <p:sp>
            <p:nvSpPr>
              <p:cNvPr id="281" name="Google Shape;281;p26"/>
              <p:cNvSpPr/>
              <p:nvPr/>
            </p:nvSpPr>
            <p:spPr>
              <a:xfrm>
                <a:off x="-1121293" y="-19309"/>
                <a:ext cx="2979029" cy="6079772"/>
              </a:xfrm>
              <a:prstGeom prst="roundRect">
                <a:avLst>
                  <a:gd name="adj" fmla="val 0"/>
                </a:avLst>
              </a:prstGeom>
              <a:solidFill>
                <a:srgbClr val="88C145"/>
              </a:solidFill>
              <a:ln w="57150" cap="flat" cmpd="sng">
                <a:solidFill>
                  <a:schemeClr val="accen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2" name="Google Shape;282;p26"/>
              <p:cNvSpPr txBox="1"/>
              <p:nvPr/>
            </p:nvSpPr>
            <p:spPr>
              <a:xfrm>
                <a:off x="-1026461" y="2512440"/>
                <a:ext cx="2979029" cy="2431907"/>
              </a:xfrm>
              <a:prstGeom prst="rect">
                <a:avLst/>
              </a:prstGeom>
              <a:noFill/>
              <a:ln>
                <a:noFill/>
              </a:ln>
            </p:spPr>
            <p:txBody>
              <a:bodyPr spcFirstLastPara="1" wrap="square" lIns="191949" tIns="191949" rIns="191949" bIns="191949"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CO" sz="1799" b="0" i="0" u="none" strike="noStrike" kern="1200" cap="none" spc="0" normalizeH="0" baseline="0" noProof="0" dirty="0">
                    <a:ln>
                      <a:noFill/>
                    </a:ln>
                    <a:solidFill>
                      <a:srgbClr val="FFFFFF"/>
                    </a:solidFill>
                    <a:effectLst/>
                    <a:uLnTx/>
                    <a:uFillTx/>
                    <a:latin typeface="Calibri"/>
                    <a:ea typeface="Calibri"/>
                    <a:cs typeface="Calibri"/>
                    <a:sym typeface="Calibri"/>
                  </a:rPr>
                  <a:t>Ambientales.</a:t>
                </a:r>
                <a:endParaRPr kumimoji="0" sz="787"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83" name="Google Shape;283;p26"/>
              <p:cNvSpPr/>
              <p:nvPr/>
            </p:nvSpPr>
            <p:spPr>
              <a:xfrm>
                <a:off x="-881378" y="334644"/>
                <a:ext cx="2024563" cy="2024563"/>
              </a:xfrm>
              <a:prstGeom prst="ellipse">
                <a:avLst/>
              </a:prstGeom>
              <a:solidFill>
                <a:srgbClr val="CFE3BF"/>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4" name="Google Shape;284;p26"/>
              <p:cNvSpPr/>
              <p:nvPr/>
            </p:nvSpPr>
            <p:spPr>
              <a:xfrm>
                <a:off x="2231985" y="-19309"/>
                <a:ext cx="2979029" cy="6079772"/>
              </a:xfrm>
              <a:prstGeom prst="roundRect">
                <a:avLst>
                  <a:gd name="adj" fmla="val 10000"/>
                </a:avLst>
              </a:prstGeom>
              <a:solidFill>
                <a:srgbClr val="BFBFBF"/>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5" name="Google Shape;285;p26"/>
              <p:cNvSpPr txBox="1"/>
              <p:nvPr/>
            </p:nvSpPr>
            <p:spPr>
              <a:xfrm>
                <a:off x="2267819" y="2529900"/>
                <a:ext cx="2979030" cy="2431907"/>
              </a:xfrm>
              <a:prstGeom prst="rect">
                <a:avLst/>
              </a:prstGeom>
              <a:noFill/>
              <a:ln>
                <a:noFill/>
              </a:ln>
            </p:spPr>
            <p:txBody>
              <a:bodyPr spcFirstLastPara="1" wrap="square" lIns="191949" tIns="191949" rIns="191949" bIns="191949"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CO" sz="2399" b="0" i="0" u="none" strike="noStrike" kern="1200" cap="none" spc="0" normalizeH="0" baseline="0" noProof="0" dirty="0">
                    <a:ln>
                      <a:noFill/>
                    </a:ln>
                    <a:solidFill>
                      <a:srgbClr val="FFFFFF"/>
                    </a:solidFill>
                    <a:effectLst/>
                    <a:uLnTx/>
                    <a:uFillTx/>
                    <a:latin typeface="Calibri"/>
                    <a:ea typeface="Calibri"/>
                    <a:cs typeface="Calibri"/>
                    <a:sym typeface="Calibri"/>
                  </a:rPr>
                  <a:t>Personas.</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86" name="Google Shape;286;p26"/>
              <p:cNvSpPr/>
              <p:nvPr/>
            </p:nvSpPr>
            <p:spPr>
              <a:xfrm>
                <a:off x="2541569" y="432766"/>
                <a:ext cx="2024563" cy="2024563"/>
              </a:xfrm>
              <a:prstGeom prst="ellipse">
                <a:avLst/>
              </a:prstGeom>
              <a:solidFill>
                <a:srgbClr val="F2F2F2"/>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7" name="Google Shape;287;p26"/>
              <p:cNvSpPr/>
              <p:nvPr/>
            </p:nvSpPr>
            <p:spPr>
              <a:xfrm>
                <a:off x="5430197" y="-18829"/>
                <a:ext cx="2979030" cy="6079772"/>
              </a:xfrm>
              <a:prstGeom prst="roundRect">
                <a:avLst>
                  <a:gd name="adj" fmla="val 10000"/>
                </a:avLst>
              </a:prstGeom>
              <a:solidFill>
                <a:srgbClr val="BFBFBF"/>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8" name="Google Shape;288;p26"/>
              <p:cNvSpPr txBox="1"/>
              <p:nvPr/>
            </p:nvSpPr>
            <p:spPr>
              <a:xfrm>
                <a:off x="5480102" y="2546564"/>
                <a:ext cx="2979030" cy="2431907"/>
              </a:xfrm>
              <a:prstGeom prst="rect">
                <a:avLst/>
              </a:prstGeom>
              <a:noFill/>
              <a:ln>
                <a:noFill/>
              </a:ln>
            </p:spPr>
            <p:txBody>
              <a:bodyPr spcFirstLastPara="1" wrap="square" lIns="191949" tIns="191949" rIns="191949" bIns="191949"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CO" sz="2100" b="0" i="0" u="none" strike="noStrike" kern="1200" cap="none" spc="0" normalizeH="0" baseline="0" noProof="0" dirty="0">
                    <a:ln>
                      <a:noFill/>
                    </a:ln>
                    <a:solidFill>
                      <a:srgbClr val="FFFFFF"/>
                    </a:solidFill>
                    <a:effectLst/>
                    <a:uLnTx/>
                    <a:uFillTx/>
                    <a:latin typeface="Calibri"/>
                    <a:ea typeface="Calibri"/>
                    <a:cs typeface="Calibri"/>
                    <a:sym typeface="Calibri"/>
                  </a:rPr>
                  <a:t>Bienes generales.</a:t>
                </a:r>
                <a:endParaRPr kumimoji="0" sz="824"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89" name="Google Shape;289;p26"/>
              <p:cNvSpPr/>
              <p:nvPr/>
            </p:nvSpPr>
            <p:spPr>
              <a:xfrm>
                <a:off x="5827402" y="236840"/>
                <a:ext cx="2024563" cy="2024563"/>
              </a:xfrm>
              <a:prstGeom prst="ellipse">
                <a:avLst/>
              </a:prstGeom>
              <a:solidFill>
                <a:srgbClr val="F2F2F2"/>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0" name="Google Shape;290;p26"/>
              <p:cNvSpPr/>
              <p:nvPr/>
            </p:nvSpPr>
            <p:spPr>
              <a:xfrm>
                <a:off x="-573153" y="4801938"/>
                <a:ext cx="8390086" cy="911965"/>
              </a:xfrm>
              <a:prstGeom prst="leftRightArrow">
                <a:avLst>
                  <a:gd name="adj1" fmla="val 50000"/>
                  <a:gd name="adj2" fmla="val 50000"/>
                </a:avLst>
              </a:prstGeom>
              <a:solidFill>
                <a:srgbClr val="DAE7CD"/>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291" name="Google Shape;291;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56728" y="1841011"/>
              <a:ext cx="1754187" cy="1514649"/>
            </a:xfrm>
            <a:prstGeom prst="ellipse">
              <a:avLst/>
            </a:prstGeom>
            <a:noFill/>
            <a:ln>
              <a:noFill/>
            </a:ln>
          </p:spPr>
        </p:pic>
        <p:pic>
          <p:nvPicPr>
            <p:cNvPr id="292" name="Google Shape;292;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928859" y="1811877"/>
              <a:ext cx="1847983" cy="1572917"/>
            </a:xfrm>
            <a:prstGeom prst="ellipse">
              <a:avLst/>
            </a:prstGeom>
            <a:noFill/>
            <a:ln>
              <a:noFill/>
            </a:ln>
          </p:spPr>
        </p:pic>
        <p:pic>
          <p:nvPicPr>
            <p:cNvPr id="293" name="Google Shape;293;p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08528" y="1765428"/>
              <a:ext cx="1771891" cy="1444416"/>
            </a:xfrm>
            <a:prstGeom prst="ellipse">
              <a:avLst/>
            </a:prstGeom>
            <a:noFill/>
            <a:ln>
              <a:noFill/>
            </a:ln>
          </p:spPr>
        </p:pic>
      </p:grpSp>
      <p:sp>
        <p:nvSpPr>
          <p:cNvPr id="19" name="Google Shape;602;p30">
            <a:extLst>
              <a:ext uri="{FF2B5EF4-FFF2-40B4-BE49-F238E27FC236}">
                <a16:creationId xmlns:a16="http://schemas.microsoft.com/office/drawing/2014/main" id="{2D74894E-F0D2-741A-B29D-AC7A129749C5}"/>
              </a:ext>
            </a:extLst>
          </p:cNvPr>
          <p:cNvSpPr/>
          <p:nvPr/>
        </p:nvSpPr>
        <p:spPr>
          <a:xfrm>
            <a:off x="9436841" y="2302673"/>
            <a:ext cx="2838842" cy="36778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Se denomina riesgo ambiental a la posibilidad de que por forma natural o por acción humana se produzca daño en el medio ambiente. Sin embargo, desde la perspectiva ISO 14001:2015, el riesgo se define como un efecto de </a:t>
            </a:r>
            <a:r>
              <a:rPr kumimoji="0" lang="es-ES" sz="1000" b="1"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incertidumbre</a:t>
            </a: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 por lo que implica tanto efectos potenciales negativos como positivos, es decir </a:t>
            </a:r>
            <a:r>
              <a:rPr kumimoji="0" lang="es-ES" sz="1000" b="1"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amenazas y oportunidades</a:t>
            </a:r>
            <a:r>
              <a:rPr kumimoji="0" lang="es-ES" sz="1000" b="0" i="0" u="none" strike="noStrike" kern="1200" cap="none" spc="0" normalizeH="0" baseline="0" noProof="0" dirty="0" smtClean="0">
                <a:ln>
                  <a:noFill/>
                </a:ln>
                <a:solidFill>
                  <a:srgbClr val="0F235A"/>
                </a:solidFill>
                <a:effectLst/>
                <a:uLnTx/>
                <a:uFillTx/>
                <a:latin typeface="Arial" panose="020B0604020202020204" pitchFamily="34" charset="0"/>
                <a:ea typeface="Open Sans"/>
                <a:cs typeface="Arial" panose="020B0604020202020204" pitchFamily="34" charset="0"/>
                <a:sym typeface="Open San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smtClean="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smtClean="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smtClean="0">
                <a:ln>
                  <a:noFill/>
                </a:ln>
                <a:solidFill>
                  <a:srgbClr val="0F235A"/>
                </a:solidFill>
                <a:effectLst/>
                <a:uLnTx/>
                <a:uFillTx/>
                <a:latin typeface="Arial" panose="020B0604020202020204" pitchFamily="34" charset="0"/>
                <a:ea typeface="Calibri"/>
                <a:cs typeface="Arial" panose="020B0604020202020204" pitchFamily="34" charset="0"/>
                <a:sym typeface="Calibri"/>
              </a:rPr>
              <a:t>EMERGENCIA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rPr>
              <a:t>Situación caracterizada por la alteración o interrupción intensa y grave de las condiciones normales de funcionamiento u operación de una causada por un evento adverso o por la inminencia de este, que obliga a una reacción inmediata y que requiere la respuesta de las instituciones del Estado, los medios de comunicación y de la comunidad en </a:t>
            </a:r>
            <a:r>
              <a:rPr kumimoji="0" lang="es-MX" sz="1000" b="0" i="0" u="none" strike="noStrike" kern="1200" cap="none" spc="0" normalizeH="0" baseline="0" noProof="0" dirty="0" smtClean="0">
                <a:ln>
                  <a:noFill/>
                </a:ln>
                <a:solidFill>
                  <a:srgbClr val="0F235A"/>
                </a:solidFill>
                <a:effectLst/>
                <a:uLnTx/>
                <a:uFillTx/>
                <a:latin typeface="Arial" panose="020B0604020202020204" pitchFamily="34" charset="0"/>
                <a:ea typeface="Open Sans"/>
                <a:cs typeface="Arial" panose="020B0604020202020204" pitchFamily="34" charset="0"/>
              </a:rPr>
              <a:t>general </a:t>
            </a:r>
            <a:r>
              <a:rPr kumimoji="0" lang="es-MX" sz="1000" b="1" i="0" u="none" strike="noStrike" kern="1200" cap="none" spc="0" normalizeH="0" baseline="0" noProof="0" dirty="0" smtClean="0">
                <a:ln>
                  <a:noFill/>
                </a:ln>
                <a:solidFill>
                  <a:srgbClr val="0F235A"/>
                </a:solidFill>
                <a:effectLst/>
                <a:uLnTx/>
                <a:uFillTx/>
                <a:latin typeface="Arial" panose="020B0604020202020204" pitchFamily="34" charset="0"/>
                <a:ea typeface="Open Sans"/>
                <a:cs typeface="Arial" panose="020B0604020202020204" pitchFamily="34" charset="0"/>
              </a:rPr>
              <a:t>Ley 1523 de 2012</a:t>
            </a:r>
            <a:endParaRPr kumimoji="0" lang="es-MX" sz="1000" b="1"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Open Sans"/>
            </a:endParaRPr>
          </a:p>
        </p:txBody>
      </p:sp>
      <p:sp>
        <p:nvSpPr>
          <p:cNvPr id="20" name="Google Shape;603;p30">
            <a:extLst>
              <a:ext uri="{FF2B5EF4-FFF2-40B4-BE49-F238E27FC236}">
                <a16:creationId xmlns:a16="http://schemas.microsoft.com/office/drawing/2014/main" id="{70A8C26D-1436-CFF9-AA99-8233C7306451}"/>
              </a:ext>
            </a:extLst>
          </p:cNvPr>
          <p:cNvSpPr txBox="1"/>
          <p:nvPr/>
        </p:nvSpPr>
        <p:spPr>
          <a:xfrm>
            <a:off x="9490687" y="2018337"/>
            <a:ext cx="2838842"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rPr>
              <a:t>RIESGO </a:t>
            </a:r>
            <a:r>
              <a:rPr kumimoji="0" lang="es-ES" sz="1100" b="1" i="0" u="none" strike="noStrike" kern="1200" cap="none" spc="0" normalizeH="0" baseline="0" noProof="0" dirty="0" smtClean="0">
                <a:ln>
                  <a:noFill/>
                </a:ln>
                <a:solidFill>
                  <a:srgbClr val="0F235A"/>
                </a:solidFill>
                <a:effectLst/>
                <a:uLnTx/>
                <a:uFillTx/>
                <a:latin typeface="Arial" panose="020B0604020202020204" pitchFamily="34" charset="0"/>
                <a:ea typeface="Calibri"/>
                <a:cs typeface="Arial" panose="020B0604020202020204" pitchFamily="34" charset="0"/>
                <a:sym typeface="Calibri"/>
              </a:rPr>
              <a:t>AMBIENTAL-ISO 14001:2015</a:t>
            </a:r>
            <a:endParaRPr kumimoji="0"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p:txBody>
      </p:sp>
      <p:pic>
        <p:nvPicPr>
          <p:cNvPr id="2" name="Imagen 1"/>
          <p:cNvPicPr>
            <a:picLocks noChangeAspect="1"/>
          </p:cNvPicPr>
          <p:nvPr/>
        </p:nvPicPr>
        <p:blipFill>
          <a:blip r:embed="rId6"/>
          <a:stretch>
            <a:fillRect/>
          </a:stretch>
        </p:blipFill>
        <p:spPr>
          <a:xfrm>
            <a:off x="5924865" y="5192296"/>
            <a:ext cx="2915940" cy="1154535"/>
          </a:xfrm>
          <a:prstGeom prst="rect">
            <a:avLst/>
          </a:prstGeom>
        </p:spPr>
      </p:pic>
      <p:sp>
        <p:nvSpPr>
          <p:cNvPr id="22" name="Google Shape;603;p30">
            <a:extLst>
              <a:ext uri="{FF2B5EF4-FFF2-40B4-BE49-F238E27FC236}">
                <a16:creationId xmlns:a16="http://schemas.microsoft.com/office/drawing/2014/main" id="{70A8C26D-1436-CFF9-AA99-8233C7306451}"/>
              </a:ext>
            </a:extLst>
          </p:cNvPr>
          <p:cNvSpPr txBox="1"/>
          <p:nvPr/>
        </p:nvSpPr>
        <p:spPr>
          <a:xfrm>
            <a:off x="397866" y="1332050"/>
            <a:ext cx="325522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srgbClr val="0F235A"/>
                </a:solidFill>
                <a:effectLst/>
                <a:uLnTx/>
                <a:uFillTx/>
                <a:latin typeface="Arial" panose="020B0604020202020204" pitchFamily="34" charset="0"/>
                <a:ea typeface="Calibri"/>
                <a:cs typeface="Arial" panose="020B0604020202020204" pitchFamily="34" charset="0"/>
                <a:sym typeface="Calibri"/>
              </a:rPr>
              <a:t>Procedimientos Operativos Normalizados</a:t>
            </a:r>
            <a:endParaRPr kumimoji="0" sz="20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124393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91;p18">
            <a:extLst>
              <a:ext uri="{FF2B5EF4-FFF2-40B4-BE49-F238E27FC236}">
                <a16:creationId xmlns:a16="http://schemas.microsoft.com/office/drawing/2014/main" id="{2F585756-86C0-4F2C-B68C-C22E22A1E2E3}"/>
              </a:ext>
            </a:extLst>
          </p:cNvPr>
          <p:cNvPicPr preferRelativeResize="0"/>
          <p:nvPr/>
        </p:nvPicPr>
        <p:blipFill rotWithShape="1">
          <a:blip r:embed="rId2">
            <a:alphaModFix/>
          </a:blip>
          <a:srcRect/>
          <a:stretch/>
        </p:blipFill>
        <p:spPr>
          <a:xfrm>
            <a:off x="1475361" y="1595942"/>
            <a:ext cx="10013005" cy="3875209"/>
          </a:xfrm>
          <a:prstGeom prst="rect">
            <a:avLst/>
          </a:prstGeom>
          <a:noFill/>
          <a:ln>
            <a:noFill/>
          </a:ln>
        </p:spPr>
      </p:pic>
      <p:sp>
        <p:nvSpPr>
          <p:cNvPr id="3" name="Título 1">
            <a:extLst>
              <a:ext uri="{FF2B5EF4-FFF2-40B4-BE49-F238E27FC236}">
                <a16:creationId xmlns:a16="http://schemas.microsoft.com/office/drawing/2014/main" id="{A5DF7BDB-AAA0-46CD-8D46-8B11918BCAF8}"/>
              </a:ext>
            </a:extLst>
          </p:cNvPr>
          <p:cNvSpPr txBox="1">
            <a:spLocks/>
          </p:cNvSpPr>
          <p:nvPr/>
        </p:nvSpPr>
        <p:spPr>
          <a:xfrm>
            <a:off x="3201049" y="770480"/>
            <a:ext cx="8458200" cy="664797"/>
          </a:xfrm>
          <a:prstGeom prst="rect">
            <a:avLst/>
          </a:prstGeom>
          <a:noFill/>
        </p:spPr>
        <p:txBody>
          <a:bodyPr vert="horz" wrap="square" lIns="151386" tIns="0" rIns="378463"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algn="r" defTabSz="914400"/>
            <a:r>
              <a:rPr lang="es-ES" sz="2400" b="1" dirty="0">
                <a:solidFill>
                  <a:srgbClr val="4472C4">
                    <a:lumMod val="50000"/>
                  </a:srgbClr>
                </a:solidFill>
                <a:latin typeface="Arial" panose="020B0604020202020204" pitchFamily="34" charset="0"/>
                <a:cs typeface="Arial" panose="020B0604020202020204" pitchFamily="34" charset="0"/>
              </a:rPr>
              <a:t>Objetivos de Desarrollo Sostenible impactados por el SGA</a:t>
            </a:r>
          </a:p>
        </p:txBody>
      </p:sp>
    </p:spTree>
    <p:extLst>
      <p:ext uri="{BB962C8B-B14F-4D97-AF65-F5344CB8AC3E}">
        <p14:creationId xmlns:p14="http://schemas.microsoft.com/office/powerpoint/2010/main" val="320577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608;p31">
            <a:extLst>
              <a:ext uri="{FF2B5EF4-FFF2-40B4-BE49-F238E27FC236}">
                <a16:creationId xmlns:a16="http://schemas.microsoft.com/office/drawing/2014/main" id="{A6E5C541-BD30-5CFB-884A-208DD24650BD}"/>
              </a:ext>
            </a:extLst>
          </p:cNvPr>
          <p:cNvSpPr txBox="1">
            <a:spLocks noGrp="1"/>
          </p:cNvSpPr>
          <p:nvPr>
            <p:ph type="title"/>
          </p:nvPr>
        </p:nvSpPr>
        <p:spPr>
          <a:xfrm>
            <a:off x="7270229" y="539995"/>
            <a:ext cx="3995395" cy="350865"/>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000">
                <a:latin typeface="Arial" panose="020B0604020202020204" pitchFamily="34" charset="0"/>
                <a:cs typeface="Arial" panose="020B0604020202020204" pitchFamily="34" charset="0"/>
              </a:rPr>
              <a:t>Comités GA (Gestión Ambiental)</a:t>
            </a:r>
            <a:endParaRPr sz="2000">
              <a:latin typeface="Arial" panose="020B0604020202020204" pitchFamily="34" charset="0"/>
              <a:cs typeface="Arial" panose="020B0604020202020204" pitchFamily="34" charset="0"/>
            </a:endParaRPr>
          </a:p>
        </p:txBody>
      </p:sp>
      <p:sp>
        <p:nvSpPr>
          <p:cNvPr id="8" name="Google Shape;609;p31">
            <a:extLst>
              <a:ext uri="{FF2B5EF4-FFF2-40B4-BE49-F238E27FC236}">
                <a16:creationId xmlns:a16="http://schemas.microsoft.com/office/drawing/2014/main" id="{49CD9C4E-BE65-5A5D-FBBD-9E067385C75D}"/>
              </a:ext>
            </a:extLst>
          </p:cNvPr>
          <p:cNvSpPr/>
          <p:nvPr/>
        </p:nvSpPr>
        <p:spPr>
          <a:xfrm>
            <a:off x="639696" y="1391212"/>
            <a:ext cx="10912606" cy="633193"/>
          </a:xfrm>
          <a:prstGeom prst="rect">
            <a:avLst/>
          </a:prstGeom>
          <a:solidFill>
            <a:srgbClr val="33CCCC"/>
          </a:solidFill>
          <a:ln>
            <a:noFill/>
          </a:ln>
          <a:effectLst>
            <a:outerShdw blurRad="57150" dist="19050" dir="5400000" algn="ctr" rotWithShape="0">
              <a:srgbClr val="000000">
                <a:alpha val="62745"/>
              </a:srgbClr>
            </a:outerShdw>
          </a:effectLst>
        </p:spPr>
        <p:txBody>
          <a:bodyPr spcFirstLastPara="1" wrap="square" lIns="243825" tIns="60950" rIns="243825" bIns="60950" anchor="ctr" anchorCtr="0">
            <a:noAutofit/>
          </a:bodyPr>
          <a:lstStyle/>
          <a:p>
            <a:pPr marL="0" marR="0" lvl="0" indent="0" algn="ctr" rtl="0">
              <a:lnSpc>
                <a:spcPct val="100000"/>
              </a:lnSpc>
              <a:spcBef>
                <a:spcPts val="0"/>
              </a:spcBef>
              <a:spcAft>
                <a:spcPts val="0"/>
              </a:spcAft>
              <a:buClr>
                <a:srgbClr val="11296A"/>
              </a:buClr>
              <a:buSzPts val="2000"/>
              <a:buFont typeface="Georgia"/>
              <a:buNone/>
            </a:pPr>
            <a:r>
              <a:rPr lang="es-ES" sz="1100" b="1" i="0" u="none" strike="noStrike" cap="none">
                <a:solidFill>
                  <a:srgbClr val="11296A"/>
                </a:solidFill>
                <a:latin typeface="Arial" panose="020B0604020202020204" pitchFamily="34" charset="0"/>
                <a:ea typeface="Georgia"/>
                <a:cs typeface="Arial" panose="020B0604020202020204" pitchFamily="34" charset="0"/>
                <a:sym typeface="Georgia"/>
              </a:rPr>
              <a:t>Comité  </a:t>
            </a:r>
            <a:r>
              <a:rPr lang="es-ES" sz="1100" b="1">
                <a:solidFill>
                  <a:srgbClr val="11296A"/>
                </a:solidFill>
                <a:latin typeface="Arial" panose="020B0604020202020204" pitchFamily="34" charset="0"/>
                <a:ea typeface="Georgia"/>
                <a:cs typeface="Arial" panose="020B0604020202020204" pitchFamily="34" charset="0"/>
                <a:sym typeface="Georgia"/>
              </a:rPr>
              <a:t>GAGAS&amp;DS  (Grupo Administrativo de Gestión Ambiental, Sanitaria y Desarrollo Sostenible)</a:t>
            </a:r>
            <a:endParaRPr sz="1100" b="1" i="0" u="none" strike="noStrike" cap="none">
              <a:solidFill>
                <a:srgbClr val="11296A"/>
              </a:solidFill>
              <a:latin typeface="Arial" panose="020B0604020202020204" pitchFamily="34" charset="0"/>
              <a:ea typeface="Georgia"/>
              <a:cs typeface="Arial" panose="020B0604020202020204" pitchFamily="34" charset="0"/>
              <a:sym typeface="Georgia"/>
            </a:endParaRPr>
          </a:p>
        </p:txBody>
      </p:sp>
      <p:sp>
        <p:nvSpPr>
          <p:cNvPr id="10" name="Google Shape;610;p31">
            <a:extLst>
              <a:ext uri="{FF2B5EF4-FFF2-40B4-BE49-F238E27FC236}">
                <a16:creationId xmlns:a16="http://schemas.microsoft.com/office/drawing/2014/main" id="{B898DF0E-7CDF-9267-D8E1-3ACF3E705C41}"/>
              </a:ext>
            </a:extLst>
          </p:cNvPr>
          <p:cNvSpPr/>
          <p:nvPr/>
        </p:nvSpPr>
        <p:spPr>
          <a:xfrm>
            <a:off x="651718" y="3212889"/>
            <a:ext cx="5472344" cy="2714113"/>
          </a:xfrm>
          <a:prstGeom prst="rect">
            <a:avLst/>
          </a:prstGeom>
          <a:solidFill>
            <a:srgbClr val="D8D8D8">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FFFFFF"/>
              </a:solidFill>
              <a:latin typeface="Arial" panose="020B0604020202020204" pitchFamily="34" charset="0"/>
              <a:ea typeface="Cambria"/>
              <a:cs typeface="Arial" panose="020B0604020202020204" pitchFamily="34" charset="0"/>
              <a:sym typeface="Cambria"/>
            </a:endParaRPr>
          </a:p>
        </p:txBody>
      </p:sp>
      <p:sp>
        <p:nvSpPr>
          <p:cNvPr id="11" name="Google Shape;611;p31">
            <a:extLst>
              <a:ext uri="{FF2B5EF4-FFF2-40B4-BE49-F238E27FC236}">
                <a16:creationId xmlns:a16="http://schemas.microsoft.com/office/drawing/2014/main" id="{204A52B6-DE66-533A-7F72-0A69A367C6A8}"/>
              </a:ext>
            </a:extLst>
          </p:cNvPr>
          <p:cNvSpPr txBox="1"/>
          <p:nvPr/>
        </p:nvSpPr>
        <p:spPr>
          <a:xfrm>
            <a:off x="623653" y="3212900"/>
            <a:ext cx="5472345" cy="353007"/>
          </a:xfrm>
          <a:prstGeom prst="rect">
            <a:avLst/>
          </a:prstGeom>
          <a:solidFill>
            <a:srgbClr val="09947F"/>
          </a:solidFill>
          <a:ln>
            <a:noFill/>
          </a:ln>
        </p:spPr>
        <p:txBody>
          <a:bodyPr spcFirstLastPara="1" wrap="square" lIns="94325" tIns="90000" rIns="94325" bIns="90000" anchor="ctr" anchorCtr="0">
            <a:noAutofit/>
          </a:bodyPr>
          <a:lstStyle/>
          <a:p>
            <a:pPr marL="0" marR="0" lvl="0" indent="0" algn="ctr" rtl="0">
              <a:spcBef>
                <a:spcPts val="0"/>
              </a:spcBef>
              <a:spcAft>
                <a:spcPts val="0"/>
              </a:spcAft>
              <a:buNone/>
            </a:pPr>
            <a:r>
              <a:rPr lang="es-ES" sz="1100" b="1">
                <a:solidFill>
                  <a:srgbClr val="FFFFFF"/>
                </a:solidFill>
                <a:latin typeface="Arial" panose="020B0604020202020204" pitchFamily="34" charset="0"/>
                <a:ea typeface="Georgia"/>
                <a:cs typeface="Arial" panose="020B0604020202020204" pitchFamily="34" charset="0"/>
                <a:sym typeface="Georgia"/>
              </a:rPr>
              <a:t>Villa académica y FACMED</a:t>
            </a:r>
            <a:endParaRPr sz="1100">
              <a:latin typeface="Arial" panose="020B0604020202020204" pitchFamily="34" charset="0"/>
              <a:cs typeface="Arial" panose="020B0604020202020204" pitchFamily="34" charset="0"/>
            </a:endParaRPr>
          </a:p>
        </p:txBody>
      </p:sp>
      <p:sp>
        <p:nvSpPr>
          <p:cNvPr id="12" name="Google Shape;612;p31">
            <a:extLst>
              <a:ext uri="{FF2B5EF4-FFF2-40B4-BE49-F238E27FC236}">
                <a16:creationId xmlns:a16="http://schemas.microsoft.com/office/drawing/2014/main" id="{20EC702F-51C6-8C5D-36C7-85379F15C84B}"/>
              </a:ext>
            </a:extLst>
          </p:cNvPr>
          <p:cNvSpPr/>
          <p:nvPr/>
        </p:nvSpPr>
        <p:spPr>
          <a:xfrm>
            <a:off x="6096000" y="3228083"/>
            <a:ext cx="5444280" cy="2714113"/>
          </a:xfrm>
          <a:prstGeom prst="rect">
            <a:avLst/>
          </a:prstGeom>
          <a:solidFill>
            <a:srgbClr val="D8D8D8">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FFFFFF"/>
              </a:solidFill>
              <a:latin typeface="Arial" panose="020B0604020202020204" pitchFamily="34" charset="0"/>
              <a:ea typeface="Cambria"/>
              <a:cs typeface="Arial" panose="020B0604020202020204" pitchFamily="34" charset="0"/>
              <a:sym typeface="Cambria"/>
            </a:endParaRPr>
          </a:p>
        </p:txBody>
      </p:sp>
      <p:sp>
        <p:nvSpPr>
          <p:cNvPr id="13" name="Google Shape;613;p31">
            <a:extLst>
              <a:ext uri="{FF2B5EF4-FFF2-40B4-BE49-F238E27FC236}">
                <a16:creationId xmlns:a16="http://schemas.microsoft.com/office/drawing/2014/main" id="{4229B434-28B1-3390-3BF0-0C52C6E86210}"/>
              </a:ext>
            </a:extLst>
          </p:cNvPr>
          <p:cNvSpPr txBox="1"/>
          <p:nvPr/>
        </p:nvSpPr>
        <p:spPr>
          <a:xfrm>
            <a:off x="6108022" y="3232470"/>
            <a:ext cx="5444280" cy="333437"/>
          </a:xfrm>
          <a:prstGeom prst="rect">
            <a:avLst/>
          </a:prstGeom>
          <a:solidFill>
            <a:srgbClr val="5D8E22"/>
          </a:solidFill>
          <a:ln>
            <a:noFill/>
          </a:ln>
        </p:spPr>
        <p:txBody>
          <a:bodyPr spcFirstLastPara="1" wrap="square" lIns="94325" tIns="90000" rIns="94325" bIns="90000" anchor="ctr" anchorCtr="0">
            <a:noAutofit/>
          </a:bodyPr>
          <a:lstStyle/>
          <a:p>
            <a:pPr marL="0" marR="0" lvl="0" indent="0" algn="ctr" rtl="0">
              <a:spcBef>
                <a:spcPts val="0"/>
              </a:spcBef>
              <a:spcAft>
                <a:spcPts val="0"/>
              </a:spcAft>
              <a:buNone/>
            </a:pPr>
            <a:r>
              <a:rPr lang="es-ES" sz="1100" b="1">
                <a:solidFill>
                  <a:srgbClr val="FFFFFF"/>
                </a:solidFill>
                <a:latin typeface="Arial" panose="020B0604020202020204" pitchFamily="34" charset="0"/>
                <a:ea typeface="Georgia"/>
                <a:cs typeface="Arial" panose="020B0604020202020204" pitchFamily="34" charset="0"/>
                <a:sym typeface="Georgia"/>
              </a:rPr>
              <a:t>CNG</a:t>
            </a:r>
            <a:endParaRPr sz="1100">
              <a:latin typeface="Arial" panose="020B0604020202020204" pitchFamily="34" charset="0"/>
              <a:cs typeface="Arial" panose="020B0604020202020204" pitchFamily="34" charset="0"/>
            </a:endParaRPr>
          </a:p>
        </p:txBody>
      </p:sp>
      <p:sp>
        <p:nvSpPr>
          <p:cNvPr id="14" name="Google Shape;614;p31">
            <a:extLst>
              <a:ext uri="{FF2B5EF4-FFF2-40B4-BE49-F238E27FC236}">
                <a16:creationId xmlns:a16="http://schemas.microsoft.com/office/drawing/2014/main" id="{CB5ACB6A-CE09-20A8-74AB-2C5FB3EDF59E}"/>
              </a:ext>
            </a:extLst>
          </p:cNvPr>
          <p:cNvSpPr/>
          <p:nvPr/>
        </p:nvSpPr>
        <p:spPr>
          <a:xfrm>
            <a:off x="832621" y="3634516"/>
            <a:ext cx="4792253" cy="16157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1.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Vicerrector General (preside el comité)</a:t>
            </a:r>
            <a:endParaRPr sz="1100" dirty="0">
              <a:solidFill>
                <a:schemeClr val="dk1"/>
              </a:solidFill>
              <a:latin typeface="Arial" panose="020B0604020202020204" pitchFamily="34" charset="0"/>
              <a:ea typeface="Quattrocento Sans"/>
              <a:cs typeface="Arial" panose="020B0604020202020204" pitchFamily="34" charset="0"/>
              <a:sym typeface="Quattrocento Sans"/>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2.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Vicerrector Administrativo</a:t>
            </a:r>
            <a:endParaRPr sz="1100" dirty="0">
              <a:solidFill>
                <a:schemeClr val="dk1"/>
              </a:solidFill>
              <a:latin typeface="Arial" panose="020B0604020202020204" pitchFamily="34" charset="0"/>
              <a:ea typeface="Quattrocento Sans"/>
              <a:cs typeface="Arial" panose="020B0604020202020204" pitchFamily="34" charset="0"/>
              <a:sym typeface="Quattrocento Sans"/>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3.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Decano Facultad Medicina</a:t>
            </a:r>
            <a:endParaRPr sz="1100" dirty="0">
              <a:solidFill>
                <a:schemeClr val="dk1"/>
              </a:solidFill>
              <a:latin typeface="Arial" panose="020B0604020202020204" pitchFamily="34" charset="0"/>
              <a:ea typeface="Quattrocento Sans"/>
              <a:cs typeface="Arial" panose="020B0604020202020204" pitchFamily="34" charset="0"/>
              <a:sym typeface="Quattrocento Sans"/>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4.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Oficina Protección del Patrimonio</a:t>
            </a:r>
            <a:endParaRPr sz="1100" dirty="0">
              <a:solidFill>
                <a:schemeClr val="dk1"/>
              </a:solidFill>
              <a:latin typeface="Arial" panose="020B0604020202020204" pitchFamily="34" charset="0"/>
              <a:ea typeface="Quattrocento Sans"/>
              <a:cs typeface="Arial" panose="020B0604020202020204" pitchFamily="34" charset="0"/>
              <a:sym typeface="Quattrocento Sans"/>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5.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Oficina de Asesora de Planeación</a:t>
            </a:r>
            <a:endParaRPr sz="11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6.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División de Servicios Generales</a:t>
            </a:r>
            <a:endParaRPr sz="11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7.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División de Bienestar Universitario</a:t>
            </a:r>
            <a:endParaRPr sz="11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8. 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Coordinador de Salud Ocupacional</a:t>
            </a:r>
            <a:endParaRPr sz="1100" dirty="0">
              <a:solidFill>
                <a:schemeClr val="dk1"/>
              </a:solidFill>
              <a:latin typeface="Arial" panose="020B0604020202020204" pitchFamily="34" charset="0"/>
              <a:ea typeface="Quattrocento Sans"/>
              <a:cs typeface="Arial" panose="020B0604020202020204" pitchFamily="34" charset="0"/>
              <a:sym typeface="Quattrocento Sans"/>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9.</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 Coordinador de Gestión Ambiental (secretario del comité)</a:t>
            </a:r>
            <a:endParaRPr sz="1100" dirty="0">
              <a:solidFill>
                <a:schemeClr val="dk1"/>
              </a:solidFill>
              <a:latin typeface="Arial" panose="020B0604020202020204" pitchFamily="34" charset="0"/>
              <a:ea typeface="Quattrocento Sans"/>
              <a:cs typeface="Arial" panose="020B0604020202020204" pitchFamily="34" charset="0"/>
              <a:sym typeface="Quattrocento Sans"/>
            </a:endParaRPr>
          </a:p>
        </p:txBody>
      </p:sp>
      <p:sp>
        <p:nvSpPr>
          <p:cNvPr id="15" name="Google Shape;615;p31">
            <a:extLst>
              <a:ext uri="{FF2B5EF4-FFF2-40B4-BE49-F238E27FC236}">
                <a16:creationId xmlns:a16="http://schemas.microsoft.com/office/drawing/2014/main" id="{83DD6C62-D328-C3FB-8EB6-2E3615282526}"/>
              </a:ext>
            </a:extLst>
          </p:cNvPr>
          <p:cNvSpPr/>
          <p:nvPr/>
        </p:nvSpPr>
        <p:spPr>
          <a:xfrm>
            <a:off x="6719291" y="3634516"/>
            <a:ext cx="4968977" cy="16157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1.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Vicerrector Campus Cajicá (preside el comité)</a:t>
            </a:r>
            <a:endParaRPr sz="1100" dirty="0">
              <a:solidFill>
                <a:schemeClr val="dk1"/>
              </a:solidFill>
              <a:latin typeface="Arial" panose="020B0604020202020204" pitchFamily="34" charset="0"/>
              <a:ea typeface="Quattrocento Sans"/>
              <a:cs typeface="Arial" panose="020B0604020202020204" pitchFamily="34" charset="0"/>
              <a:sym typeface="Quattrocento Sans"/>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2.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Director Administrativo Campus</a:t>
            </a:r>
            <a:endParaRPr sz="11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3.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Director proyecto Campus</a:t>
            </a:r>
            <a:endParaRPr sz="11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4.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Decano Facultad Ciencias Básicas</a:t>
            </a:r>
            <a:endParaRPr sz="11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5.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Decano Facultad de Ingeniería</a:t>
            </a:r>
            <a:endParaRPr sz="11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6.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Oficina Protección del </a:t>
            </a:r>
            <a:r>
              <a:rPr lang="es-ES" sz="1100" dirty="0" smtClean="0">
                <a:solidFill>
                  <a:schemeClr val="dk1"/>
                </a:solidFill>
                <a:latin typeface="Arial" panose="020B0604020202020204" pitchFamily="34" charset="0"/>
                <a:ea typeface="Quattrocento Sans"/>
                <a:cs typeface="Arial" panose="020B0604020202020204" pitchFamily="34" charset="0"/>
                <a:sym typeface="Quattrocento Sans"/>
              </a:rPr>
              <a:t>Patrimonio</a:t>
            </a:r>
          </a:p>
          <a:p>
            <a:r>
              <a:rPr lang="es-ES" sz="1100" b="1" dirty="0" smtClean="0">
                <a:latin typeface="Arial" panose="020B0604020202020204" pitchFamily="34" charset="0"/>
                <a:ea typeface="Quattrocento Sans"/>
                <a:cs typeface="Arial" panose="020B0604020202020204" pitchFamily="34" charset="0"/>
                <a:sym typeface="Quattrocento Sans"/>
              </a:rPr>
              <a:t>7. </a:t>
            </a:r>
            <a:r>
              <a:rPr lang="es-ES" sz="1100" dirty="0" smtClean="0">
                <a:latin typeface="Arial" panose="020B0604020202020204" pitchFamily="34" charset="0"/>
                <a:ea typeface="Quattrocento Sans"/>
                <a:cs typeface="Arial" panose="020B0604020202020204" pitchFamily="34" charset="0"/>
                <a:sym typeface="Quattrocento Sans"/>
              </a:rPr>
              <a:t>Jefe </a:t>
            </a:r>
            <a:r>
              <a:rPr lang="es-ES" sz="1100" dirty="0">
                <a:latin typeface="Arial" panose="020B0604020202020204" pitchFamily="34" charset="0"/>
                <a:ea typeface="Quattrocento Sans"/>
                <a:cs typeface="Arial" panose="020B0604020202020204" pitchFamily="34" charset="0"/>
                <a:sym typeface="Quattrocento Sans"/>
              </a:rPr>
              <a:t>Oficina Asesora de Planeación </a:t>
            </a:r>
            <a:endParaRPr sz="1100" dirty="0">
              <a:latin typeface="Arial" panose="020B0604020202020204" pitchFamily="34" charset="0"/>
              <a:ea typeface="Quattrocento Sans"/>
              <a:cs typeface="Arial" panose="020B0604020202020204" pitchFamily="34" charset="0"/>
              <a:sym typeface="Quattrocento Sans"/>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8</a:t>
            </a:r>
            <a:r>
              <a:rPr lang="es-ES" sz="1100" b="1" dirty="0" smtClean="0">
                <a:solidFill>
                  <a:schemeClr val="dk1"/>
                </a:solidFill>
                <a:latin typeface="Arial" panose="020B0604020202020204" pitchFamily="34" charset="0"/>
                <a:ea typeface="Quattrocento Sans"/>
                <a:cs typeface="Arial" panose="020B0604020202020204" pitchFamily="34" charset="0"/>
                <a:sym typeface="Quattrocento Sans"/>
              </a:rPr>
              <a:t>. </a:t>
            </a:r>
            <a:r>
              <a:rPr lang="es-ES" sz="1100" dirty="0" smtClean="0">
                <a:solidFill>
                  <a:schemeClr val="dk1"/>
                </a:solidFill>
                <a:latin typeface="Arial" panose="020B0604020202020204" pitchFamily="34" charset="0"/>
                <a:ea typeface="Quattrocento Sans"/>
                <a:cs typeface="Arial" panose="020B0604020202020204" pitchFamily="34" charset="0"/>
                <a:sym typeface="Quattrocento Sans"/>
              </a:rPr>
              <a:t>Coordinador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de Salud Ocupacional</a:t>
            </a:r>
            <a:endParaRPr sz="1100" dirty="0">
              <a:solidFill>
                <a:schemeClr val="dk1"/>
              </a:solidFill>
              <a:latin typeface="Arial" panose="020B0604020202020204" pitchFamily="34" charset="0"/>
              <a:ea typeface="Quattrocento Sans"/>
              <a:cs typeface="Arial" panose="020B0604020202020204" pitchFamily="34" charset="0"/>
              <a:sym typeface="Quattrocento Sans"/>
            </a:endParaRPr>
          </a:p>
          <a:p>
            <a:pPr marL="0" marR="0" lvl="0" indent="0" algn="l" rtl="0">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9. 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Coordinador de Gestión Ambiental (secretario del comité)</a:t>
            </a:r>
            <a:endParaRPr sz="1100" dirty="0">
              <a:solidFill>
                <a:schemeClr val="dk1"/>
              </a:solidFill>
              <a:latin typeface="Arial" panose="020B0604020202020204" pitchFamily="34" charset="0"/>
              <a:ea typeface="Quattrocento Sans"/>
              <a:cs typeface="Arial" panose="020B0604020202020204" pitchFamily="34" charset="0"/>
              <a:sym typeface="Quattrocento Sans"/>
            </a:endParaRPr>
          </a:p>
        </p:txBody>
      </p:sp>
      <p:graphicFrame>
        <p:nvGraphicFramePr>
          <p:cNvPr id="16" name="Google Shape;616;p31">
            <a:extLst>
              <a:ext uri="{FF2B5EF4-FFF2-40B4-BE49-F238E27FC236}">
                <a16:creationId xmlns:a16="http://schemas.microsoft.com/office/drawing/2014/main" id="{A439D6D6-9256-227C-245F-3AF6B9BE32CC}"/>
              </a:ext>
            </a:extLst>
          </p:cNvPr>
          <p:cNvGraphicFramePr/>
          <p:nvPr>
            <p:extLst>
              <p:ext uri="{D42A27DB-BD31-4B8C-83A1-F6EECF244321}">
                <p14:modId xmlns:p14="http://schemas.microsoft.com/office/powerpoint/2010/main" val="137525865"/>
              </p:ext>
            </p:extLst>
          </p:nvPr>
        </p:nvGraphicFramePr>
        <p:xfrm>
          <a:off x="639696" y="2039589"/>
          <a:ext cx="10912600" cy="1173300"/>
        </p:xfrm>
        <a:graphic>
          <a:graphicData uri="http://schemas.openxmlformats.org/drawingml/2006/table">
            <a:tbl>
              <a:tblPr firstRow="1" bandRow="1">
                <a:noFill/>
              </a:tblPr>
              <a:tblGrid>
                <a:gridCol w="5456300">
                  <a:extLst>
                    <a:ext uri="{9D8B030D-6E8A-4147-A177-3AD203B41FA5}">
                      <a16:colId xmlns:a16="http://schemas.microsoft.com/office/drawing/2014/main" val="20000"/>
                    </a:ext>
                  </a:extLst>
                </a:gridCol>
                <a:gridCol w="5456300">
                  <a:extLst>
                    <a:ext uri="{9D8B030D-6E8A-4147-A177-3AD203B41FA5}">
                      <a16:colId xmlns:a16="http://schemas.microsoft.com/office/drawing/2014/main" val="20001"/>
                    </a:ext>
                  </a:extLst>
                </a:gridCol>
              </a:tblGrid>
              <a:tr h="1173300">
                <a:tc>
                  <a:txBody>
                    <a:bodyPr/>
                    <a:lstStyle/>
                    <a:p>
                      <a:pPr marL="0" marR="0" lvl="0" indent="0" algn="ctr" rtl="0">
                        <a:lnSpc>
                          <a:spcPct val="100000"/>
                        </a:lnSpc>
                        <a:spcBef>
                          <a:spcPts val="0"/>
                        </a:spcBef>
                        <a:spcAft>
                          <a:spcPts val="0"/>
                        </a:spcAft>
                        <a:buClr>
                          <a:srgbClr val="000000"/>
                        </a:buClr>
                        <a:buSzPts val="2020"/>
                        <a:buFont typeface="Calibri"/>
                        <a:buNone/>
                      </a:pPr>
                      <a:r>
                        <a:rPr lang="es-ES" sz="2020" b="1" u="none" strike="noStrike" cap="none">
                          <a:solidFill>
                            <a:srgbClr val="000000"/>
                          </a:solidFill>
                        </a:rPr>
                        <a:t>Resolución 1893 de 2015</a:t>
                      </a:r>
                      <a:endParaRPr/>
                    </a:p>
                  </a:txBody>
                  <a:tcPr marL="91450" marR="91450" marT="45725" marB="45725" anchor="ctr"/>
                </a:tc>
                <a:tc>
                  <a:txBody>
                    <a:bodyPr/>
                    <a:lstStyle/>
                    <a:p>
                      <a:pPr marL="0" marR="0" lvl="0" indent="0" algn="just" rtl="0">
                        <a:lnSpc>
                          <a:spcPct val="100000"/>
                        </a:lnSpc>
                        <a:spcBef>
                          <a:spcPts val="0"/>
                        </a:spcBef>
                        <a:spcAft>
                          <a:spcPts val="0"/>
                        </a:spcAft>
                        <a:buClr>
                          <a:srgbClr val="000000"/>
                        </a:buClr>
                        <a:buSzPts val="1400"/>
                        <a:buFont typeface="Calibri"/>
                        <a:buNone/>
                      </a:pPr>
                      <a:r>
                        <a:rPr lang="es-ES" sz="1400" b="1" u="none" strike="noStrike" cap="none">
                          <a:solidFill>
                            <a:srgbClr val="000000"/>
                          </a:solidFill>
                        </a:rPr>
                        <a:t>Adelantar acciones en gestión, organización, planeación y ejecución del Plan de Gestión Ambiental y Manejo Integral de Residuos Sólidos Hospitalarios y Similares (PGIRH), sustentándose en criterios técnicos, económicos, sanitarios y ambientales</a:t>
                      </a:r>
                      <a:endParaRPr/>
                    </a:p>
                  </a:txBody>
                  <a:tcPr marL="91450" marR="91450" marT="45725" marB="45725"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2488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5964642" y="2798805"/>
            <a:ext cx="6454346" cy="630195"/>
          </a:xfrm>
        </p:spPr>
        <p:txBody>
          <a:bodyPr>
            <a:normAutofit fontScale="90000"/>
          </a:bodyPr>
          <a:lstStyle/>
          <a:p>
            <a:r>
              <a:rPr lang="es-ES" sz="3200" b="1" dirty="0">
                <a:solidFill>
                  <a:schemeClr val="accent1">
                    <a:lumMod val="50000"/>
                  </a:schemeClr>
                </a:solidFill>
                <a:latin typeface="Arial" panose="020B0604020202020204" pitchFamily="34" charset="0"/>
                <a:cs typeface="Arial" panose="020B0604020202020204" pitchFamily="34" charset="0"/>
              </a:rPr>
              <a:t>SISTEMA DE GESTIÓN DE SEGURIDAD Y SALUD EN EL TRABAJO</a:t>
            </a:r>
            <a:endParaRPr lang="es-CO" sz="32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085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630;p33">
            <a:extLst>
              <a:ext uri="{FF2B5EF4-FFF2-40B4-BE49-F238E27FC236}">
                <a16:creationId xmlns:a16="http://schemas.microsoft.com/office/drawing/2014/main" id="{B6518311-EB4D-7BC6-89FF-6C351C661AE5}"/>
              </a:ext>
            </a:extLst>
          </p:cNvPr>
          <p:cNvSpPr txBox="1">
            <a:spLocks noGrp="1"/>
          </p:cNvSpPr>
          <p:nvPr>
            <p:ph type="title"/>
          </p:nvPr>
        </p:nvSpPr>
        <p:spPr>
          <a:xfrm>
            <a:off x="4272197" y="638802"/>
            <a:ext cx="7278242" cy="701731"/>
          </a:xfrm>
          <a:prstGeom prst="rect">
            <a:avLst/>
          </a:prstGeom>
          <a:noFill/>
          <a:ln>
            <a:noFill/>
          </a:ln>
        </p:spPr>
        <p:txBody>
          <a:bodyPr spcFirstLastPara="1" wrap="square" lIns="0" tIns="0" rIns="0" bIns="0" anchor="ctr" anchorCtr="0">
            <a:spAutoFit/>
          </a:bodyPr>
          <a:lstStyle/>
          <a:p>
            <a:pPr marL="0" lvl="0" indent="0" algn="ctr" rtl="0">
              <a:lnSpc>
                <a:spcPct val="114285"/>
              </a:lnSpc>
              <a:spcBef>
                <a:spcPts val="0"/>
              </a:spcBef>
              <a:spcAft>
                <a:spcPts val="0"/>
              </a:spcAft>
              <a:buClr>
                <a:srgbClr val="000447"/>
              </a:buClr>
              <a:buSzPts val="2800"/>
              <a:buFont typeface="Helvetica Neue"/>
              <a:buNone/>
            </a:pPr>
            <a:r>
              <a:rPr lang="es-ES" sz="2000" dirty="0">
                <a:latin typeface="Arial" panose="020B0604020202020204" pitchFamily="34" charset="0"/>
                <a:cs typeface="Arial" panose="020B0604020202020204" pitchFamily="34" charset="0"/>
              </a:rPr>
              <a:t>¿Qué es un Sistema de Gestión de Seguridad y Salud En El Trabajo – SGSST?</a:t>
            </a:r>
            <a:endParaRPr sz="2000" dirty="0">
              <a:latin typeface="Arial" panose="020B0604020202020204" pitchFamily="34" charset="0"/>
              <a:cs typeface="Arial" panose="020B0604020202020204" pitchFamily="34" charset="0"/>
            </a:endParaRPr>
          </a:p>
        </p:txBody>
      </p:sp>
      <p:pic>
        <p:nvPicPr>
          <p:cNvPr id="8" name="Google Shape;116;p3">
            <a:extLst>
              <a:ext uri="{FF2B5EF4-FFF2-40B4-BE49-F238E27FC236}">
                <a16:creationId xmlns:a16="http://schemas.microsoft.com/office/drawing/2014/main" id="{EC85F357-733F-33E2-472B-B44EA3A78D54}"/>
              </a:ext>
            </a:extLst>
          </p:cNvPr>
          <p:cNvPicPr preferRelativeResize="0"/>
          <p:nvPr/>
        </p:nvPicPr>
        <p:blipFill rotWithShape="1">
          <a:blip r:embed="rId3">
            <a:alphaModFix/>
          </a:blip>
          <a:srcRect/>
          <a:stretch/>
        </p:blipFill>
        <p:spPr>
          <a:xfrm>
            <a:off x="8181897" y="2240307"/>
            <a:ext cx="1677642" cy="2230960"/>
          </a:xfrm>
          <a:prstGeom prst="rect">
            <a:avLst/>
          </a:prstGeom>
          <a:noFill/>
          <a:ln>
            <a:noFill/>
          </a:ln>
        </p:spPr>
      </p:pic>
      <p:pic>
        <p:nvPicPr>
          <p:cNvPr id="10" name="Google Shape;117;p3">
            <a:extLst>
              <a:ext uri="{FF2B5EF4-FFF2-40B4-BE49-F238E27FC236}">
                <a16:creationId xmlns:a16="http://schemas.microsoft.com/office/drawing/2014/main" id="{F3815C26-234F-6683-E042-3EB92209A32F}"/>
              </a:ext>
            </a:extLst>
          </p:cNvPr>
          <p:cNvPicPr preferRelativeResize="0"/>
          <p:nvPr/>
        </p:nvPicPr>
        <p:blipFill rotWithShape="1">
          <a:blip r:embed="rId4">
            <a:alphaModFix/>
          </a:blip>
          <a:srcRect b="14107"/>
          <a:stretch/>
        </p:blipFill>
        <p:spPr>
          <a:xfrm>
            <a:off x="9992443" y="2475939"/>
            <a:ext cx="2010587" cy="1906121"/>
          </a:xfrm>
          <a:prstGeom prst="rect">
            <a:avLst/>
          </a:prstGeom>
          <a:noFill/>
          <a:ln>
            <a:noFill/>
          </a:ln>
        </p:spPr>
      </p:pic>
      <p:sp>
        <p:nvSpPr>
          <p:cNvPr id="11" name="Google Shape;118;p3">
            <a:extLst>
              <a:ext uri="{FF2B5EF4-FFF2-40B4-BE49-F238E27FC236}">
                <a16:creationId xmlns:a16="http://schemas.microsoft.com/office/drawing/2014/main" id="{7419DD72-452B-8FC8-4D90-E73B27E2FCCC}"/>
              </a:ext>
            </a:extLst>
          </p:cNvPr>
          <p:cNvSpPr txBox="1"/>
          <p:nvPr/>
        </p:nvSpPr>
        <p:spPr>
          <a:xfrm>
            <a:off x="9459820" y="4471267"/>
            <a:ext cx="1537916"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dirty="0">
                <a:solidFill>
                  <a:schemeClr val="dk1"/>
                </a:solidFill>
                <a:latin typeface="Arial" panose="020B0604020202020204" pitchFamily="34" charset="0"/>
                <a:ea typeface="Calibri"/>
                <a:cs typeface="Arial" panose="020B0604020202020204" pitchFamily="34" charset="0"/>
                <a:sym typeface="Calibri"/>
              </a:rPr>
              <a:t>OS – CER508440</a:t>
            </a:r>
            <a:endParaRPr sz="1100" dirty="0">
              <a:solidFill>
                <a:schemeClr val="dk1"/>
              </a:solidFill>
              <a:latin typeface="Arial" panose="020B0604020202020204" pitchFamily="34" charset="0"/>
              <a:ea typeface="Calibri"/>
              <a:cs typeface="Arial" panose="020B0604020202020204" pitchFamily="34" charset="0"/>
              <a:sym typeface="Calibri"/>
            </a:endParaRPr>
          </a:p>
        </p:txBody>
      </p:sp>
      <p:pic>
        <p:nvPicPr>
          <p:cNvPr id="12" name="Imagen 11">
            <a:extLst>
              <a:ext uri="{FF2B5EF4-FFF2-40B4-BE49-F238E27FC236}">
                <a16:creationId xmlns:a16="http://schemas.microsoft.com/office/drawing/2014/main" id="{B2DD92B5-281B-7C12-A433-05534473B2AC}"/>
              </a:ext>
            </a:extLst>
          </p:cNvPr>
          <p:cNvPicPr>
            <a:picLocks noChangeAspect="1"/>
          </p:cNvPicPr>
          <p:nvPr/>
        </p:nvPicPr>
        <p:blipFill rotWithShape="1">
          <a:blip r:embed="rId5">
            <a:extLst>
              <a:ext uri="{28A0092B-C50C-407E-A947-70E740481C1C}">
                <a14:useLocalDpi xmlns:a14="http://schemas.microsoft.com/office/drawing/2010/main" val="0"/>
              </a:ext>
            </a:extLst>
          </a:blip>
          <a:srcRect l="37016" t="32976" r="37937" b="5241"/>
          <a:stretch/>
        </p:blipFill>
        <p:spPr>
          <a:xfrm>
            <a:off x="5946590" y="1403069"/>
            <a:ext cx="1916179" cy="4640542"/>
          </a:xfrm>
          <a:prstGeom prst="rect">
            <a:avLst/>
          </a:prstGeom>
        </p:spPr>
      </p:pic>
      <p:sp>
        <p:nvSpPr>
          <p:cNvPr id="13" name="Llamada rectangular redondeada 2">
            <a:extLst>
              <a:ext uri="{FF2B5EF4-FFF2-40B4-BE49-F238E27FC236}">
                <a16:creationId xmlns:a16="http://schemas.microsoft.com/office/drawing/2014/main" id="{0A7CD18B-441D-20EE-30A9-B24184FA5BEB}"/>
              </a:ext>
            </a:extLst>
          </p:cNvPr>
          <p:cNvSpPr/>
          <p:nvPr/>
        </p:nvSpPr>
        <p:spPr>
          <a:xfrm>
            <a:off x="561086" y="1804572"/>
            <a:ext cx="4396717" cy="1987939"/>
          </a:xfrm>
          <a:prstGeom prst="wedgeRoundRectCallout">
            <a:avLst>
              <a:gd name="adj1" fmla="val 70923"/>
              <a:gd name="adj2" fmla="val -29043"/>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lvl="0" algn="ctr">
              <a:lnSpc>
                <a:spcPct val="107000"/>
              </a:lnSpc>
            </a:pPr>
            <a:r>
              <a:rPr lang="es-CO" sz="1100" b="1" dirty="0">
                <a:latin typeface="Arial" panose="020B0604020202020204" pitchFamily="34" charset="0"/>
                <a:ea typeface="Calibri"/>
                <a:cs typeface="Arial" panose="020B0604020202020204" pitchFamily="34" charset="0"/>
                <a:sym typeface="Calibri"/>
              </a:rPr>
              <a:t>Es un conjunto de procesos interrelacionados cuyo objetivo es anticipar, reconocer, evaluar y controlar los riesgos que pueden afectar la salud o integridad de los trabajadores  en los lugares de trabajo</a:t>
            </a:r>
            <a:endParaRPr lang="es-CO"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667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638;p34">
            <a:extLst>
              <a:ext uri="{FF2B5EF4-FFF2-40B4-BE49-F238E27FC236}">
                <a16:creationId xmlns:a16="http://schemas.microsoft.com/office/drawing/2014/main" id="{C50D344A-641E-0BA2-B231-F891C14108E9}"/>
              </a:ext>
            </a:extLst>
          </p:cNvPr>
          <p:cNvSpPr txBox="1">
            <a:spLocks noGrp="1"/>
          </p:cNvSpPr>
          <p:nvPr>
            <p:ph type="title"/>
          </p:nvPr>
        </p:nvSpPr>
        <p:spPr>
          <a:xfrm>
            <a:off x="5997641" y="379338"/>
            <a:ext cx="5104668" cy="350865"/>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000">
                <a:latin typeface="Arial" panose="020B0604020202020204" pitchFamily="34" charset="0"/>
                <a:cs typeface="Arial" panose="020B0604020202020204" pitchFamily="34" charset="0"/>
              </a:rPr>
              <a:t>Sistema de Seguridad y Salud en el Trabajo</a:t>
            </a:r>
            <a:endParaRPr sz="2000">
              <a:latin typeface="Arial" panose="020B0604020202020204" pitchFamily="34" charset="0"/>
              <a:cs typeface="Arial" panose="020B0604020202020204" pitchFamily="34" charset="0"/>
            </a:endParaRPr>
          </a:p>
        </p:txBody>
      </p:sp>
      <p:grpSp>
        <p:nvGrpSpPr>
          <p:cNvPr id="8" name="Google Shape;639;p34">
            <a:extLst>
              <a:ext uri="{FF2B5EF4-FFF2-40B4-BE49-F238E27FC236}">
                <a16:creationId xmlns:a16="http://schemas.microsoft.com/office/drawing/2014/main" id="{B6698F38-E171-D6B0-D620-0BC2ABE67A97}"/>
              </a:ext>
            </a:extLst>
          </p:cNvPr>
          <p:cNvGrpSpPr/>
          <p:nvPr/>
        </p:nvGrpSpPr>
        <p:grpSpPr>
          <a:xfrm>
            <a:off x="230768" y="1184385"/>
            <a:ext cx="11533745" cy="1536966"/>
            <a:chOff x="-4326713" y="-1333313"/>
            <a:chExt cx="11533745" cy="1536966"/>
          </a:xfrm>
        </p:grpSpPr>
        <p:sp>
          <p:nvSpPr>
            <p:cNvPr id="10" name="Google Shape;640;p34">
              <a:extLst>
                <a:ext uri="{FF2B5EF4-FFF2-40B4-BE49-F238E27FC236}">
                  <a16:creationId xmlns:a16="http://schemas.microsoft.com/office/drawing/2014/main" id="{74A91EEF-3D0C-A7D9-E682-84BB2318A7DB}"/>
                </a:ext>
              </a:extLst>
            </p:cNvPr>
            <p:cNvSpPr/>
            <p:nvPr/>
          </p:nvSpPr>
          <p:spPr>
            <a:xfrm>
              <a:off x="-4300888" y="-1255369"/>
              <a:ext cx="4547021" cy="1354207"/>
            </a:xfrm>
            <a:prstGeom prst="roundRect">
              <a:avLst>
                <a:gd name="adj" fmla="val 10000"/>
              </a:avLst>
            </a:prstGeom>
            <a:solidFill>
              <a:schemeClr val="lt1"/>
            </a:solidFill>
            <a:ln w="12700" cap="flat" cmpd="sng">
              <a:solidFill>
                <a:srgbClr val="0A1F5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11" name="Google Shape;641;p34">
              <a:extLst>
                <a:ext uri="{FF2B5EF4-FFF2-40B4-BE49-F238E27FC236}">
                  <a16:creationId xmlns:a16="http://schemas.microsoft.com/office/drawing/2014/main" id="{95F8DF6D-0C8D-5FA0-0D0B-FF58D23052DF}"/>
                </a:ext>
              </a:extLst>
            </p:cNvPr>
            <p:cNvSpPr txBox="1"/>
            <p:nvPr/>
          </p:nvSpPr>
          <p:spPr>
            <a:xfrm>
              <a:off x="-4326713" y="-1307627"/>
              <a:ext cx="4547021" cy="1511280"/>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None/>
              </a:pPr>
              <a:r>
                <a:rPr lang="es-ES" sz="1100" b="1" u="sng" dirty="0">
                  <a:latin typeface="Arial" panose="020B0604020202020204" pitchFamily="34" charset="0"/>
                  <a:ea typeface="Calibri"/>
                  <a:cs typeface="Arial" panose="020B0604020202020204" pitchFamily="34" charset="0"/>
                  <a:sym typeface="Calibri"/>
                </a:rPr>
                <a:t>PELIGR0</a:t>
              </a:r>
              <a:endParaRPr sz="1100" dirty="0">
                <a:latin typeface="Arial" panose="020B0604020202020204" pitchFamily="34" charset="0"/>
                <a:cs typeface="Arial" panose="020B0604020202020204" pitchFamily="34" charset="0"/>
              </a:endParaRPr>
            </a:p>
            <a:p>
              <a:pPr lvl="0" algn="just">
                <a:lnSpc>
                  <a:spcPct val="90000"/>
                </a:lnSpc>
                <a:spcBef>
                  <a:spcPts val="455"/>
                </a:spcBef>
              </a:pPr>
              <a:r>
                <a:rPr lang="es-ES" sz="1100" dirty="0"/>
                <a:t>Fuente, situación o acto con potencial de daño en términos de enfermedad o lesión a las personas, o una combinación de éstos</a:t>
              </a:r>
              <a:endParaRPr lang="es-ES" sz="1100" dirty="0">
                <a:latin typeface="Arial" panose="020B0604020202020204" pitchFamily="34" charset="0"/>
                <a:ea typeface="Calibri"/>
                <a:cs typeface="Arial" panose="020B0604020202020204" pitchFamily="34" charset="0"/>
                <a:sym typeface="Calibri"/>
              </a:endParaRPr>
            </a:p>
          </p:txBody>
        </p:sp>
        <p:sp>
          <p:nvSpPr>
            <p:cNvPr id="12" name="Google Shape;643;p34">
              <a:extLst>
                <a:ext uri="{FF2B5EF4-FFF2-40B4-BE49-F238E27FC236}">
                  <a16:creationId xmlns:a16="http://schemas.microsoft.com/office/drawing/2014/main" id="{95FEF77E-7000-C450-4192-185156C52CE7}"/>
                </a:ext>
              </a:extLst>
            </p:cNvPr>
            <p:cNvSpPr/>
            <p:nvPr/>
          </p:nvSpPr>
          <p:spPr>
            <a:xfrm>
              <a:off x="2888322" y="-1272835"/>
              <a:ext cx="4318710" cy="1371674"/>
            </a:xfrm>
            <a:prstGeom prst="roundRect">
              <a:avLst>
                <a:gd name="adj" fmla="val 10000"/>
              </a:avLst>
            </a:prstGeom>
            <a:solidFill>
              <a:schemeClr val="lt1"/>
            </a:solidFill>
            <a:ln w="12700" cap="flat" cmpd="sng">
              <a:solidFill>
                <a:srgbClr val="0A1F5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13" name="Google Shape;644;p34">
              <a:extLst>
                <a:ext uri="{FF2B5EF4-FFF2-40B4-BE49-F238E27FC236}">
                  <a16:creationId xmlns:a16="http://schemas.microsoft.com/office/drawing/2014/main" id="{D1DAC0F5-C53A-AC67-1BD3-FC59144097F3}"/>
                </a:ext>
              </a:extLst>
            </p:cNvPr>
            <p:cNvSpPr txBox="1"/>
            <p:nvPr/>
          </p:nvSpPr>
          <p:spPr>
            <a:xfrm>
              <a:off x="2888323" y="-1333313"/>
              <a:ext cx="4318709" cy="1530536"/>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None/>
              </a:pPr>
              <a:r>
                <a:rPr lang="es-ES" sz="1100" b="1" u="sng" dirty="0">
                  <a:latin typeface="Arial" panose="020B0604020202020204" pitchFamily="34" charset="0"/>
                  <a:ea typeface="Calibri"/>
                  <a:cs typeface="Arial" panose="020B0604020202020204" pitchFamily="34" charset="0"/>
                  <a:sym typeface="Calibri"/>
                </a:rPr>
                <a:t>RIESGO</a:t>
              </a:r>
              <a:endParaRPr sz="1100" dirty="0">
                <a:latin typeface="Arial" panose="020B0604020202020204" pitchFamily="34" charset="0"/>
                <a:cs typeface="Arial" panose="020B0604020202020204" pitchFamily="34" charset="0"/>
              </a:endParaRPr>
            </a:p>
            <a:p>
              <a:pPr marL="0" marR="0" lvl="0" indent="0" algn="just" rtl="0">
                <a:lnSpc>
                  <a:spcPct val="90000"/>
                </a:lnSpc>
                <a:spcBef>
                  <a:spcPts val="455"/>
                </a:spcBef>
                <a:spcAft>
                  <a:spcPts val="0"/>
                </a:spcAft>
                <a:buNone/>
              </a:pPr>
              <a:r>
                <a:rPr lang="es-ES" sz="1100" dirty="0">
                  <a:latin typeface="Arial" panose="020B0604020202020204" pitchFamily="34" charset="0"/>
                  <a:ea typeface="Calibri"/>
                  <a:cs typeface="Arial" panose="020B0604020202020204" pitchFamily="34" charset="0"/>
                  <a:sym typeface="Calibri"/>
                </a:rPr>
                <a:t>Combinación de la probabilidad de que ocurra eventos o exposiciones peligrosas relacionados con el trabajo y la severidad de la lesión y deterioro de la salud que pueden causar los eventos o exposiciones.</a:t>
              </a:r>
              <a:endParaRPr sz="1100" dirty="0">
                <a:latin typeface="Arial" panose="020B0604020202020204" pitchFamily="34" charset="0"/>
                <a:ea typeface="Calibri"/>
                <a:cs typeface="Arial" panose="020B0604020202020204" pitchFamily="34" charset="0"/>
                <a:sym typeface="Calibri"/>
              </a:endParaRPr>
            </a:p>
          </p:txBody>
        </p:sp>
      </p:grpSp>
      <p:sp>
        <p:nvSpPr>
          <p:cNvPr id="14" name="Rectángulo redondeado 1">
            <a:extLst>
              <a:ext uri="{FF2B5EF4-FFF2-40B4-BE49-F238E27FC236}">
                <a16:creationId xmlns:a16="http://schemas.microsoft.com/office/drawing/2014/main" id="{0FC5F262-DDCC-E7BA-127C-0F16D0538827}"/>
              </a:ext>
            </a:extLst>
          </p:cNvPr>
          <p:cNvSpPr/>
          <p:nvPr/>
        </p:nvSpPr>
        <p:spPr>
          <a:xfrm>
            <a:off x="333807" y="2695843"/>
            <a:ext cx="4072269" cy="374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Peligros Físicos</a:t>
            </a:r>
          </a:p>
        </p:txBody>
      </p:sp>
      <p:sp>
        <p:nvSpPr>
          <p:cNvPr id="15" name="Rectángulo redondeado 20">
            <a:extLst>
              <a:ext uri="{FF2B5EF4-FFF2-40B4-BE49-F238E27FC236}">
                <a16:creationId xmlns:a16="http://schemas.microsoft.com/office/drawing/2014/main" id="{4A4008C5-6FCC-0C54-D413-39873BBBB4E6}"/>
              </a:ext>
            </a:extLst>
          </p:cNvPr>
          <p:cNvSpPr/>
          <p:nvPr/>
        </p:nvSpPr>
        <p:spPr>
          <a:xfrm>
            <a:off x="333805" y="3152933"/>
            <a:ext cx="4072269" cy="3966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Peligros Químicos</a:t>
            </a:r>
          </a:p>
        </p:txBody>
      </p:sp>
      <p:sp>
        <p:nvSpPr>
          <p:cNvPr id="16" name="Rectángulo redondeado 21">
            <a:extLst>
              <a:ext uri="{FF2B5EF4-FFF2-40B4-BE49-F238E27FC236}">
                <a16:creationId xmlns:a16="http://schemas.microsoft.com/office/drawing/2014/main" id="{6F999772-1FCD-13F6-D7C4-60BF63DBE2D6}"/>
              </a:ext>
            </a:extLst>
          </p:cNvPr>
          <p:cNvSpPr/>
          <p:nvPr/>
        </p:nvSpPr>
        <p:spPr>
          <a:xfrm>
            <a:off x="333805" y="3631419"/>
            <a:ext cx="4072269" cy="4033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Peligros Ergonómicos</a:t>
            </a:r>
          </a:p>
        </p:txBody>
      </p:sp>
      <p:sp>
        <p:nvSpPr>
          <p:cNvPr id="17" name="Rectángulo redondeado 22">
            <a:extLst>
              <a:ext uri="{FF2B5EF4-FFF2-40B4-BE49-F238E27FC236}">
                <a16:creationId xmlns:a16="http://schemas.microsoft.com/office/drawing/2014/main" id="{2A2FFF44-F07D-10E1-A183-A82A0B337D4D}"/>
              </a:ext>
            </a:extLst>
          </p:cNvPr>
          <p:cNvSpPr/>
          <p:nvPr/>
        </p:nvSpPr>
        <p:spPr>
          <a:xfrm>
            <a:off x="333805" y="4115057"/>
            <a:ext cx="4072269" cy="3862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Peligros Mecánicos</a:t>
            </a:r>
          </a:p>
        </p:txBody>
      </p:sp>
      <p:sp>
        <p:nvSpPr>
          <p:cNvPr id="18" name="Rectángulo redondeado 24">
            <a:extLst>
              <a:ext uri="{FF2B5EF4-FFF2-40B4-BE49-F238E27FC236}">
                <a16:creationId xmlns:a16="http://schemas.microsoft.com/office/drawing/2014/main" id="{C84830EE-8C8A-E0A5-0B38-BEE483938F6B}"/>
              </a:ext>
            </a:extLst>
          </p:cNvPr>
          <p:cNvSpPr/>
          <p:nvPr/>
        </p:nvSpPr>
        <p:spPr>
          <a:xfrm>
            <a:off x="333804" y="4603093"/>
            <a:ext cx="4072269" cy="3877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Peligros Psicosocial</a:t>
            </a:r>
          </a:p>
        </p:txBody>
      </p:sp>
      <p:sp>
        <p:nvSpPr>
          <p:cNvPr id="19" name="Rectángulo redondeado 25">
            <a:extLst>
              <a:ext uri="{FF2B5EF4-FFF2-40B4-BE49-F238E27FC236}">
                <a16:creationId xmlns:a16="http://schemas.microsoft.com/office/drawing/2014/main" id="{44AA18A2-24D3-EDA2-6868-249345644DC7}"/>
              </a:ext>
            </a:extLst>
          </p:cNvPr>
          <p:cNvSpPr/>
          <p:nvPr/>
        </p:nvSpPr>
        <p:spPr>
          <a:xfrm>
            <a:off x="333804" y="5082014"/>
            <a:ext cx="4072269" cy="3877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Peligros Biológicos</a:t>
            </a:r>
          </a:p>
        </p:txBody>
      </p:sp>
      <p:sp>
        <p:nvSpPr>
          <p:cNvPr id="20" name="Rectángulo redondeado 26">
            <a:extLst>
              <a:ext uri="{FF2B5EF4-FFF2-40B4-BE49-F238E27FC236}">
                <a16:creationId xmlns:a16="http://schemas.microsoft.com/office/drawing/2014/main" id="{48D400D1-2628-7217-2492-1FFDFE6F5324}"/>
              </a:ext>
            </a:extLst>
          </p:cNvPr>
          <p:cNvSpPr/>
          <p:nvPr/>
        </p:nvSpPr>
        <p:spPr>
          <a:xfrm>
            <a:off x="333804" y="5581218"/>
            <a:ext cx="4072269" cy="3877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Peligros Locativos</a:t>
            </a:r>
          </a:p>
        </p:txBody>
      </p:sp>
      <p:sp>
        <p:nvSpPr>
          <p:cNvPr id="21" name="Rectángulo redondeado 27">
            <a:extLst>
              <a:ext uri="{FF2B5EF4-FFF2-40B4-BE49-F238E27FC236}">
                <a16:creationId xmlns:a16="http://schemas.microsoft.com/office/drawing/2014/main" id="{7694EF0D-A588-E48E-9B3B-2893D612500A}"/>
              </a:ext>
            </a:extLst>
          </p:cNvPr>
          <p:cNvSpPr/>
          <p:nvPr/>
        </p:nvSpPr>
        <p:spPr>
          <a:xfrm>
            <a:off x="333804" y="6080422"/>
            <a:ext cx="4072269" cy="3877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Tareas de alto riesgo</a:t>
            </a:r>
          </a:p>
        </p:txBody>
      </p:sp>
      <p:sp>
        <p:nvSpPr>
          <p:cNvPr id="22" name="Rectángulo redondeado 28">
            <a:extLst>
              <a:ext uri="{FF2B5EF4-FFF2-40B4-BE49-F238E27FC236}">
                <a16:creationId xmlns:a16="http://schemas.microsoft.com/office/drawing/2014/main" id="{B19AF832-2F37-FD6F-CEE3-71F9E8978C6A}"/>
              </a:ext>
            </a:extLst>
          </p:cNvPr>
          <p:cNvSpPr/>
          <p:nvPr/>
        </p:nvSpPr>
        <p:spPr>
          <a:xfrm>
            <a:off x="7741012" y="2778129"/>
            <a:ext cx="4072269" cy="374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Ruido, Iluminación, ventilación, vibraciones</a:t>
            </a:r>
          </a:p>
        </p:txBody>
      </p:sp>
      <p:sp>
        <p:nvSpPr>
          <p:cNvPr id="23" name="Rectángulo redondeado 29">
            <a:extLst>
              <a:ext uri="{FF2B5EF4-FFF2-40B4-BE49-F238E27FC236}">
                <a16:creationId xmlns:a16="http://schemas.microsoft.com/office/drawing/2014/main" id="{60DC61CE-952B-F426-1FCF-A8293E5A3FF6}"/>
              </a:ext>
            </a:extLst>
          </p:cNvPr>
          <p:cNvSpPr/>
          <p:nvPr/>
        </p:nvSpPr>
        <p:spPr>
          <a:xfrm>
            <a:off x="7741012" y="3262838"/>
            <a:ext cx="4072269" cy="374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Gases, vapores, humos, nieblas </a:t>
            </a:r>
          </a:p>
        </p:txBody>
      </p:sp>
      <p:sp>
        <p:nvSpPr>
          <p:cNvPr id="24" name="Rectángulo redondeado 30">
            <a:extLst>
              <a:ext uri="{FF2B5EF4-FFF2-40B4-BE49-F238E27FC236}">
                <a16:creationId xmlns:a16="http://schemas.microsoft.com/office/drawing/2014/main" id="{6623FDE6-1812-8EC9-E97B-CA3FB6C7F8C1}"/>
              </a:ext>
            </a:extLst>
          </p:cNvPr>
          <p:cNvSpPr/>
          <p:nvPr/>
        </p:nvSpPr>
        <p:spPr>
          <a:xfrm>
            <a:off x="7741011" y="3744203"/>
            <a:ext cx="4072269" cy="374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Cargas, tareas repetitivas, posturas</a:t>
            </a:r>
          </a:p>
        </p:txBody>
      </p:sp>
      <p:sp>
        <p:nvSpPr>
          <p:cNvPr id="25" name="Rectángulo redondeado 31">
            <a:extLst>
              <a:ext uri="{FF2B5EF4-FFF2-40B4-BE49-F238E27FC236}">
                <a16:creationId xmlns:a16="http://schemas.microsoft.com/office/drawing/2014/main" id="{C064F528-533C-0270-00E3-58EEE993F9E6}"/>
              </a:ext>
            </a:extLst>
          </p:cNvPr>
          <p:cNvSpPr/>
          <p:nvPr/>
        </p:nvSpPr>
        <p:spPr>
          <a:xfrm>
            <a:off x="7741011" y="4208825"/>
            <a:ext cx="4072269" cy="374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Corte, atrapamiento, cizallamiento, golpe</a:t>
            </a:r>
          </a:p>
        </p:txBody>
      </p:sp>
      <p:sp>
        <p:nvSpPr>
          <p:cNvPr id="26" name="Rectángulo redondeado 32">
            <a:extLst>
              <a:ext uri="{FF2B5EF4-FFF2-40B4-BE49-F238E27FC236}">
                <a16:creationId xmlns:a16="http://schemas.microsoft.com/office/drawing/2014/main" id="{D006E76F-F2E2-EC4E-5F65-AC7555922DDF}"/>
              </a:ext>
            </a:extLst>
          </p:cNvPr>
          <p:cNvSpPr/>
          <p:nvPr/>
        </p:nvSpPr>
        <p:spPr>
          <a:xfrm>
            <a:off x="7741011" y="4701258"/>
            <a:ext cx="4072269" cy="374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Líneas de mando, carga laboral, </a:t>
            </a:r>
            <a:r>
              <a:rPr lang="es-CO" sz="1100" dirty="0" err="1">
                <a:latin typeface="Arial" panose="020B0604020202020204" pitchFamily="34" charset="0"/>
                <a:cs typeface="Arial" panose="020B0604020202020204" pitchFamily="34" charset="0"/>
              </a:rPr>
              <a:t>estres</a:t>
            </a:r>
            <a:endParaRPr lang="es-CO" sz="1100" dirty="0">
              <a:latin typeface="Arial" panose="020B0604020202020204" pitchFamily="34" charset="0"/>
              <a:cs typeface="Arial" panose="020B0604020202020204" pitchFamily="34" charset="0"/>
            </a:endParaRPr>
          </a:p>
        </p:txBody>
      </p:sp>
      <p:sp>
        <p:nvSpPr>
          <p:cNvPr id="27" name="Rectángulo redondeado 33">
            <a:extLst>
              <a:ext uri="{FF2B5EF4-FFF2-40B4-BE49-F238E27FC236}">
                <a16:creationId xmlns:a16="http://schemas.microsoft.com/office/drawing/2014/main" id="{B03F4ABE-D8B7-7E93-6C50-3CDADEF99D26}"/>
              </a:ext>
            </a:extLst>
          </p:cNvPr>
          <p:cNvSpPr/>
          <p:nvPr/>
        </p:nvSpPr>
        <p:spPr>
          <a:xfrm>
            <a:off x="7741011" y="5161363"/>
            <a:ext cx="4072269" cy="374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Virus, bacterias, hongos</a:t>
            </a:r>
          </a:p>
        </p:txBody>
      </p:sp>
      <p:sp>
        <p:nvSpPr>
          <p:cNvPr id="28" name="Rectángulo redondeado 34">
            <a:extLst>
              <a:ext uri="{FF2B5EF4-FFF2-40B4-BE49-F238E27FC236}">
                <a16:creationId xmlns:a16="http://schemas.microsoft.com/office/drawing/2014/main" id="{FCE90020-EB3F-1348-74BE-02FCC8560D1D}"/>
              </a:ext>
            </a:extLst>
          </p:cNvPr>
          <p:cNvSpPr/>
          <p:nvPr/>
        </p:nvSpPr>
        <p:spPr>
          <a:xfrm>
            <a:off x="7741011" y="5663504"/>
            <a:ext cx="4072269" cy="374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Caídas, condiciones de seguridad, orden publico</a:t>
            </a:r>
          </a:p>
        </p:txBody>
      </p:sp>
      <p:sp>
        <p:nvSpPr>
          <p:cNvPr id="29" name="Rectángulo redondeado 35">
            <a:extLst>
              <a:ext uri="{FF2B5EF4-FFF2-40B4-BE49-F238E27FC236}">
                <a16:creationId xmlns:a16="http://schemas.microsoft.com/office/drawing/2014/main" id="{3AC49C0D-BE73-326D-0D0A-46667706899E}"/>
              </a:ext>
            </a:extLst>
          </p:cNvPr>
          <p:cNvSpPr/>
          <p:nvPr/>
        </p:nvSpPr>
        <p:spPr>
          <a:xfrm>
            <a:off x="7741011" y="6162708"/>
            <a:ext cx="4072269" cy="374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Alturas, Espacios confinados y eléctrico</a:t>
            </a:r>
          </a:p>
        </p:txBody>
      </p:sp>
      <p:sp>
        <p:nvSpPr>
          <p:cNvPr id="30" name="Flecha derecha 2">
            <a:extLst>
              <a:ext uri="{FF2B5EF4-FFF2-40B4-BE49-F238E27FC236}">
                <a16:creationId xmlns:a16="http://schemas.microsoft.com/office/drawing/2014/main" id="{D16640A5-1122-CAA6-E66E-7D04FEDE54AE}"/>
              </a:ext>
            </a:extLst>
          </p:cNvPr>
          <p:cNvSpPr/>
          <p:nvPr/>
        </p:nvSpPr>
        <p:spPr>
          <a:xfrm>
            <a:off x="4660604" y="2796019"/>
            <a:ext cx="2870791" cy="2020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1100">
              <a:latin typeface="Arial" panose="020B0604020202020204" pitchFamily="34" charset="0"/>
              <a:cs typeface="Arial" panose="020B0604020202020204" pitchFamily="34" charset="0"/>
            </a:endParaRPr>
          </a:p>
        </p:txBody>
      </p:sp>
      <p:sp>
        <p:nvSpPr>
          <p:cNvPr id="31" name="Flecha derecha 37">
            <a:extLst>
              <a:ext uri="{FF2B5EF4-FFF2-40B4-BE49-F238E27FC236}">
                <a16:creationId xmlns:a16="http://schemas.microsoft.com/office/drawing/2014/main" id="{16633C95-C3EC-FBF9-BC65-3FC1D9B3F8F3}"/>
              </a:ext>
            </a:extLst>
          </p:cNvPr>
          <p:cNvSpPr/>
          <p:nvPr/>
        </p:nvSpPr>
        <p:spPr>
          <a:xfrm>
            <a:off x="4660604" y="3216638"/>
            <a:ext cx="2870791" cy="2020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1100">
              <a:latin typeface="Arial" panose="020B0604020202020204" pitchFamily="34" charset="0"/>
              <a:cs typeface="Arial" panose="020B0604020202020204" pitchFamily="34" charset="0"/>
            </a:endParaRPr>
          </a:p>
        </p:txBody>
      </p:sp>
      <p:sp>
        <p:nvSpPr>
          <p:cNvPr id="32" name="Flecha derecha 38">
            <a:extLst>
              <a:ext uri="{FF2B5EF4-FFF2-40B4-BE49-F238E27FC236}">
                <a16:creationId xmlns:a16="http://schemas.microsoft.com/office/drawing/2014/main" id="{724F4590-3F09-B3CB-76AA-E6FE8E52BF1A}"/>
              </a:ext>
            </a:extLst>
          </p:cNvPr>
          <p:cNvSpPr/>
          <p:nvPr/>
        </p:nvSpPr>
        <p:spPr>
          <a:xfrm>
            <a:off x="4660604" y="3745861"/>
            <a:ext cx="2870791" cy="2020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1100">
              <a:latin typeface="Arial" panose="020B0604020202020204" pitchFamily="34" charset="0"/>
              <a:cs typeface="Arial" panose="020B0604020202020204" pitchFamily="34" charset="0"/>
            </a:endParaRPr>
          </a:p>
        </p:txBody>
      </p:sp>
      <p:sp>
        <p:nvSpPr>
          <p:cNvPr id="33" name="Flecha derecha 39">
            <a:extLst>
              <a:ext uri="{FF2B5EF4-FFF2-40B4-BE49-F238E27FC236}">
                <a16:creationId xmlns:a16="http://schemas.microsoft.com/office/drawing/2014/main" id="{5DB52AD8-A93E-363C-8D56-210E7E0F031C}"/>
              </a:ext>
            </a:extLst>
          </p:cNvPr>
          <p:cNvSpPr/>
          <p:nvPr/>
        </p:nvSpPr>
        <p:spPr>
          <a:xfrm>
            <a:off x="4660604" y="4220974"/>
            <a:ext cx="2870791" cy="2020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1100">
              <a:latin typeface="Arial" panose="020B0604020202020204" pitchFamily="34" charset="0"/>
              <a:cs typeface="Arial" panose="020B0604020202020204" pitchFamily="34" charset="0"/>
            </a:endParaRPr>
          </a:p>
        </p:txBody>
      </p:sp>
      <p:sp>
        <p:nvSpPr>
          <p:cNvPr id="34" name="Flecha derecha 40">
            <a:extLst>
              <a:ext uri="{FF2B5EF4-FFF2-40B4-BE49-F238E27FC236}">
                <a16:creationId xmlns:a16="http://schemas.microsoft.com/office/drawing/2014/main" id="{384358A8-C186-AE3A-1E81-61305CE4D581}"/>
              </a:ext>
            </a:extLst>
          </p:cNvPr>
          <p:cNvSpPr/>
          <p:nvPr/>
        </p:nvSpPr>
        <p:spPr>
          <a:xfrm>
            <a:off x="4660604" y="4709746"/>
            <a:ext cx="2870791" cy="2020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1100">
              <a:latin typeface="Arial" panose="020B0604020202020204" pitchFamily="34" charset="0"/>
              <a:cs typeface="Arial" panose="020B0604020202020204" pitchFamily="34" charset="0"/>
            </a:endParaRPr>
          </a:p>
        </p:txBody>
      </p:sp>
      <p:sp>
        <p:nvSpPr>
          <p:cNvPr id="35" name="Flecha derecha 41">
            <a:extLst>
              <a:ext uri="{FF2B5EF4-FFF2-40B4-BE49-F238E27FC236}">
                <a16:creationId xmlns:a16="http://schemas.microsoft.com/office/drawing/2014/main" id="{88C482C0-6446-30D6-5C8D-C2BD98AC981B}"/>
              </a:ext>
            </a:extLst>
          </p:cNvPr>
          <p:cNvSpPr/>
          <p:nvPr/>
        </p:nvSpPr>
        <p:spPr>
          <a:xfrm>
            <a:off x="4660604" y="5179253"/>
            <a:ext cx="2870791" cy="2020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1100">
              <a:latin typeface="Arial" panose="020B0604020202020204" pitchFamily="34" charset="0"/>
              <a:cs typeface="Arial" panose="020B0604020202020204" pitchFamily="34" charset="0"/>
            </a:endParaRPr>
          </a:p>
        </p:txBody>
      </p:sp>
      <p:sp>
        <p:nvSpPr>
          <p:cNvPr id="36" name="Flecha derecha 42">
            <a:extLst>
              <a:ext uri="{FF2B5EF4-FFF2-40B4-BE49-F238E27FC236}">
                <a16:creationId xmlns:a16="http://schemas.microsoft.com/office/drawing/2014/main" id="{93193318-900C-8554-E388-A5C62904D5FD}"/>
              </a:ext>
            </a:extLst>
          </p:cNvPr>
          <p:cNvSpPr/>
          <p:nvPr/>
        </p:nvSpPr>
        <p:spPr>
          <a:xfrm>
            <a:off x="4660604" y="5681394"/>
            <a:ext cx="2870791" cy="2020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1100">
              <a:latin typeface="Arial" panose="020B0604020202020204" pitchFamily="34" charset="0"/>
              <a:cs typeface="Arial" panose="020B0604020202020204" pitchFamily="34" charset="0"/>
            </a:endParaRPr>
          </a:p>
        </p:txBody>
      </p:sp>
      <p:sp>
        <p:nvSpPr>
          <p:cNvPr id="37" name="Flecha derecha 43">
            <a:extLst>
              <a:ext uri="{FF2B5EF4-FFF2-40B4-BE49-F238E27FC236}">
                <a16:creationId xmlns:a16="http://schemas.microsoft.com/office/drawing/2014/main" id="{B7EBAAF5-6856-F80A-8B7B-8FDE7D60D64C}"/>
              </a:ext>
            </a:extLst>
          </p:cNvPr>
          <p:cNvSpPr/>
          <p:nvPr/>
        </p:nvSpPr>
        <p:spPr>
          <a:xfrm>
            <a:off x="4660604" y="6224148"/>
            <a:ext cx="2870791" cy="2020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1100">
              <a:latin typeface="Arial" panose="020B0604020202020204" pitchFamily="34" charset="0"/>
              <a:cs typeface="Arial" panose="020B0604020202020204" pitchFamily="34" charset="0"/>
            </a:endParaRPr>
          </a:p>
        </p:txBody>
      </p:sp>
      <p:pic>
        <p:nvPicPr>
          <p:cNvPr id="38" name="Imagen 37">
            <a:extLst>
              <a:ext uri="{FF2B5EF4-FFF2-40B4-BE49-F238E27FC236}">
                <a16:creationId xmlns:a16="http://schemas.microsoft.com/office/drawing/2014/main" id="{FDB0D638-7352-FDFB-25C9-12DAD72F2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1070" y="982494"/>
            <a:ext cx="1604406" cy="1604406"/>
          </a:xfrm>
          <a:prstGeom prst="rect">
            <a:avLst/>
          </a:prstGeom>
        </p:spPr>
      </p:pic>
    </p:spTree>
    <p:extLst>
      <p:ext uri="{BB962C8B-B14F-4D97-AF65-F5344CB8AC3E}">
        <p14:creationId xmlns:p14="http://schemas.microsoft.com/office/powerpoint/2010/main" val="2216563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59;p35">
            <a:extLst>
              <a:ext uri="{FF2B5EF4-FFF2-40B4-BE49-F238E27FC236}">
                <a16:creationId xmlns:a16="http://schemas.microsoft.com/office/drawing/2014/main" id="{C38AD618-02AA-09C6-516D-B6766E2AF57B}"/>
              </a:ext>
            </a:extLst>
          </p:cNvPr>
          <p:cNvSpPr txBox="1">
            <a:spLocks/>
          </p:cNvSpPr>
          <p:nvPr/>
        </p:nvSpPr>
        <p:spPr>
          <a:xfrm>
            <a:off x="4886793" y="562954"/>
            <a:ext cx="6333862" cy="350865"/>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4285"/>
              </a:lnSpc>
              <a:spcBef>
                <a:spcPts val="0"/>
              </a:spcBef>
              <a:buClr>
                <a:srgbClr val="000447"/>
              </a:buClr>
              <a:buSzPts val="2800"/>
              <a:buFont typeface="Helvetica Neue"/>
              <a:buNone/>
            </a:pPr>
            <a:r>
              <a:rPr lang="es-ES" sz="2000" dirty="0">
                <a:latin typeface="Arial" panose="020B0604020202020204" pitchFamily="34" charset="0"/>
                <a:cs typeface="Arial" panose="020B0604020202020204" pitchFamily="34" charset="0"/>
              </a:rPr>
              <a:t>Programas de Seguridad y Salud en el Trabajo (SST)</a:t>
            </a:r>
          </a:p>
        </p:txBody>
      </p:sp>
      <p:sp>
        <p:nvSpPr>
          <p:cNvPr id="2" name="Rectángulo 1"/>
          <p:cNvSpPr/>
          <p:nvPr/>
        </p:nvSpPr>
        <p:spPr>
          <a:xfrm>
            <a:off x="1932414" y="4792528"/>
            <a:ext cx="1213338" cy="492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5" name="2 Grupo"/>
          <p:cNvGrpSpPr/>
          <p:nvPr/>
        </p:nvGrpSpPr>
        <p:grpSpPr>
          <a:xfrm>
            <a:off x="5139440" y="2217023"/>
            <a:ext cx="3174301" cy="4199795"/>
            <a:chOff x="4643015" y="1976551"/>
            <a:chExt cx="4233291" cy="6110722"/>
          </a:xfrm>
          <a:solidFill>
            <a:schemeClr val="accent1">
              <a:lumMod val="20000"/>
              <a:lumOff val="80000"/>
            </a:schemeClr>
          </a:solidFill>
        </p:grpSpPr>
        <p:sp>
          <p:nvSpPr>
            <p:cNvPr id="6" name="Hexagon 6"/>
            <p:cNvSpPr/>
            <p:nvPr/>
          </p:nvSpPr>
          <p:spPr>
            <a:xfrm rot="5400000">
              <a:off x="6748480" y="3997146"/>
              <a:ext cx="2289962" cy="1965691"/>
            </a:xfrm>
            <a:prstGeom prst="hexagon">
              <a:avLst>
                <a:gd name="adj" fmla="val 28802"/>
                <a:gd name="vf" fmla="val 115470"/>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spcFirstLastPara="0" vert="vert270" wrap="square" lIns="0" tIns="0" rIns="0" bIns="0" numCol="1" spcCol="1270" anchor="ctr" anchorCtr="0">
              <a:noAutofit/>
            </a:bodyPr>
            <a:lstStyle/>
            <a:p>
              <a:pPr algn="ctr" defTabSz="863763">
                <a:lnSpc>
                  <a:spcPct val="90000"/>
                </a:lnSpc>
                <a:spcBef>
                  <a:spcPct val="0"/>
                </a:spcBef>
              </a:pPr>
              <a:endParaRPr lang="es-CO" sz="1100" b="1" dirty="0">
                <a:solidFill>
                  <a:schemeClr val="bg2">
                    <a:lumMod val="25000"/>
                  </a:schemeClr>
                </a:solidFill>
                <a:latin typeface="Segoe UI" panose="020B0502040204020203" pitchFamily="34" charset="0"/>
                <a:cs typeface="Segoe UI" panose="020B0502040204020203" pitchFamily="34" charset="0"/>
              </a:endParaRPr>
            </a:p>
            <a:p>
              <a:pPr algn="ctr" defTabSz="863763">
                <a:lnSpc>
                  <a:spcPct val="90000"/>
                </a:lnSpc>
                <a:spcBef>
                  <a:spcPct val="0"/>
                </a:spcBef>
              </a:pPr>
              <a:r>
                <a:rPr lang="es-CO" sz="1100" b="1" dirty="0">
                  <a:solidFill>
                    <a:schemeClr val="bg2">
                      <a:lumMod val="25000"/>
                    </a:schemeClr>
                  </a:solidFill>
                  <a:latin typeface="Segoe UI" panose="020B0502040204020203" pitchFamily="34" charset="0"/>
                  <a:cs typeface="Segoe UI" panose="020B0502040204020203" pitchFamily="34" charset="0"/>
                </a:rPr>
                <a:t>Programa de Seguridad Vial</a:t>
              </a:r>
            </a:p>
          </p:txBody>
        </p:sp>
        <p:sp>
          <p:nvSpPr>
            <p:cNvPr id="7" name="Hexagon 10"/>
            <p:cNvSpPr/>
            <p:nvPr/>
          </p:nvSpPr>
          <p:spPr>
            <a:xfrm rot="5400000">
              <a:off x="4480879" y="4004569"/>
              <a:ext cx="2289962" cy="1965689"/>
            </a:xfrm>
            <a:prstGeom prst="hexagon">
              <a:avLst>
                <a:gd name="adj" fmla="val 28802"/>
                <a:gd name="vf" fmla="val 115470"/>
              </a:avLst>
            </a:prstGeom>
            <a:solidFill>
              <a:schemeClr val="accent3">
                <a:lumMod val="20000"/>
                <a:lumOff val="80000"/>
              </a:schemeClr>
            </a:solidFill>
            <a:ln/>
          </p:spPr>
          <p:style>
            <a:lnRef idx="0">
              <a:schemeClr val="accent5"/>
            </a:lnRef>
            <a:fillRef idx="3">
              <a:schemeClr val="accent5"/>
            </a:fillRef>
            <a:effectRef idx="3">
              <a:schemeClr val="accent5"/>
            </a:effectRef>
            <a:fontRef idx="minor">
              <a:schemeClr val="lt1"/>
            </a:fontRef>
          </p:style>
          <p:txBody>
            <a:bodyPr spcFirstLastPara="0" vert="vert270" wrap="square" lIns="0" tIns="0" rIns="0" bIns="0" numCol="1" spcCol="1270" anchor="ctr" anchorCtr="0">
              <a:noAutofit/>
            </a:bodyPr>
            <a:lstStyle/>
            <a:p>
              <a:pPr algn="ctr" defTabSz="863763">
                <a:lnSpc>
                  <a:spcPct val="90000"/>
                </a:lnSpc>
                <a:spcBef>
                  <a:spcPct val="0"/>
                </a:spcBef>
                <a:defRPr/>
              </a:pPr>
              <a:r>
                <a:rPr lang="es-CO" sz="1100" b="1" dirty="0">
                  <a:solidFill>
                    <a:schemeClr val="bg2">
                      <a:lumMod val="25000"/>
                    </a:schemeClr>
                  </a:solidFill>
                  <a:latin typeface="Segoe UI" panose="020B0502040204020203" pitchFamily="34" charset="0"/>
                  <a:cs typeface="Segoe UI" panose="020B0502040204020203" pitchFamily="34" charset="0"/>
                </a:rPr>
                <a:t>Programa de Orden y Aseo</a:t>
              </a:r>
            </a:p>
          </p:txBody>
        </p:sp>
        <p:sp>
          <p:nvSpPr>
            <p:cNvPr id="9" name="Hexagon 13"/>
            <p:cNvSpPr/>
            <p:nvPr/>
          </p:nvSpPr>
          <p:spPr>
            <a:xfrm rot="5400000">
              <a:off x="5607283" y="5959447"/>
              <a:ext cx="2289961" cy="1965691"/>
            </a:xfrm>
            <a:prstGeom prst="hexagon">
              <a:avLst>
                <a:gd name="adj" fmla="val 28802"/>
                <a:gd name="vf" fmla="val 115470"/>
              </a:avLst>
            </a:prstGeom>
            <a:solidFill>
              <a:schemeClr val="accent2">
                <a:lumMod val="60000"/>
                <a:lumOff val="40000"/>
              </a:schemeClr>
            </a:solidFill>
            <a:ln/>
          </p:spPr>
          <p:style>
            <a:lnRef idx="0">
              <a:schemeClr val="accent5"/>
            </a:lnRef>
            <a:fillRef idx="3">
              <a:schemeClr val="accent5"/>
            </a:fillRef>
            <a:effectRef idx="3">
              <a:schemeClr val="accent5"/>
            </a:effectRef>
            <a:fontRef idx="minor">
              <a:schemeClr val="lt1"/>
            </a:fontRef>
          </p:style>
          <p:txBody>
            <a:bodyPr spcFirstLastPara="0" vert="vert270" wrap="square" lIns="0" tIns="0" rIns="0" bIns="0" numCol="1" spcCol="1270" anchor="ctr" anchorCtr="0">
              <a:noAutofit/>
            </a:bodyPr>
            <a:lstStyle/>
            <a:p>
              <a:pPr algn="ctr" defTabSz="863763">
                <a:lnSpc>
                  <a:spcPct val="90000"/>
                </a:lnSpc>
                <a:spcBef>
                  <a:spcPct val="0"/>
                </a:spcBef>
                <a:defRPr/>
              </a:pPr>
              <a:endParaRPr lang="es-CO" sz="1100" b="1" dirty="0">
                <a:solidFill>
                  <a:schemeClr val="bg2">
                    <a:lumMod val="25000"/>
                  </a:schemeClr>
                </a:solidFill>
                <a:latin typeface="Segoe UI" panose="020B0502040204020203" pitchFamily="34" charset="0"/>
                <a:cs typeface="Segoe UI" panose="020B0502040204020203" pitchFamily="34" charset="0"/>
              </a:endParaRPr>
            </a:p>
            <a:p>
              <a:pPr algn="ctr" defTabSz="863763">
                <a:lnSpc>
                  <a:spcPct val="90000"/>
                </a:lnSpc>
                <a:spcBef>
                  <a:spcPct val="0"/>
                </a:spcBef>
                <a:defRPr/>
              </a:pPr>
              <a:r>
                <a:rPr lang="es-CO" sz="1100" b="1" dirty="0">
                  <a:solidFill>
                    <a:schemeClr val="bg2">
                      <a:lumMod val="25000"/>
                    </a:schemeClr>
                  </a:solidFill>
                  <a:latin typeface="Segoe UI" panose="020B0502040204020203" pitchFamily="34" charset="0"/>
                  <a:cs typeface="Segoe UI" panose="020B0502040204020203" pitchFamily="34" charset="0"/>
                </a:rPr>
                <a:t>Tareas Criticas</a:t>
              </a:r>
            </a:p>
          </p:txBody>
        </p:sp>
        <p:sp>
          <p:nvSpPr>
            <p:cNvPr id="10" name="Hexagon 13"/>
            <p:cNvSpPr/>
            <p:nvPr/>
          </p:nvSpPr>
          <p:spPr>
            <a:xfrm rot="5400000">
              <a:off x="5607281" y="2138686"/>
              <a:ext cx="2289961" cy="1965691"/>
            </a:xfrm>
            <a:prstGeom prst="hexagon">
              <a:avLst>
                <a:gd name="adj" fmla="val 28802"/>
                <a:gd name="vf" fmla="val 115470"/>
              </a:avLst>
            </a:prstGeom>
            <a:grpFill/>
            <a:ln/>
          </p:spPr>
          <p:style>
            <a:lnRef idx="0">
              <a:schemeClr val="accent5"/>
            </a:lnRef>
            <a:fillRef idx="3">
              <a:schemeClr val="accent5"/>
            </a:fillRef>
            <a:effectRef idx="3">
              <a:schemeClr val="accent5"/>
            </a:effectRef>
            <a:fontRef idx="minor">
              <a:schemeClr val="lt1"/>
            </a:fontRef>
          </p:style>
          <p:txBody>
            <a:bodyPr spcFirstLastPara="0" vert="vert270" wrap="square" lIns="0" tIns="0" rIns="0" bIns="0" numCol="1" spcCol="1270" anchor="ctr" anchorCtr="0">
              <a:noAutofit/>
            </a:bodyPr>
            <a:lstStyle/>
            <a:p>
              <a:pPr algn="ctr" defTabSz="863763">
                <a:lnSpc>
                  <a:spcPct val="90000"/>
                </a:lnSpc>
                <a:spcBef>
                  <a:spcPct val="0"/>
                </a:spcBef>
              </a:pPr>
              <a:r>
                <a:rPr lang="es-CO" sz="1100" b="1" dirty="0">
                  <a:solidFill>
                    <a:schemeClr val="bg2">
                      <a:lumMod val="25000"/>
                    </a:schemeClr>
                  </a:solidFill>
                  <a:latin typeface="Segoe UI" panose="020B0502040204020203" pitchFamily="34" charset="0"/>
                  <a:cs typeface="Segoe UI" panose="020B0502040204020203" pitchFamily="34" charset="0"/>
                </a:rPr>
                <a:t>Programa Químico</a:t>
              </a:r>
            </a:p>
          </p:txBody>
        </p:sp>
      </p:grpSp>
      <p:sp>
        <p:nvSpPr>
          <p:cNvPr id="11" name="63 CuadroTexto"/>
          <p:cNvSpPr txBox="1"/>
          <p:nvPr/>
        </p:nvSpPr>
        <p:spPr>
          <a:xfrm>
            <a:off x="1553817" y="1432574"/>
            <a:ext cx="2393802" cy="258977"/>
          </a:xfrm>
          <a:prstGeom prst="rect">
            <a:avLst/>
          </a:prstGeom>
          <a:ln/>
        </p:spPr>
        <p:style>
          <a:lnRef idx="1">
            <a:schemeClr val="accent5"/>
          </a:lnRef>
          <a:fillRef idx="3">
            <a:schemeClr val="accent5"/>
          </a:fillRef>
          <a:effectRef idx="2">
            <a:schemeClr val="accent5"/>
          </a:effectRef>
          <a:fontRef idx="minor">
            <a:schemeClr val="lt1"/>
          </a:fontRef>
        </p:style>
        <p:txBody>
          <a:bodyPr wrap="square" lIns="88831" tIns="44416" rIns="88831" bIns="44416" rtlCol="0">
            <a:spAutoFit/>
          </a:bodyPr>
          <a:lstStyle>
            <a:defPPr>
              <a:defRPr lang="en-US"/>
            </a:defPPr>
            <a:lvl1pPr lvl="0" algn="ctr">
              <a:defRPr sz="2400" b="1">
                <a:latin typeface="Arial" panose="020B0604020202020204" pitchFamily="34" charset="0"/>
                <a:cs typeface="Arial" panose="020B0604020202020204" pitchFamily="34" charset="0"/>
              </a:defRPr>
            </a:lvl1pPr>
          </a:lstStyle>
          <a:p>
            <a:r>
              <a:rPr lang="es-CO" sz="1100" dirty="0"/>
              <a:t>Medicina Preventiva y del trabajo </a:t>
            </a:r>
          </a:p>
        </p:txBody>
      </p:sp>
      <p:sp>
        <p:nvSpPr>
          <p:cNvPr id="12" name="64 CuadroTexto"/>
          <p:cNvSpPr txBox="1"/>
          <p:nvPr/>
        </p:nvSpPr>
        <p:spPr>
          <a:xfrm>
            <a:off x="5851995" y="1361701"/>
            <a:ext cx="2085641" cy="428254"/>
          </a:xfrm>
          <a:prstGeom prst="rect">
            <a:avLst/>
          </a:prstGeom>
          <a:ln/>
        </p:spPr>
        <p:style>
          <a:lnRef idx="1">
            <a:schemeClr val="accent3"/>
          </a:lnRef>
          <a:fillRef idx="3">
            <a:schemeClr val="accent3"/>
          </a:fillRef>
          <a:effectRef idx="2">
            <a:schemeClr val="accent3"/>
          </a:effectRef>
          <a:fontRef idx="minor">
            <a:schemeClr val="lt1"/>
          </a:fontRef>
        </p:style>
        <p:txBody>
          <a:bodyPr wrap="square" lIns="88831" tIns="44416" rIns="88831" bIns="44416" rtlCol="0">
            <a:spAutoFit/>
          </a:bodyPr>
          <a:lstStyle>
            <a:defPPr>
              <a:defRPr lang="en-US"/>
            </a:defPPr>
            <a:lvl1pPr lvl="0" algn="ctr">
              <a:defRPr sz="2400" b="1">
                <a:latin typeface="Arial" panose="020B0604020202020204" pitchFamily="34" charset="0"/>
                <a:cs typeface="Arial" panose="020B0604020202020204" pitchFamily="34" charset="0"/>
              </a:defRPr>
            </a:lvl1pPr>
          </a:lstStyle>
          <a:p>
            <a:r>
              <a:rPr lang="es-CO" sz="1100" dirty="0"/>
              <a:t>Higiene y seguridad industrial </a:t>
            </a:r>
          </a:p>
        </p:txBody>
      </p:sp>
      <p:sp>
        <p:nvSpPr>
          <p:cNvPr id="13" name="Hexagon 13"/>
          <p:cNvSpPr/>
          <p:nvPr/>
        </p:nvSpPr>
        <p:spPr>
          <a:xfrm rot="5400000">
            <a:off x="9247547" y="2817543"/>
            <a:ext cx="2352679" cy="2358813"/>
          </a:xfrm>
          <a:prstGeom prst="hexagon">
            <a:avLst>
              <a:gd name="adj" fmla="val 28802"/>
              <a:gd name="vf" fmla="val 115470"/>
            </a:avLst>
          </a:prstGeom>
          <a:ln/>
        </p:spPr>
        <p:style>
          <a:lnRef idx="0">
            <a:schemeClr val="accent2"/>
          </a:lnRef>
          <a:fillRef idx="3">
            <a:schemeClr val="accent2"/>
          </a:fillRef>
          <a:effectRef idx="3">
            <a:schemeClr val="accent2"/>
          </a:effectRef>
          <a:fontRef idx="minor">
            <a:schemeClr val="lt1"/>
          </a:fontRef>
        </p:style>
        <p:txBody>
          <a:bodyPr spcFirstLastPara="0" vert="vert270" wrap="square" lIns="0" tIns="0" rIns="0" bIns="0" numCol="1" spcCol="1270" anchor="ctr" anchorCtr="0">
            <a:noAutofit/>
          </a:bodyPr>
          <a:lstStyle/>
          <a:p>
            <a:pPr algn="ctr" defTabSz="863763">
              <a:lnSpc>
                <a:spcPct val="90000"/>
              </a:lnSpc>
              <a:spcBef>
                <a:spcPct val="0"/>
              </a:spcBef>
            </a:pPr>
            <a:r>
              <a:rPr lang="es-CO" sz="1100" b="1" dirty="0">
                <a:solidFill>
                  <a:schemeClr val="bg2">
                    <a:lumMod val="25000"/>
                  </a:schemeClr>
                </a:solidFill>
                <a:latin typeface="Segoe UI" panose="020B0502040204020203" pitchFamily="34" charset="0"/>
                <a:cs typeface="Segoe UI" panose="020B0502040204020203" pitchFamily="34" charset="0"/>
              </a:rPr>
              <a:t>Planes de Gestión del Riesgo ante  Emergencia y Desastre</a:t>
            </a:r>
          </a:p>
        </p:txBody>
      </p:sp>
      <p:sp>
        <p:nvSpPr>
          <p:cNvPr id="14" name="72 CuadroTexto"/>
          <p:cNvSpPr txBox="1"/>
          <p:nvPr/>
        </p:nvSpPr>
        <p:spPr>
          <a:xfrm>
            <a:off x="9507811" y="1438960"/>
            <a:ext cx="2257469" cy="428254"/>
          </a:xfrm>
          <a:prstGeom prst="rect">
            <a:avLst/>
          </a:prstGeom>
          <a:ln/>
        </p:spPr>
        <p:style>
          <a:lnRef idx="1">
            <a:schemeClr val="accent4"/>
          </a:lnRef>
          <a:fillRef idx="3">
            <a:schemeClr val="accent4"/>
          </a:fillRef>
          <a:effectRef idx="2">
            <a:schemeClr val="accent4"/>
          </a:effectRef>
          <a:fontRef idx="minor">
            <a:schemeClr val="lt1"/>
          </a:fontRef>
        </p:style>
        <p:txBody>
          <a:bodyPr wrap="square" lIns="88831" tIns="44416" rIns="88831" bIns="44416" rtlCol="0">
            <a:spAutoFit/>
          </a:bodyPr>
          <a:lstStyle>
            <a:defPPr>
              <a:defRPr lang="en-US"/>
            </a:defPPr>
            <a:lvl1pPr lvl="0" algn="ctr">
              <a:defRPr sz="2400" b="1">
                <a:latin typeface="Arial" panose="020B0604020202020204" pitchFamily="34" charset="0"/>
                <a:cs typeface="Arial" panose="020B0604020202020204" pitchFamily="34" charset="0"/>
              </a:defRPr>
            </a:lvl1pPr>
          </a:lstStyle>
          <a:p>
            <a:r>
              <a:rPr lang="es-CO" sz="1100" dirty="0"/>
              <a:t>Gestión del riesgo de emergencias y desastres</a:t>
            </a:r>
          </a:p>
        </p:txBody>
      </p:sp>
      <p:grpSp>
        <p:nvGrpSpPr>
          <p:cNvPr id="15" name="1 Grupo"/>
          <p:cNvGrpSpPr/>
          <p:nvPr/>
        </p:nvGrpSpPr>
        <p:grpSpPr>
          <a:xfrm>
            <a:off x="531008" y="2199320"/>
            <a:ext cx="3783454" cy="1883134"/>
            <a:chOff x="379286" y="2783622"/>
            <a:chExt cx="5175015" cy="2849566"/>
          </a:xfrm>
        </p:grpSpPr>
        <p:sp>
          <p:nvSpPr>
            <p:cNvPr id="16" name="Hexagon 7"/>
            <p:cNvSpPr/>
            <p:nvPr/>
          </p:nvSpPr>
          <p:spPr>
            <a:xfrm rot="5400000">
              <a:off x="2962391" y="3041277"/>
              <a:ext cx="2823910" cy="2359911"/>
            </a:xfrm>
            <a:prstGeom prst="hexagon">
              <a:avLst>
                <a:gd name="adj" fmla="val 28802"/>
                <a:gd name="vf" fmla="val 115470"/>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spcFirstLastPara="0" vert="vert270" wrap="square" lIns="0" tIns="0" rIns="0" bIns="0" numCol="1" spcCol="1270" anchor="ctr" anchorCtr="0">
              <a:noAutofit/>
            </a:bodyPr>
            <a:lstStyle/>
            <a:p>
              <a:pPr algn="ctr" defTabSz="863763">
                <a:lnSpc>
                  <a:spcPct val="90000"/>
                </a:lnSpc>
                <a:spcBef>
                  <a:spcPct val="0"/>
                </a:spcBef>
              </a:pPr>
              <a:r>
                <a:rPr lang="es-CO" sz="1100" b="1" dirty="0">
                  <a:solidFill>
                    <a:srgbClr val="A50021"/>
                  </a:solidFill>
                  <a:latin typeface="Segoe UI" panose="020B0502040204020203" pitchFamily="34" charset="0"/>
                  <a:cs typeface="Segoe UI" panose="020B0502040204020203" pitchFamily="34" charset="0"/>
                </a:rPr>
                <a:t>Programa de Prevención y promoción</a:t>
              </a:r>
            </a:p>
          </p:txBody>
        </p:sp>
        <p:sp>
          <p:nvSpPr>
            <p:cNvPr id="17" name="Hexagon 7"/>
            <p:cNvSpPr/>
            <p:nvPr/>
          </p:nvSpPr>
          <p:spPr>
            <a:xfrm rot="5400000">
              <a:off x="122552" y="3040356"/>
              <a:ext cx="2849565" cy="2336097"/>
            </a:xfrm>
            <a:prstGeom prst="hexagon">
              <a:avLst>
                <a:gd name="adj" fmla="val 28802"/>
                <a:gd name="vf" fmla="val 115470"/>
              </a:avLst>
            </a:prstGeom>
            <a:solidFill>
              <a:schemeClr val="accent5">
                <a:lumMod val="40000"/>
                <a:lumOff val="60000"/>
              </a:schemeClr>
            </a:solidFill>
            <a:ln/>
          </p:spPr>
          <p:style>
            <a:lnRef idx="0">
              <a:schemeClr val="accent6"/>
            </a:lnRef>
            <a:fillRef idx="3">
              <a:schemeClr val="accent6"/>
            </a:fillRef>
            <a:effectRef idx="3">
              <a:schemeClr val="accent6"/>
            </a:effectRef>
            <a:fontRef idx="minor">
              <a:schemeClr val="lt1"/>
            </a:fontRef>
          </p:style>
          <p:txBody>
            <a:bodyPr spcFirstLastPara="0" vert="vert270" wrap="square" lIns="0" tIns="0" rIns="0" bIns="0" numCol="1" spcCol="1270" anchor="ctr" anchorCtr="0">
              <a:noAutofit/>
            </a:bodyPr>
            <a:lstStyle/>
            <a:p>
              <a:pPr algn="ctr" defTabSz="863763">
                <a:lnSpc>
                  <a:spcPct val="90000"/>
                </a:lnSpc>
                <a:spcBef>
                  <a:spcPct val="0"/>
                </a:spcBef>
              </a:pPr>
              <a:r>
                <a:rPr lang="es-CO" sz="1100" b="1" spc="-39" dirty="0">
                  <a:solidFill>
                    <a:srgbClr val="A50021"/>
                  </a:solidFill>
                  <a:latin typeface="Segoe UI" panose="020B0502040204020203" pitchFamily="34" charset="0"/>
                  <a:cs typeface="Segoe UI" panose="020B0502040204020203" pitchFamily="34" charset="0"/>
                </a:rPr>
                <a:t>Sistemas y programas de Vigilancia Epidemiológica</a:t>
              </a:r>
            </a:p>
          </p:txBody>
        </p:sp>
      </p:grpSp>
      <p:sp>
        <p:nvSpPr>
          <p:cNvPr id="18" name="44 Rectángulo"/>
          <p:cNvSpPr/>
          <p:nvPr/>
        </p:nvSpPr>
        <p:spPr>
          <a:xfrm>
            <a:off x="7519303" y="5118477"/>
            <a:ext cx="1663897" cy="110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7646" indent="-277646">
              <a:buFont typeface="Arial" panose="020B0604020202020204" pitchFamily="34" charset="0"/>
              <a:buChar char="•"/>
            </a:pPr>
            <a:r>
              <a:rPr lang="es-ES" sz="1100" dirty="0">
                <a:solidFill>
                  <a:schemeClr val="tx1"/>
                </a:solidFill>
                <a:latin typeface="Segoe UI" panose="020B0502040204020203" pitchFamily="34" charset="0"/>
                <a:cs typeface="Segoe UI" panose="020B0502040204020203" pitchFamily="34" charset="0"/>
              </a:rPr>
              <a:t>Eléctrico</a:t>
            </a:r>
          </a:p>
          <a:p>
            <a:pPr marL="277646" indent="-277646">
              <a:buFont typeface="Arial" panose="020B0604020202020204" pitchFamily="34" charset="0"/>
              <a:buChar char="•"/>
            </a:pPr>
            <a:r>
              <a:rPr lang="es-ES" sz="1100" dirty="0">
                <a:solidFill>
                  <a:schemeClr val="tx1"/>
                </a:solidFill>
                <a:latin typeface="Segoe UI" panose="020B0502040204020203" pitchFamily="34" charset="0"/>
                <a:cs typeface="Segoe UI" panose="020B0502040204020203" pitchFamily="34" charset="0"/>
              </a:rPr>
              <a:t>Alturas</a:t>
            </a:r>
          </a:p>
          <a:p>
            <a:pPr marL="277646" indent="-277646">
              <a:buFont typeface="Arial" panose="020B0604020202020204" pitchFamily="34" charset="0"/>
              <a:buChar char="•"/>
            </a:pPr>
            <a:r>
              <a:rPr lang="es-ES" sz="1100" dirty="0">
                <a:solidFill>
                  <a:schemeClr val="tx1"/>
                </a:solidFill>
                <a:latin typeface="Segoe UI" panose="020B0502040204020203" pitchFamily="34" charset="0"/>
                <a:cs typeface="Segoe UI" panose="020B0502040204020203" pitchFamily="34" charset="0"/>
              </a:rPr>
              <a:t>Confinado</a:t>
            </a:r>
          </a:p>
          <a:p>
            <a:pPr marL="277646" indent="-277646">
              <a:buFont typeface="Arial" panose="020B0604020202020204" pitchFamily="34" charset="0"/>
              <a:buChar char="•"/>
            </a:pPr>
            <a:r>
              <a:rPr lang="es-ES" sz="1100" dirty="0">
                <a:solidFill>
                  <a:schemeClr val="tx1"/>
                </a:solidFill>
                <a:latin typeface="Segoe UI" panose="020B0502040204020203" pitchFamily="34" charset="0"/>
                <a:cs typeface="Segoe UI" panose="020B0502040204020203" pitchFamily="34" charset="0"/>
              </a:rPr>
              <a:t>Mecánico</a:t>
            </a:r>
            <a:endParaRPr lang="es-CO" sz="1100" dirty="0">
              <a:solidFill>
                <a:schemeClr val="tx1"/>
              </a:solidFill>
              <a:latin typeface="Segoe UI" panose="020B0502040204020203" pitchFamily="34" charset="0"/>
              <a:cs typeface="Segoe UI" panose="020B0502040204020203" pitchFamily="34" charset="0"/>
            </a:endParaRPr>
          </a:p>
        </p:txBody>
      </p:sp>
      <p:pic>
        <p:nvPicPr>
          <p:cNvPr id="19" name="Imagen 18"/>
          <p:cNvPicPr>
            <a:picLocks noChangeAspect="1"/>
          </p:cNvPicPr>
          <p:nvPr/>
        </p:nvPicPr>
        <p:blipFill rotWithShape="1">
          <a:blip r:embed="rId3" cstate="print">
            <a:extLst>
              <a:ext uri="{28A0092B-C50C-407E-A947-70E740481C1C}">
                <a14:useLocalDpi xmlns:a14="http://schemas.microsoft.com/office/drawing/2010/main" val="0"/>
              </a:ext>
            </a:extLst>
          </a:blip>
          <a:srcRect l="4471" t="27931" r="76641" b="54291"/>
          <a:stretch/>
        </p:blipFill>
        <p:spPr>
          <a:xfrm>
            <a:off x="4570423" y="1003729"/>
            <a:ext cx="1224136" cy="1152128"/>
          </a:xfrm>
          <a:prstGeom prst="rect">
            <a:avLst/>
          </a:prstGeom>
        </p:spPr>
      </p:pic>
      <p:pic>
        <p:nvPicPr>
          <p:cNvPr id="20" name="Imagen 19"/>
          <p:cNvPicPr>
            <a:picLocks noChangeAspect="1"/>
          </p:cNvPicPr>
          <p:nvPr/>
        </p:nvPicPr>
        <p:blipFill rotWithShape="1">
          <a:blip r:embed="rId4">
            <a:extLst>
              <a:ext uri="{28A0092B-C50C-407E-A947-70E740481C1C}">
                <a14:useLocalDpi xmlns:a14="http://schemas.microsoft.com/office/drawing/2010/main" val="0"/>
              </a:ext>
            </a:extLst>
          </a:blip>
          <a:srcRect l="6525" t="36716" r="65699" b="36715"/>
          <a:stretch/>
        </p:blipFill>
        <p:spPr>
          <a:xfrm>
            <a:off x="318945" y="1002218"/>
            <a:ext cx="1234872" cy="1181183"/>
          </a:xfrm>
          <a:prstGeom prst="rect">
            <a:avLst/>
          </a:prstGeom>
        </p:spPr>
      </p:pic>
      <p:pic>
        <p:nvPicPr>
          <p:cNvPr id="21" name="Imagen 20"/>
          <p:cNvPicPr>
            <a:picLocks noChangeAspect="1"/>
          </p:cNvPicPr>
          <p:nvPr/>
        </p:nvPicPr>
        <p:blipFill rotWithShape="1">
          <a:blip r:embed="rId5">
            <a:extLst>
              <a:ext uri="{28A0092B-C50C-407E-A947-70E740481C1C}">
                <a14:useLocalDpi xmlns:a14="http://schemas.microsoft.com/office/drawing/2010/main" val="0"/>
              </a:ext>
            </a:extLst>
          </a:blip>
          <a:srcRect l="3830" t="50000" r="74301" b="15286"/>
          <a:stretch/>
        </p:blipFill>
        <p:spPr>
          <a:xfrm>
            <a:off x="8407554" y="981556"/>
            <a:ext cx="1100257" cy="1222508"/>
          </a:xfrm>
          <a:prstGeom prst="rect">
            <a:avLst/>
          </a:prstGeom>
        </p:spPr>
      </p:pic>
      <p:sp>
        <p:nvSpPr>
          <p:cNvPr id="22" name="Rectángulo redondeado 21"/>
          <p:cNvSpPr/>
          <p:nvPr/>
        </p:nvSpPr>
        <p:spPr>
          <a:xfrm>
            <a:off x="379902" y="4225876"/>
            <a:ext cx="1872972" cy="48741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s-CO" sz="1100" dirty="0" smtClean="0">
                <a:cs typeface="Arial" panose="020B0604020202020204" pitchFamily="34" charset="0"/>
              </a:rPr>
              <a:t>Biomecánico</a:t>
            </a:r>
            <a:endParaRPr lang="es-CO" sz="1100" dirty="0">
              <a:cs typeface="Arial" panose="020B0604020202020204" pitchFamily="34" charset="0"/>
            </a:endParaRPr>
          </a:p>
        </p:txBody>
      </p:sp>
      <p:sp>
        <p:nvSpPr>
          <p:cNvPr id="23" name="Rectángulo redondeado 22"/>
          <p:cNvSpPr/>
          <p:nvPr/>
        </p:nvSpPr>
        <p:spPr>
          <a:xfrm>
            <a:off x="380404" y="4796441"/>
            <a:ext cx="1872972" cy="24668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s-CO" sz="1100" dirty="0" smtClean="0">
                <a:cs typeface="Arial" panose="020B0604020202020204" pitchFamily="34" charset="0"/>
              </a:rPr>
              <a:t>Biológico</a:t>
            </a:r>
            <a:endParaRPr lang="es-CO" sz="1100" dirty="0">
              <a:cs typeface="Arial" panose="020B0604020202020204" pitchFamily="34" charset="0"/>
            </a:endParaRPr>
          </a:p>
        </p:txBody>
      </p:sp>
      <p:sp>
        <p:nvSpPr>
          <p:cNvPr id="24" name="Rectángulo redondeado 23"/>
          <p:cNvSpPr/>
          <p:nvPr/>
        </p:nvSpPr>
        <p:spPr>
          <a:xfrm>
            <a:off x="382428" y="5164846"/>
            <a:ext cx="1872972" cy="242544"/>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s-CO" sz="1100" dirty="0" smtClean="0">
                <a:cs typeface="Arial" panose="020B0604020202020204" pitchFamily="34" charset="0"/>
              </a:rPr>
              <a:t>Radiaciones Ionizantes</a:t>
            </a:r>
            <a:endParaRPr lang="es-CO" sz="1100" dirty="0">
              <a:cs typeface="Arial" panose="020B0604020202020204" pitchFamily="34" charset="0"/>
            </a:endParaRPr>
          </a:p>
        </p:txBody>
      </p:sp>
      <p:sp>
        <p:nvSpPr>
          <p:cNvPr id="25" name="Rectángulo redondeado 24"/>
          <p:cNvSpPr/>
          <p:nvPr/>
        </p:nvSpPr>
        <p:spPr>
          <a:xfrm>
            <a:off x="379902" y="5535410"/>
            <a:ext cx="1872972" cy="24254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s-CO" sz="1100" dirty="0" smtClean="0">
                <a:cs typeface="Arial" panose="020B0604020202020204" pitchFamily="34" charset="0"/>
              </a:rPr>
              <a:t>Psicosocial</a:t>
            </a:r>
            <a:endParaRPr lang="es-CO" sz="1100" dirty="0">
              <a:cs typeface="Arial" panose="020B0604020202020204" pitchFamily="34" charset="0"/>
            </a:endParaRPr>
          </a:p>
        </p:txBody>
      </p:sp>
      <p:sp>
        <p:nvSpPr>
          <p:cNvPr id="27" name="Rectángulo redondeado 26"/>
          <p:cNvSpPr/>
          <p:nvPr/>
        </p:nvSpPr>
        <p:spPr>
          <a:xfrm>
            <a:off x="2765759" y="4182627"/>
            <a:ext cx="1714853" cy="23410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s-CO" sz="1100" dirty="0" smtClean="0">
                <a:cs typeface="Arial" panose="020B0604020202020204" pitchFamily="34" charset="0"/>
              </a:rPr>
              <a:t>Auditivo</a:t>
            </a:r>
            <a:endParaRPr lang="es-CO" sz="1100" dirty="0">
              <a:cs typeface="Arial" panose="020B0604020202020204" pitchFamily="34" charset="0"/>
            </a:endParaRPr>
          </a:p>
        </p:txBody>
      </p:sp>
      <p:sp>
        <p:nvSpPr>
          <p:cNvPr id="28" name="Rectángulo redondeado 27"/>
          <p:cNvSpPr/>
          <p:nvPr/>
        </p:nvSpPr>
        <p:spPr>
          <a:xfrm>
            <a:off x="2765758" y="4673380"/>
            <a:ext cx="1714853" cy="234101"/>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s-CO" sz="1100" dirty="0" smtClean="0">
                <a:cs typeface="Arial" panose="020B0604020202020204" pitchFamily="34" charset="0"/>
              </a:rPr>
              <a:t>Visual</a:t>
            </a:r>
            <a:endParaRPr lang="es-CO" sz="1100" dirty="0">
              <a:cs typeface="Arial" panose="020B0604020202020204" pitchFamily="34" charset="0"/>
            </a:endParaRPr>
          </a:p>
        </p:txBody>
      </p:sp>
      <p:sp>
        <p:nvSpPr>
          <p:cNvPr id="29" name="Rectángulo redondeado 28"/>
          <p:cNvSpPr/>
          <p:nvPr/>
        </p:nvSpPr>
        <p:spPr>
          <a:xfrm>
            <a:off x="2791179" y="5173289"/>
            <a:ext cx="1714853" cy="23410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s-CO" sz="1100" dirty="0" smtClean="0">
                <a:cs typeface="Arial" panose="020B0604020202020204" pitchFamily="34" charset="0"/>
              </a:rPr>
              <a:t>Cardiovascular</a:t>
            </a:r>
            <a:endParaRPr lang="es-CO" sz="1100" dirty="0">
              <a:cs typeface="Arial" panose="020B0604020202020204" pitchFamily="34" charset="0"/>
            </a:endParaRPr>
          </a:p>
        </p:txBody>
      </p:sp>
      <p:sp>
        <p:nvSpPr>
          <p:cNvPr id="30" name="Rectángulo redondeado 29"/>
          <p:cNvSpPr/>
          <p:nvPr/>
        </p:nvSpPr>
        <p:spPr>
          <a:xfrm>
            <a:off x="2791178" y="5543853"/>
            <a:ext cx="1714853" cy="23410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s-CO" sz="1100" dirty="0" smtClean="0">
                <a:cs typeface="Arial" panose="020B0604020202020204" pitchFamily="34" charset="0"/>
              </a:rPr>
              <a:t>Fonoaudiología</a:t>
            </a:r>
            <a:endParaRPr lang="es-CO" sz="1100" dirty="0">
              <a:cs typeface="Arial" panose="020B0604020202020204" pitchFamily="34" charset="0"/>
            </a:endParaRPr>
          </a:p>
        </p:txBody>
      </p:sp>
    </p:spTree>
    <p:extLst>
      <p:ext uri="{BB962C8B-B14F-4D97-AF65-F5344CB8AC3E}">
        <p14:creationId xmlns:p14="http://schemas.microsoft.com/office/powerpoint/2010/main" val="2715914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C5C69C3-90D0-181C-07FD-7B442A46F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7711" y="922903"/>
            <a:ext cx="4181517" cy="5412016"/>
          </a:xfrm>
          <a:prstGeom prst="rect">
            <a:avLst/>
          </a:prstGeom>
        </p:spPr>
      </p:pic>
      <p:sp>
        <p:nvSpPr>
          <p:cNvPr id="7" name="Google Shape;685;p36">
            <a:extLst>
              <a:ext uri="{FF2B5EF4-FFF2-40B4-BE49-F238E27FC236}">
                <a16:creationId xmlns:a16="http://schemas.microsoft.com/office/drawing/2014/main" id="{59675CB2-D31A-4F1D-4685-FCB80BC20FE6}"/>
              </a:ext>
            </a:extLst>
          </p:cNvPr>
          <p:cNvSpPr txBox="1">
            <a:spLocks/>
          </p:cNvSpPr>
          <p:nvPr/>
        </p:nvSpPr>
        <p:spPr>
          <a:xfrm>
            <a:off x="5879815" y="456633"/>
            <a:ext cx="5225540" cy="350865"/>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4285"/>
              </a:lnSpc>
              <a:spcBef>
                <a:spcPts val="0"/>
              </a:spcBef>
              <a:buClr>
                <a:srgbClr val="000447"/>
              </a:buClr>
              <a:buSzPts val="2800"/>
              <a:buFont typeface="Helvetica Neue"/>
              <a:buNone/>
            </a:pPr>
            <a:r>
              <a:rPr lang="es-ES" sz="2000" dirty="0">
                <a:latin typeface="Arial" panose="020B0604020202020204" pitchFamily="34" charset="0"/>
                <a:cs typeface="Arial" panose="020B0604020202020204" pitchFamily="34" charset="0"/>
              </a:rPr>
              <a:t>Reporte de Actos y/o Condiciones Inseguras</a:t>
            </a:r>
          </a:p>
        </p:txBody>
      </p:sp>
      <p:sp>
        <p:nvSpPr>
          <p:cNvPr id="10" name="Paralelogramo 9">
            <a:extLst>
              <a:ext uri="{FF2B5EF4-FFF2-40B4-BE49-F238E27FC236}">
                <a16:creationId xmlns:a16="http://schemas.microsoft.com/office/drawing/2014/main" id="{F1AF3B63-2A29-3103-ECBA-1E7C0AB13775}"/>
              </a:ext>
            </a:extLst>
          </p:cNvPr>
          <p:cNvSpPr/>
          <p:nvPr/>
        </p:nvSpPr>
        <p:spPr>
          <a:xfrm>
            <a:off x="1463749" y="4032974"/>
            <a:ext cx="10058400" cy="584789"/>
          </a:xfrm>
          <a:prstGeom prst="parallelogram">
            <a:avLst/>
          </a:prstGeom>
          <a:solidFill>
            <a:srgbClr val="D002B7"/>
          </a:solidFill>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nSpc>
                <a:spcPct val="90000"/>
              </a:lnSpc>
              <a:buClr>
                <a:srgbClr val="FF0000"/>
              </a:buClr>
              <a:buSzPts val="1800"/>
            </a:pPr>
            <a:r>
              <a:rPr lang="es-CO" sz="1100" b="1" dirty="0">
                <a:solidFill>
                  <a:schemeClr val="bg1"/>
                </a:solidFill>
                <a:latin typeface="Arial" panose="020B0604020202020204" pitchFamily="34" charset="0"/>
                <a:ea typeface="Quattrocento Sans"/>
                <a:cs typeface="Arial" panose="020B0604020202020204" pitchFamily="34" charset="0"/>
                <a:sym typeface="Quattrocento Sans"/>
              </a:rPr>
              <a:t>IDENTIFIQUE</a:t>
            </a:r>
            <a:r>
              <a:rPr lang="es-CO" sz="1100" dirty="0">
                <a:solidFill>
                  <a:schemeClr val="bg1"/>
                </a:solidFill>
                <a:latin typeface="Arial" panose="020B0604020202020204" pitchFamily="34" charset="0"/>
                <a:ea typeface="Quattrocento Sans"/>
                <a:cs typeface="Arial" panose="020B0604020202020204" pitchFamily="34" charset="0"/>
                <a:sym typeface="Quattrocento Sans"/>
              </a:rPr>
              <a:t> si existen </a:t>
            </a:r>
            <a:r>
              <a:rPr lang="es-CO" sz="1100" b="1" dirty="0">
                <a:solidFill>
                  <a:schemeClr val="bg1"/>
                </a:solidFill>
                <a:latin typeface="Arial" panose="020B0604020202020204" pitchFamily="34" charset="0"/>
                <a:ea typeface="Quattrocento Sans"/>
                <a:cs typeface="Arial" panose="020B0604020202020204" pitchFamily="34" charset="0"/>
                <a:sym typeface="Quattrocento Sans"/>
              </a:rPr>
              <a:t>FACTORES</a:t>
            </a:r>
            <a:r>
              <a:rPr lang="es-CO" sz="1100" dirty="0">
                <a:solidFill>
                  <a:schemeClr val="bg1"/>
                </a:solidFill>
                <a:latin typeface="Arial" panose="020B0604020202020204" pitchFamily="34" charset="0"/>
                <a:ea typeface="Quattrocento Sans"/>
                <a:cs typeface="Arial" panose="020B0604020202020204" pitchFamily="34" charset="0"/>
                <a:sym typeface="Quattrocento Sans"/>
              </a:rPr>
              <a:t> que </a:t>
            </a:r>
            <a:r>
              <a:rPr lang="es-CO" sz="1100" b="1" dirty="0">
                <a:solidFill>
                  <a:schemeClr val="bg1"/>
                </a:solidFill>
                <a:latin typeface="Arial" panose="020B0604020202020204" pitchFamily="34" charset="0"/>
                <a:ea typeface="Quattrocento Sans"/>
                <a:cs typeface="Arial" panose="020B0604020202020204" pitchFamily="34" charset="0"/>
                <a:sym typeface="Quattrocento Sans"/>
              </a:rPr>
              <a:t>PUEDAN AFECTAR</a:t>
            </a:r>
            <a:r>
              <a:rPr lang="es-CO" sz="1100" dirty="0">
                <a:solidFill>
                  <a:schemeClr val="bg1"/>
                </a:solidFill>
                <a:latin typeface="Arial" panose="020B0604020202020204" pitchFamily="34" charset="0"/>
                <a:ea typeface="Quattrocento Sans"/>
                <a:cs typeface="Arial" panose="020B0604020202020204" pitchFamily="34" charset="0"/>
                <a:sym typeface="Quattrocento Sans"/>
              </a:rPr>
              <a:t> sus </a:t>
            </a:r>
            <a:r>
              <a:rPr lang="es-CO" sz="1100" b="1" dirty="0">
                <a:solidFill>
                  <a:schemeClr val="bg1"/>
                </a:solidFill>
                <a:latin typeface="Arial" panose="020B0604020202020204" pitchFamily="34" charset="0"/>
                <a:ea typeface="Quattrocento Sans"/>
                <a:cs typeface="Arial" panose="020B0604020202020204" pitchFamily="34" charset="0"/>
                <a:sym typeface="Quattrocento Sans"/>
              </a:rPr>
              <a:t>CONDICIONES DE TRABAJO </a:t>
            </a:r>
            <a:r>
              <a:rPr lang="es-CO" sz="1100" dirty="0">
                <a:solidFill>
                  <a:schemeClr val="bg1"/>
                </a:solidFill>
                <a:latin typeface="Arial" panose="020B0604020202020204" pitchFamily="34" charset="0"/>
                <a:ea typeface="Quattrocento Sans"/>
                <a:cs typeface="Arial" panose="020B0604020202020204" pitchFamily="34" charset="0"/>
                <a:sym typeface="Quattrocento Sans"/>
              </a:rPr>
              <a:t>y pueden desencadenar accidentes de trabajo o enfermedades laborales</a:t>
            </a:r>
            <a:r>
              <a:rPr lang="es-CO" sz="1100" dirty="0">
                <a:solidFill>
                  <a:schemeClr val="dk1"/>
                </a:solidFill>
                <a:latin typeface="Arial" panose="020B0604020202020204" pitchFamily="34" charset="0"/>
                <a:ea typeface="Quattrocento Sans"/>
                <a:cs typeface="Arial" panose="020B0604020202020204" pitchFamily="34" charset="0"/>
                <a:sym typeface="Quattrocento Sans"/>
              </a:rPr>
              <a:t>.</a:t>
            </a:r>
            <a:endParaRPr lang="es-CO" sz="1100" dirty="0">
              <a:latin typeface="Arial" panose="020B0604020202020204" pitchFamily="34" charset="0"/>
              <a:cs typeface="Arial" panose="020B0604020202020204" pitchFamily="34" charset="0"/>
            </a:endParaRPr>
          </a:p>
        </p:txBody>
      </p:sp>
      <p:sp>
        <p:nvSpPr>
          <p:cNvPr id="11" name="Rectángulo redondeado 3">
            <a:extLst>
              <a:ext uri="{FF2B5EF4-FFF2-40B4-BE49-F238E27FC236}">
                <a16:creationId xmlns:a16="http://schemas.microsoft.com/office/drawing/2014/main" id="{28B9B6CF-8858-9CDD-0B7B-ACC25050A56A}"/>
              </a:ext>
            </a:extLst>
          </p:cNvPr>
          <p:cNvSpPr/>
          <p:nvPr/>
        </p:nvSpPr>
        <p:spPr>
          <a:xfrm>
            <a:off x="134679" y="4032974"/>
            <a:ext cx="1041991" cy="584789"/>
          </a:xfrm>
          <a:prstGeom prst="roundRect">
            <a:avLst/>
          </a:prstGeom>
          <a:solidFill>
            <a:srgbClr val="D002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1.</a:t>
            </a:r>
          </a:p>
        </p:txBody>
      </p:sp>
      <p:sp>
        <p:nvSpPr>
          <p:cNvPr id="12" name="Paralelogramo 11">
            <a:extLst>
              <a:ext uri="{FF2B5EF4-FFF2-40B4-BE49-F238E27FC236}">
                <a16:creationId xmlns:a16="http://schemas.microsoft.com/office/drawing/2014/main" id="{8A3B72CB-C4DA-3D11-F024-6D57A48C669C}"/>
              </a:ext>
            </a:extLst>
          </p:cNvPr>
          <p:cNvSpPr/>
          <p:nvPr/>
        </p:nvSpPr>
        <p:spPr>
          <a:xfrm>
            <a:off x="1463749" y="4936742"/>
            <a:ext cx="9531870" cy="584789"/>
          </a:xfrm>
          <a:prstGeom prst="parallelogram">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nSpc>
                <a:spcPct val="90000"/>
              </a:lnSpc>
              <a:buClr>
                <a:schemeClr val="dk1"/>
              </a:buClr>
              <a:buSzPts val="1800"/>
            </a:pPr>
            <a:r>
              <a:rPr lang="es-CO" sz="1100" dirty="0">
                <a:solidFill>
                  <a:schemeClr val="bg1"/>
                </a:solidFill>
                <a:latin typeface="Arial" panose="020B0604020202020204" pitchFamily="34" charset="0"/>
                <a:ea typeface="Quattrocento Sans"/>
                <a:cs typeface="Arial" panose="020B0604020202020204" pitchFamily="34" charset="0"/>
                <a:sym typeface="Quattrocento Sans"/>
              </a:rPr>
              <a:t>Ingrese al Software </a:t>
            </a:r>
            <a:r>
              <a:rPr lang="es-CO" sz="1100" dirty="0" err="1">
                <a:solidFill>
                  <a:schemeClr val="bg1"/>
                </a:solidFill>
                <a:latin typeface="Arial" panose="020B0604020202020204" pitchFamily="34" charset="0"/>
                <a:ea typeface="Quattrocento Sans"/>
                <a:cs typeface="Arial" panose="020B0604020202020204" pitchFamily="34" charset="0"/>
                <a:sym typeface="Quattrocento Sans"/>
              </a:rPr>
              <a:t>Kawak</a:t>
            </a:r>
            <a:r>
              <a:rPr lang="es-CO" sz="1100" dirty="0">
                <a:solidFill>
                  <a:schemeClr val="bg1"/>
                </a:solidFill>
                <a:latin typeface="Arial" panose="020B0604020202020204" pitchFamily="34" charset="0"/>
                <a:ea typeface="Quattrocento Sans"/>
                <a:cs typeface="Arial" panose="020B0604020202020204" pitchFamily="34" charset="0"/>
                <a:sym typeface="Quattrocento Sans"/>
              </a:rPr>
              <a:t> en el </a:t>
            </a:r>
            <a:r>
              <a:rPr lang="es-CO" sz="1100" b="1" dirty="0">
                <a:solidFill>
                  <a:schemeClr val="bg1"/>
                </a:solidFill>
                <a:latin typeface="Arial" panose="020B0604020202020204" pitchFamily="34" charset="0"/>
                <a:ea typeface="Quattrocento Sans"/>
                <a:cs typeface="Arial" panose="020B0604020202020204" pitchFamily="34" charset="0"/>
                <a:sym typeface="Quattrocento Sans"/>
              </a:rPr>
              <a:t>MÓDULO DE SEGURIDAD Y SALUD</a:t>
            </a:r>
            <a:r>
              <a:rPr lang="es-CO" sz="1100" dirty="0">
                <a:solidFill>
                  <a:schemeClr val="bg1"/>
                </a:solidFill>
                <a:latin typeface="Arial" panose="020B0604020202020204" pitchFamily="34" charset="0"/>
                <a:ea typeface="Quattrocento Sans"/>
                <a:cs typeface="Arial" panose="020B0604020202020204" pitchFamily="34" charset="0"/>
                <a:sym typeface="Quattrocento Sans"/>
              </a:rPr>
              <a:t>, seleccione el ítem </a:t>
            </a:r>
            <a:r>
              <a:rPr lang="es-CO" sz="1100" b="1" dirty="0">
                <a:solidFill>
                  <a:schemeClr val="bg1"/>
                </a:solidFill>
                <a:latin typeface="Arial" panose="020B0604020202020204" pitchFamily="34" charset="0"/>
                <a:ea typeface="Quattrocento Sans"/>
                <a:cs typeface="Arial" panose="020B0604020202020204" pitchFamily="34" charset="0"/>
                <a:sym typeface="Quattrocento Sans"/>
              </a:rPr>
              <a:t>ACTOS Y CONDICIONES INSEGUROS.</a:t>
            </a:r>
            <a:endParaRPr lang="es-CO" sz="1100" dirty="0">
              <a:solidFill>
                <a:schemeClr val="bg1"/>
              </a:solidFill>
              <a:latin typeface="Arial" panose="020B0604020202020204" pitchFamily="34" charset="0"/>
              <a:cs typeface="Arial" panose="020B0604020202020204" pitchFamily="34" charset="0"/>
            </a:endParaRPr>
          </a:p>
        </p:txBody>
      </p:sp>
      <p:sp>
        <p:nvSpPr>
          <p:cNvPr id="13" name="Rectángulo redondeado 23">
            <a:extLst>
              <a:ext uri="{FF2B5EF4-FFF2-40B4-BE49-F238E27FC236}">
                <a16:creationId xmlns:a16="http://schemas.microsoft.com/office/drawing/2014/main" id="{04C68712-A658-030F-885F-C876E747F93C}"/>
              </a:ext>
            </a:extLst>
          </p:cNvPr>
          <p:cNvSpPr/>
          <p:nvPr/>
        </p:nvSpPr>
        <p:spPr>
          <a:xfrm>
            <a:off x="134679" y="4936742"/>
            <a:ext cx="1041991" cy="584789"/>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2.</a:t>
            </a:r>
          </a:p>
        </p:txBody>
      </p:sp>
      <p:sp>
        <p:nvSpPr>
          <p:cNvPr id="14" name="Paralelogramo 13">
            <a:extLst>
              <a:ext uri="{FF2B5EF4-FFF2-40B4-BE49-F238E27FC236}">
                <a16:creationId xmlns:a16="http://schemas.microsoft.com/office/drawing/2014/main" id="{9FC29200-C9B4-AFB5-BD38-1E9B56365AB9}"/>
              </a:ext>
            </a:extLst>
          </p:cNvPr>
          <p:cNvSpPr/>
          <p:nvPr/>
        </p:nvSpPr>
        <p:spPr>
          <a:xfrm>
            <a:off x="1463749" y="5731523"/>
            <a:ext cx="9163275" cy="622005"/>
          </a:xfrm>
          <a:prstGeom prst="parallelogram">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nSpc>
                <a:spcPct val="90000"/>
              </a:lnSpc>
              <a:buClr>
                <a:schemeClr val="dk1"/>
              </a:buClr>
              <a:buSzPts val="1800"/>
            </a:pPr>
            <a:endParaRPr lang="es-CO" sz="1100" dirty="0">
              <a:solidFill>
                <a:schemeClr val="bg1"/>
              </a:solidFill>
              <a:latin typeface="Arial" panose="020B0604020202020204" pitchFamily="34" charset="0"/>
              <a:ea typeface="Quattrocento Sans"/>
              <a:cs typeface="Arial" panose="020B0604020202020204" pitchFamily="34" charset="0"/>
              <a:sym typeface="Quattrocento Sans"/>
            </a:endParaRPr>
          </a:p>
          <a:p>
            <a:pPr marL="0" lvl="1">
              <a:lnSpc>
                <a:spcPct val="90000"/>
              </a:lnSpc>
              <a:buClr>
                <a:schemeClr val="dk1"/>
              </a:buClr>
              <a:buSzPts val="1800"/>
            </a:pPr>
            <a:r>
              <a:rPr lang="es-CO" sz="1100" b="1" dirty="0">
                <a:solidFill>
                  <a:schemeClr val="bg1"/>
                </a:solidFill>
                <a:latin typeface="Arial" panose="020B0604020202020204" pitchFamily="34" charset="0"/>
                <a:ea typeface="Quattrocento Sans"/>
                <a:cs typeface="Arial" panose="020B0604020202020204" pitchFamily="34" charset="0"/>
                <a:sym typeface="Quattrocento Sans"/>
              </a:rPr>
              <a:t>Haga clic en INSERTAR e incluya los datos solicitados, realizando una descripción detallada de la situación.</a:t>
            </a:r>
            <a:endParaRPr lang="es-CO" sz="1100" b="1" dirty="0">
              <a:solidFill>
                <a:schemeClr val="bg1"/>
              </a:solidFill>
              <a:latin typeface="Arial" panose="020B0604020202020204" pitchFamily="34" charset="0"/>
              <a:cs typeface="Arial" panose="020B0604020202020204" pitchFamily="34" charset="0"/>
            </a:endParaRPr>
          </a:p>
          <a:p>
            <a:pPr marL="0" lvl="1">
              <a:lnSpc>
                <a:spcPct val="90000"/>
              </a:lnSpc>
              <a:buClr>
                <a:schemeClr val="dk1"/>
              </a:buClr>
              <a:buSzPts val="1800"/>
            </a:pPr>
            <a:endParaRPr lang="es-CO" sz="1100" dirty="0">
              <a:solidFill>
                <a:schemeClr val="bg1"/>
              </a:solidFill>
              <a:latin typeface="Arial" panose="020B0604020202020204" pitchFamily="34" charset="0"/>
              <a:cs typeface="Arial" panose="020B0604020202020204" pitchFamily="34" charset="0"/>
            </a:endParaRPr>
          </a:p>
        </p:txBody>
      </p:sp>
      <p:sp>
        <p:nvSpPr>
          <p:cNvPr id="15" name="Rectángulo redondeado 25">
            <a:extLst>
              <a:ext uri="{FF2B5EF4-FFF2-40B4-BE49-F238E27FC236}">
                <a16:creationId xmlns:a16="http://schemas.microsoft.com/office/drawing/2014/main" id="{4E1F810E-BB3F-942C-440E-CA5F1D501E30}"/>
              </a:ext>
            </a:extLst>
          </p:cNvPr>
          <p:cNvSpPr/>
          <p:nvPr/>
        </p:nvSpPr>
        <p:spPr>
          <a:xfrm>
            <a:off x="134679" y="5750130"/>
            <a:ext cx="1041991" cy="584789"/>
          </a:xfrm>
          <a:prstGeom prst="round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latin typeface="Arial" panose="020B0604020202020204" pitchFamily="34" charset="0"/>
                <a:cs typeface="Arial" panose="020B0604020202020204" pitchFamily="34" charset="0"/>
              </a:rPr>
              <a:t>3.</a:t>
            </a:r>
          </a:p>
        </p:txBody>
      </p:sp>
      <p:pic>
        <p:nvPicPr>
          <p:cNvPr id="16" name="Imagen 15">
            <a:extLst>
              <a:ext uri="{FF2B5EF4-FFF2-40B4-BE49-F238E27FC236}">
                <a16:creationId xmlns:a16="http://schemas.microsoft.com/office/drawing/2014/main" id="{4EA420EE-781B-6383-68FB-0B80B3FDF594}"/>
              </a:ext>
            </a:extLst>
          </p:cNvPr>
          <p:cNvPicPr>
            <a:picLocks noChangeAspect="1"/>
          </p:cNvPicPr>
          <p:nvPr/>
        </p:nvPicPr>
        <p:blipFill rotWithShape="1">
          <a:blip r:embed="rId4"/>
          <a:srcRect t="9934" r="55981" b="83487"/>
          <a:stretch/>
        </p:blipFill>
        <p:spPr>
          <a:xfrm>
            <a:off x="945667" y="1126477"/>
            <a:ext cx="6031338" cy="946299"/>
          </a:xfrm>
          <a:prstGeom prst="rect">
            <a:avLst/>
          </a:prstGeom>
        </p:spPr>
      </p:pic>
      <p:pic>
        <p:nvPicPr>
          <p:cNvPr id="17" name="Google Shape;702;p36" descr="Recorte de pantalla">
            <a:extLst>
              <a:ext uri="{FF2B5EF4-FFF2-40B4-BE49-F238E27FC236}">
                <a16:creationId xmlns:a16="http://schemas.microsoft.com/office/drawing/2014/main" id="{6081CC11-E34F-6AE9-CA62-2AE7386079AF}"/>
              </a:ext>
            </a:extLst>
          </p:cNvPr>
          <p:cNvPicPr preferRelativeResize="0"/>
          <p:nvPr/>
        </p:nvPicPr>
        <p:blipFill rotWithShape="1">
          <a:blip r:embed="rId5">
            <a:alphaModFix/>
          </a:blip>
          <a:srcRect/>
          <a:stretch/>
        </p:blipFill>
        <p:spPr>
          <a:xfrm>
            <a:off x="1373331" y="2294808"/>
            <a:ext cx="1557589" cy="150169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8" name="Google Shape;686;p36" descr="Recorte de pantalla">
            <a:extLst>
              <a:ext uri="{FF2B5EF4-FFF2-40B4-BE49-F238E27FC236}">
                <a16:creationId xmlns:a16="http://schemas.microsoft.com/office/drawing/2014/main" id="{C22FF15F-6211-87CB-A0AE-F2B32C89673C}"/>
              </a:ext>
            </a:extLst>
          </p:cNvPr>
          <p:cNvPicPr preferRelativeResize="0"/>
          <p:nvPr/>
        </p:nvPicPr>
        <p:blipFill rotWithShape="1">
          <a:blip r:embed="rId6">
            <a:alphaModFix/>
          </a:blip>
          <a:srcRect/>
          <a:stretch/>
        </p:blipFill>
        <p:spPr>
          <a:xfrm>
            <a:off x="4051340" y="2391755"/>
            <a:ext cx="1421023" cy="144603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extLst>
      <p:ext uri="{BB962C8B-B14F-4D97-AF65-F5344CB8AC3E}">
        <p14:creationId xmlns:p14="http://schemas.microsoft.com/office/powerpoint/2010/main" val="1266121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Google Shape;123;p4">
            <a:extLst>
              <a:ext uri="{FF2B5EF4-FFF2-40B4-BE49-F238E27FC236}">
                <a16:creationId xmlns:a16="http://schemas.microsoft.com/office/drawing/2014/main" id="{30C7D25D-A1BE-9BE3-42CD-400D65DAE585}"/>
              </a:ext>
            </a:extLst>
          </p:cNvPr>
          <p:cNvSpPr txBox="1">
            <a:spLocks/>
          </p:cNvSpPr>
          <p:nvPr/>
        </p:nvSpPr>
        <p:spPr>
          <a:xfrm>
            <a:off x="0" y="1604141"/>
            <a:ext cx="2797449" cy="350865"/>
          </a:xfrm>
          <a:prstGeom prst="rect">
            <a:avLst/>
          </a:prstGeom>
          <a:noFill/>
          <a:ln>
            <a:noFill/>
          </a:ln>
        </p:spPr>
        <p:txBody>
          <a:bodyPr spcFirstLastPara="1" vert="horz" wrap="square" lIns="0" tIns="0" rIns="0" bIns="0" rtlCol="0" anchor="ctr" anchorCtr="0">
            <a:spAutoFit/>
          </a:bodyPr>
          <a:lstStyle>
            <a:lvl1pPr lvl="0" algn="r" defTabSz="1025957" rtl="0" eaLnBrk="1" latinLnBrk="0" hangingPunct="1">
              <a:lnSpc>
                <a:spcPct val="114285"/>
              </a:lnSpc>
              <a:spcBef>
                <a:spcPts val="0"/>
              </a:spcBef>
              <a:spcAft>
                <a:spcPts val="0"/>
              </a:spcAft>
              <a:buClr>
                <a:srgbClr val="000447"/>
              </a:buClr>
              <a:buSzPts val="2800"/>
              <a:buFont typeface="Helvetica Neue"/>
              <a:buNone/>
              <a:defRPr sz="2800" b="0" i="0" kern="1200">
                <a:solidFill>
                  <a:srgbClr val="000447"/>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sz="2000" b="1" dirty="0">
                <a:solidFill>
                  <a:schemeClr val="tx1"/>
                </a:solidFill>
                <a:latin typeface="Arial" panose="020B0604020202020204" pitchFamily="34" charset="0"/>
                <a:cs typeface="Arial" panose="020B0604020202020204" pitchFamily="34" charset="0"/>
              </a:rPr>
              <a:t>Línea de Tiempo</a:t>
            </a:r>
          </a:p>
        </p:txBody>
      </p:sp>
      <p:graphicFrame>
        <p:nvGraphicFramePr>
          <p:cNvPr id="3" name="Diagrama 2"/>
          <p:cNvGraphicFramePr/>
          <p:nvPr>
            <p:extLst>
              <p:ext uri="{D42A27DB-BD31-4B8C-83A1-F6EECF244321}">
                <p14:modId xmlns:p14="http://schemas.microsoft.com/office/powerpoint/2010/main" val="844659226"/>
              </p:ext>
            </p:extLst>
          </p:nvPr>
        </p:nvGraphicFramePr>
        <p:xfrm>
          <a:off x="-1940768" y="1348516"/>
          <a:ext cx="11999167" cy="2575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6" name="Diagrama 45">
            <a:extLst>
              <a:ext uri="{FF2B5EF4-FFF2-40B4-BE49-F238E27FC236}">
                <a16:creationId xmlns:a16="http://schemas.microsoft.com/office/drawing/2014/main" id="{36C5BAED-74F4-7D89-5DE6-5CF30649B2B6}"/>
              </a:ext>
            </a:extLst>
          </p:cNvPr>
          <p:cNvGraphicFramePr/>
          <p:nvPr>
            <p:extLst>
              <p:ext uri="{D42A27DB-BD31-4B8C-83A1-F6EECF244321}">
                <p14:modId xmlns:p14="http://schemas.microsoft.com/office/powerpoint/2010/main" val="2751445018"/>
              </p:ext>
            </p:extLst>
          </p:nvPr>
        </p:nvGraphicFramePr>
        <p:xfrm>
          <a:off x="7333861" y="2341983"/>
          <a:ext cx="5054082" cy="44040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7" name="Google Shape;150;p5">
            <a:extLst>
              <a:ext uri="{FF2B5EF4-FFF2-40B4-BE49-F238E27FC236}">
                <a16:creationId xmlns:a16="http://schemas.microsoft.com/office/drawing/2014/main" id="{34941D9D-C223-C720-E7D5-174165C97DEF}"/>
              </a:ext>
            </a:extLst>
          </p:cNvPr>
          <p:cNvSpPr txBox="1">
            <a:spLocks noGrp="1"/>
          </p:cNvSpPr>
          <p:nvPr>
            <p:ph type="title"/>
          </p:nvPr>
        </p:nvSpPr>
        <p:spPr>
          <a:xfrm>
            <a:off x="4822697" y="5663681"/>
            <a:ext cx="3473444" cy="350865"/>
          </a:xfrm>
          <a:prstGeom prst="rect">
            <a:avLst/>
          </a:prstGeom>
          <a:noFill/>
          <a:ln>
            <a:noFill/>
          </a:ln>
        </p:spPr>
        <p:txBody>
          <a:bodyPr spcFirstLastPara="1" wrap="square" lIns="0" tIns="0" rIns="0" bIns="0" anchor="ctr" anchorCtr="0">
            <a:spAutoFit/>
          </a:bodyPr>
          <a:lstStyle/>
          <a:p>
            <a:pPr marL="0" lvl="0" indent="0" algn="ctr" rtl="0">
              <a:lnSpc>
                <a:spcPct val="114285"/>
              </a:lnSpc>
              <a:spcBef>
                <a:spcPts val="0"/>
              </a:spcBef>
              <a:spcAft>
                <a:spcPts val="0"/>
              </a:spcAft>
              <a:buClr>
                <a:srgbClr val="000447"/>
              </a:buClr>
              <a:buSzPts val="2800"/>
              <a:buFont typeface="Helvetica Neue"/>
              <a:buNone/>
            </a:pPr>
            <a:r>
              <a:rPr lang="es-ES" sz="2000" b="1" dirty="0">
                <a:latin typeface="Arial" panose="020B0604020202020204" pitchFamily="34" charset="0"/>
                <a:cs typeface="Arial" panose="020B0604020202020204" pitchFamily="34" charset="0"/>
              </a:rPr>
              <a:t>Beneficios del SIG</a:t>
            </a:r>
            <a:endParaRP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8976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718;p38">
            <a:extLst>
              <a:ext uri="{FF2B5EF4-FFF2-40B4-BE49-F238E27FC236}">
                <a16:creationId xmlns:a16="http://schemas.microsoft.com/office/drawing/2014/main" id="{9F3066F7-5753-F8D8-30B3-7A57C08FBB6E}"/>
              </a:ext>
            </a:extLst>
          </p:cNvPr>
          <p:cNvSpPr txBox="1">
            <a:spLocks/>
          </p:cNvSpPr>
          <p:nvPr/>
        </p:nvSpPr>
        <p:spPr>
          <a:xfrm>
            <a:off x="1386014" y="383595"/>
            <a:ext cx="9419971" cy="350865"/>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000" b="0" i="0" u="none" strike="noStrike" kern="1200" cap="none" spc="0" normalizeH="0" baseline="0" noProof="0" dirty="0" smtClean="0">
                <a:ln>
                  <a:noFill/>
                </a:ln>
                <a:solidFill>
                  <a:prstClr val="black"/>
                </a:solidFill>
                <a:effectLst/>
                <a:uLnTx/>
                <a:uFillTx/>
                <a:latin typeface="Arial" panose="020B0604020202020204" pitchFamily="34" charset="0"/>
                <a:ea typeface="+mj-ea"/>
                <a:cs typeface="Arial" panose="020B0604020202020204" pitchFamily="34" charset="0"/>
              </a:rPr>
              <a:t>Reporte Accidente de trabajo</a:t>
            </a:r>
            <a:endParaRPr kumimoji="0" lang="es-ES" sz="2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2" name="Imagen 1"/>
          <p:cNvPicPr>
            <a:picLocks noChangeAspect="1"/>
          </p:cNvPicPr>
          <p:nvPr/>
        </p:nvPicPr>
        <p:blipFill rotWithShape="1">
          <a:blip r:embed="rId3"/>
          <a:srcRect l="29617" t="39325" r="18319" b="19244"/>
          <a:stretch/>
        </p:blipFill>
        <p:spPr>
          <a:xfrm>
            <a:off x="415208" y="1274381"/>
            <a:ext cx="10745851" cy="4842334"/>
          </a:xfrm>
          <a:prstGeom prst="rect">
            <a:avLst/>
          </a:prstGeom>
        </p:spPr>
      </p:pic>
    </p:spTree>
    <p:extLst>
      <p:ext uri="{BB962C8B-B14F-4D97-AF65-F5344CB8AC3E}">
        <p14:creationId xmlns:p14="http://schemas.microsoft.com/office/powerpoint/2010/main" val="4278921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707;p37">
            <a:extLst>
              <a:ext uri="{FF2B5EF4-FFF2-40B4-BE49-F238E27FC236}">
                <a16:creationId xmlns:a16="http://schemas.microsoft.com/office/drawing/2014/main" id="{783C3C3B-F551-0681-0040-2F7C746C7200}"/>
              </a:ext>
            </a:extLst>
          </p:cNvPr>
          <p:cNvSpPr txBox="1">
            <a:spLocks/>
          </p:cNvSpPr>
          <p:nvPr/>
        </p:nvSpPr>
        <p:spPr>
          <a:xfrm>
            <a:off x="6633274" y="470014"/>
            <a:ext cx="4276312" cy="350865"/>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4285"/>
              </a:lnSpc>
              <a:spcBef>
                <a:spcPts val="0"/>
              </a:spcBef>
              <a:buClr>
                <a:srgbClr val="000447"/>
              </a:buClr>
              <a:buSzPts val="2800"/>
              <a:buFont typeface="Helvetica Neue"/>
              <a:buNone/>
            </a:pPr>
            <a:r>
              <a:rPr lang="es-ES" sz="2000" dirty="0">
                <a:latin typeface="Arial" panose="020B0604020202020204" pitchFamily="34" charset="0"/>
                <a:cs typeface="Arial" panose="020B0604020202020204" pitchFamily="34" charset="0"/>
              </a:rPr>
              <a:t>Comités SST</a:t>
            </a:r>
          </a:p>
        </p:txBody>
      </p:sp>
      <p:sp>
        <p:nvSpPr>
          <p:cNvPr id="8" name="Google Shape;708;p37">
            <a:extLst>
              <a:ext uri="{FF2B5EF4-FFF2-40B4-BE49-F238E27FC236}">
                <a16:creationId xmlns:a16="http://schemas.microsoft.com/office/drawing/2014/main" id="{79591D3C-DE4E-0E76-D1E6-C4A039E7C945}"/>
              </a:ext>
            </a:extLst>
          </p:cNvPr>
          <p:cNvSpPr/>
          <p:nvPr/>
        </p:nvSpPr>
        <p:spPr>
          <a:xfrm>
            <a:off x="288759" y="1447520"/>
            <a:ext cx="5361540" cy="364875"/>
          </a:xfrm>
          <a:prstGeom prst="rect">
            <a:avLst/>
          </a:prstGeom>
          <a:solidFill>
            <a:schemeClr val="tx1">
              <a:lumMod val="60000"/>
              <a:lumOff val="40000"/>
            </a:schemeClr>
          </a:solidFill>
          <a:ln>
            <a:noFill/>
          </a:ln>
          <a:effectLst>
            <a:outerShdw blurRad="57150" dist="19050" dir="5400000" algn="ctr" rotWithShape="0">
              <a:srgbClr val="000000">
                <a:alpha val="62745"/>
              </a:srgbClr>
            </a:outerShdw>
          </a:effectLst>
        </p:spPr>
        <p:txBody>
          <a:bodyPr spcFirstLastPara="1" wrap="square" lIns="243825" tIns="60950" rIns="243825" bIns="60950" anchor="ctr" anchorCtr="0">
            <a:noAutofit/>
          </a:bodyPr>
          <a:lstStyle/>
          <a:p>
            <a:pPr marL="0" marR="0" lvl="0" indent="0" algn="ctr" rtl="0">
              <a:spcBef>
                <a:spcPts val="0"/>
              </a:spcBef>
              <a:spcAft>
                <a:spcPts val="0"/>
              </a:spcAft>
              <a:buNone/>
            </a:pPr>
            <a:r>
              <a:rPr lang="es-ES" sz="1100" b="1" dirty="0">
                <a:solidFill>
                  <a:srgbClr val="FFFFFF"/>
                </a:solidFill>
                <a:latin typeface="Arial" panose="020B0604020202020204" pitchFamily="34" charset="0"/>
                <a:ea typeface="Georgia"/>
                <a:cs typeface="Arial" panose="020B0604020202020204" pitchFamily="34" charset="0"/>
                <a:sym typeface="Georgia"/>
              </a:rPr>
              <a:t>Comité  Paritario de Seguridad y Salud en el Trabajo - COPASST</a:t>
            </a:r>
            <a:endParaRPr sz="1100" dirty="0">
              <a:latin typeface="Arial" panose="020B0604020202020204" pitchFamily="34" charset="0"/>
              <a:cs typeface="Arial" panose="020B0604020202020204" pitchFamily="34" charset="0"/>
            </a:endParaRPr>
          </a:p>
        </p:txBody>
      </p:sp>
      <p:sp>
        <p:nvSpPr>
          <p:cNvPr id="10" name="Google Shape;709;p37">
            <a:extLst>
              <a:ext uri="{FF2B5EF4-FFF2-40B4-BE49-F238E27FC236}">
                <a16:creationId xmlns:a16="http://schemas.microsoft.com/office/drawing/2014/main" id="{554BF049-EC81-B4D8-BB85-922E3FE65463}"/>
              </a:ext>
            </a:extLst>
          </p:cNvPr>
          <p:cNvSpPr/>
          <p:nvPr/>
        </p:nvSpPr>
        <p:spPr>
          <a:xfrm>
            <a:off x="6095999" y="1119102"/>
            <a:ext cx="5350862" cy="328418"/>
          </a:xfrm>
          <a:prstGeom prst="rect">
            <a:avLst/>
          </a:prstGeom>
          <a:solidFill>
            <a:srgbClr val="FF9933"/>
          </a:solidFill>
          <a:ln>
            <a:noFill/>
          </a:ln>
          <a:effectLst>
            <a:outerShdw blurRad="57150" dist="19050" dir="5400000" algn="ctr" rotWithShape="0">
              <a:srgbClr val="000000">
                <a:alpha val="62745"/>
              </a:srgbClr>
            </a:outerShdw>
          </a:effectLst>
        </p:spPr>
        <p:txBody>
          <a:bodyPr spcFirstLastPara="1" wrap="square" lIns="243825" tIns="60950" rIns="243825" bIns="60950" anchor="ctr" anchorCtr="0">
            <a:noAutofit/>
          </a:bodyPr>
          <a:lstStyle/>
          <a:p>
            <a:pPr marL="0" marR="0" lvl="0" indent="0" algn="ctr" rtl="0">
              <a:spcBef>
                <a:spcPts val="0"/>
              </a:spcBef>
              <a:spcAft>
                <a:spcPts val="0"/>
              </a:spcAft>
              <a:buNone/>
            </a:pPr>
            <a:r>
              <a:rPr lang="es-ES" sz="1100" b="1" dirty="0">
                <a:solidFill>
                  <a:srgbClr val="FFFFFF"/>
                </a:solidFill>
                <a:latin typeface="Arial" panose="020B0604020202020204" pitchFamily="34" charset="0"/>
                <a:ea typeface="Georgia"/>
                <a:cs typeface="Arial" panose="020B0604020202020204" pitchFamily="34" charset="0"/>
                <a:sym typeface="Georgia"/>
              </a:rPr>
              <a:t>Comité  de Convivencia Laboral</a:t>
            </a:r>
            <a:endParaRPr sz="1100" dirty="0">
              <a:latin typeface="Arial" panose="020B0604020202020204" pitchFamily="34" charset="0"/>
              <a:cs typeface="Arial" panose="020B0604020202020204" pitchFamily="34" charset="0"/>
            </a:endParaRPr>
          </a:p>
        </p:txBody>
      </p:sp>
      <p:sp>
        <p:nvSpPr>
          <p:cNvPr id="11" name="Google Shape;710;p37">
            <a:extLst>
              <a:ext uri="{FF2B5EF4-FFF2-40B4-BE49-F238E27FC236}">
                <a16:creationId xmlns:a16="http://schemas.microsoft.com/office/drawing/2014/main" id="{592D9293-CF58-DDB2-AA2B-A0D04D94F5EE}"/>
              </a:ext>
            </a:extLst>
          </p:cNvPr>
          <p:cNvSpPr/>
          <p:nvPr/>
        </p:nvSpPr>
        <p:spPr>
          <a:xfrm>
            <a:off x="300131" y="3267417"/>
            <a:ext cx="5350862" cy="2666273"/>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ES" sz="1100" b="1" dirty="0">
                <a:solidFill>
                  <a:schemeClr val="dk1"/>
                </a:solidFill>
                <a:latin typeface="Quattrocento Sans"/>
                <a:ea typeface="Quattrocento Sans"/>
                <a:cs typeface="Quattrocento Sans"/>
                <a:sym typeface="Quattrocento Sans"/>
              </a:rPr>
              <a:t>Representantes UMNG (4)</a:t>
            </a:r>
            <a:endParaRPr lang="es-ES" sz="1100" dirty="0"/>
          </a:p>
          <a:p>
            <a:pPr marL="0" marR="0" lvl="0" indent="0" algn="l" rtl="0">
              <a:spcBef>
                <a:spcPts val="0"/>
              </a:spcBef>
              <a:spcAft>
                <a:spcPts val="0"/>
              </a:spcAft>
              <a:buNone/>
            </a:pPr>
            <a:r>
              <a:rPr lang="es-ES" sz="1100" i="1" dirty="0">
                <a:solidFill>
                  <a:schemeClr val="dk1"/>
                </a:solidFill>
                <a:latin typeface="Quattrocento Sans"/>
                <a:ea typeface="Quattrocento Sans"/>
                <a:cs typeface="Quattrocento Sans"/>
                <a:sym typeface="Quattrocento Sans"/>
              </a:rPr>
              <a:t>Principales</a:t>
            </a:r>
            <a:endParaRPr lang="es-ES" sz="1100" dirty="0"/>
          </a:p>
          <a:p>
            <a:pPr marL="228600" marR="0" lvl="0" indent="-228600" algn="l" rtl="0">
              <a:spcBef>
                <a:spcPts val="0"/>
              </a:spcBef>
              <a:spcAft>
                <a:spcPts val="0"/>
              </a:spcAft>
              <a:buAutoNum type="arabicPeriod"/>
            </a:pPr>
            <a:r>
              <a:rPr lang="es-ES" sz="1100" dirty="0">
                <a:solidFill>
                  <a:schemeClr val="dk1"/>
                </a:solidFill>
                <a:latin typeface="Quattrocento Sans"/>
                <a:ea typeface="Quattrocento Sans"/>
                <a:cs typeface="Quattrocento Sans"/>
                <a:sym typeface="Quattrocento Sans"/>
              </a:rPr>
              <a:t>Vicerrector Administrativo</a:t>
            </a:r>
          </a:p>
          <a:p>
            <a:pPr marL="228600" marR="0" lvl="0" indent="-228600" algn="l" rtl="0">
              <a:spcBef>
                <a:spcPts val="0"/>
              </a:spcBef>
              <a:spcAft>
                <a:spcPts val="0"/>
              </a:spcAft>
              <a:buAutoNum type="arabicPeriod"/>
            </a:pPr>
            <a:r>
              <a:rPr lang="es-ES" sz="1100" dirty="0">
                <a:solidFill>
                  <a:schemeClr val="dk1"/>
                </a:solidFill>
                <a:latin typeface="Quattrocento Sans"/>
                <a:ea typeface="Quattrocento Sans"/>
                <a:cs typeface="Quattrocento Sans"/>
                <a:sym typeface="Quattrocento Sans"/>
              </a:rPr>
              <a:t>Jefe de la División de Gestión del Talento Humano</a:t>
            </a:r>
          </a:p>
          <a:p>
            <a:pPr marL="228600" marR="0" lvl="0" indent="-228600" algn="l" rtl="0">
              <a:spcBef>
                <a:spcPts val="0"/>
              </a:spcBef>
              <a:spcAft>
                <a:spcPts val="0"/>
              </a:spcAft>
              <a:buAutoNum type="arabicPeriod"/>
            </a:pPr>
            <a:r>
              <a:rPr lang="es-ES" sz="1100" dirty="0">
                <a:solidFill>
                  <a:schemeClr val="dk1"/>
                </a:solidFill>
                <a:latin typeface="Quattrocento Sans"/>
                <a:ea typeface="Quattrocento Sans"/>
                <a:cs typeface="Quattrocento Sans"/>
                <a:sym typeface="Quattrocento Sans"/>
              </a:rPr>
              <a:t>Jefe de la Oficina Jurídica</a:t>
            </a:r>
          </a:p>
          <a:p>
            <a:pPr marL="228600" marR="0" lvl="0" indent="-228600" algn="l" rtl="0">
              <a:spcBef>
                <a:spcPts val="0"/>
              </a:spcBef>
              <a:spcAft>
                <a:spcPts val="0"/>
              </a:spcAft>
              <a:buAutoNum type="arabicPeriod"/>
            </a:pPr>
            <a:r>
              <a:rPr lang="es-ES" sz="1100" dirty="0">
                <a:solidFill>
                  <a:schemeClr val="dk1"/>
                </a:solidFill>
                <a:latin typeface="Quattrocento Sans"/>
                <a:ea typeface="Quattrocento Sans"/>
                <a:cs typeface="Quattrocento Sans"/>
                <a:sym typeface="Quattrocento Sans"/>
              </a:rPr>
              <a:t>Jede División de Laboratorios - Campus</a:t>
            </a:r>
          </a:p>
          <a:p>
            <a:pPr marR="0" lvl="0" algn="l" rtl="0">
              <a:spcBef>
                <a:spcPts val="0"/>
              </a:spcBef>
              <a:spcAft>
                <a:spcPts val="0"/>
              </a:spcAft>
            </a:pPr>
            <a:endParaRPr lang="es-ES" sz="1100" dirty="0"/>
          </a:p>
          <a:p>
            <a:pPr marL="0" marR="0" lvl="0" indent="0" algn="l" rtl="0">
              <a:spcBef>
                <a:spcPts val="0"/>
              </a:spcBef>
              <a:spcAft>
                <a:spcPts val="0"/>
              </a:spcAft>
              <a:buNone/>
            </a:pPr>
            <a:r>
              <a:rPr lang="es-ES" sz="1100" i="1" dirty="0">
                <a:solidFill>
                  <a:schemeClr val="dk1"/>
                </a:solidFill>
                <a:latin typeface="Quattrocento Sans"/>
                <a:ea typeface="Quattrocento Sans"/>
                <a:cs typeface="Quattrocento Sans"/>
                <a:sym typeface="Quattrocento Sans"/>
              </a:rPr>
              <a:t>Suplentes</a:t>
            </a:r>
          </a:p>
          <a:p>
            <a:pPr marL="228600" indent="-228600">
              <a:buAutoNum type="arabicPeriod"/>
            </a:pPr>
            <a:r>
              <a:rPr lang="es-ES" sz="1100" dirty="0">
                <a:solidFill>
                  <a:schemeClr val="dk1"/>
                </a:solidFill>
                <a:latin typeface="Quattrocento Sans"/>
              </a:rPr>
              <a:t>Jefe División Logística</a:t>
            </a:r>
          </a:p>
          <a:p>
            <a:pPr marL="228600" indent="-228600">
              <a:buAutoNum type="arabicPeriod"/>
            </a:pPr>
            <a:r>
              <a:rPr lang="es-ES" sz="1100" dirty="0">
                <a:solidFill>
                  <a:schemeClr val="dk1"/>
                </a:solidFill>
                <a:latin typeface="Quattrocento Sans"/>
              </a:rPr>
              <a:t>Jefe Oficina Protección al patrimonio</a:t>
            </a:r>
          </a:p>
          <a:p>
            <a:pPr marL="228600" indent="-228600">
              <a:buAutoNum type="arabicPeriod"/>
            </a:pPr>
            <a:r>
              <a:rPr lang="es-ES" sz="1100" dirty="0">
                <a:solidFill>
                  <a:schemeClr val="dk1"/>
                </a:solidFill>
                <a:latin typeface="Quattrocento Sans"/>
              </a:rPr>
              <a:t>Jefe División de Gestión de Calidad</a:t>
            </a:r>
          </a:p>
          <a:p>
            <a:pPr marL="228600" indent="-228600">
              <a:buAutoNum type="arabicPeriod"/>
            </a:pPr>
            <a:r>
              <a:rPr lang="es-ES" sz="1100" dirty="0">
                <a:solidFill>
                  <a:schemeClr val="dk1"/>
                </a:solidFill>
                <a:latin typeface="Quattrocento Sans"/>
              </a:rPr>
              <a:t>Jefe División Recursos Educativos - Campus</a:t>
            </a:r>
          </a:p>
          <a:p>
            <a:pPr marL="0" marR="0" lvl="0" indent="0" algn="l" rtl="0">
              <a:spcBef>
                <a:spcPts val="0"/>
              </a:spcBef>
              <a:spcAft>
                <a:spcPts val="0"/>
              </a:spcAft>
              <a:buNone/>
            </a:pPr>
            <a:endParaRPr lang="es-ES" sz="1100" b="1" dirty="0">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s-ES" sz="1100" b="1" dirty="0">
                <a:solidFill>
                  <a:schemeClr val="dk1"/>
                </a:solidFill>
                <a:latin typeface="Quattrocento Sans"/>
                <a:ea typeface="Quattrocento Sans"/>
                <a:cs typeface="Quattrocento Sans"/>
                <a:sym typeface="Quattrocento Sans"/>
              </a:rPr>
              <a:t>Representantes trabajadores (4)</a:t>
            </a:r>
            <a:endParaRPr lang="es-ES" sz="1100" dirty="0"/>
          </a:p>
          <a:p>
            <a:pPr marL="0" marR="0" lvl="0" indent="0" algn="l" rtl="0">
              <a:spcBef>
                <a:spcPts val="0"/>
              </a:spcBef>
              <a:spcAft>
                <a:spcPts val="0"/>
              </a:spcAft>
              <a:buNone/>
            </a:pPr>
            <a:r>
              <a:rPr lang="es-ES" sz="1100" dirty="0">
                <a:solidFill>
                  <a:schemeClr val="dk1"/>
                </a:solidFill>
                <a:latin typeface="Quattrocento Sans"/>
                <a:ea typeface="Quattrocento Sans"/>
                <a:cs typeface="Quattrocento Sans"/>
                <a:sym typeface="Quattrocento Sans"/>
              </a:rPr>
              <a:t>Principales</a:t>
            </a:r>
            <a:endParaRPr lang="es-ES" sz="1100" dirty="0"/>
          </a:p>
          <a:p>
            <a:pPr marL="0" marR="0" lvl="0" indent="0" algn="l" rtl="0">
              <a:spcBef>
                <a:spcPts val="0"/>
              </a:spcBef>
              <a:spcAft>
                <a:spcPts val="0"/>
              </a:spcAft>
              <a:buNone/>
            </a:pPr>
            <a:r>
              <a:rPr lang="es-ES" sz="1100" dirty="0">
                <a:solidFill>
                  <a:schemeClr val="dk1"/>
                </a:solidFill>
                <a:latin typeface="Quattrocento Sans"/>
                <a:ea typeface="Quattrocento Sans"/>
                <a:cs typeface="Quattrocento Sans"/>
                <a:sym typeface="Quattrocento Sans"/>
              </a:rPr>
              <a:t>Suplentes</a:t>
            </a:r>
            <a:endParaRPr lang="es-ES" sz="1100" dirty="0"/>
          </a:p>
        </p:txBody>
      </p:sp>
      <p:sp>
        <p:nvSpPr>
          <p:cNvPr id="12" name="Google Shape;711;p37">
            <a:extLst>
              <a:ext uri="{FF2B5EF4-FFF2-40B4-BE49-F238E27FC236}">
                <a16:creationId xmlns:a16="http://schemas.microsoft.com/office/drawing/2014/main" id="{0BE1F446-DBC2-B2A1-1499-E4A71A373A89}"/>
              </a:ext>
            </a:extLst>
          </p:cNvPr>
          <p:cNvSpPr/>
          <p:nvPr/>
        </p:nvSpPr>
        <p:spPr>
          <a:xfrm>
            <a:off x="6095999" y="3498011"/>
            <a:ext cx="5350863" cy="2601037"/>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ES" sz="1100" b="1" dirty="0">
                <a:solidFill>
                  <a:schemeClr val="dk1"/>
                </a:solidFill>
                <a:latin typeface="Quattrocento Sans"/>
                <a:ea typeface="Quattrocento Sans"/>
                <a:cs typeface="Quattrocento Sans"/>
                <a:sym typeface="Quattrocento Sans"/>
              </a:rPr>
              <a:t>Representantes UMNG (4)</a:t>
            </a:r>
            <a:endParaRPr lang="es-ES" sz="1100" dirty="0"/>
          </a:p>
          <a:p>
            <a:pPr marL="0" marR="0" lvl="0" indent="0" algn="l" rtl="0">
              <a:spcBef>
                <a:spcPts val="0"/>
              </a:spcBef>
              <a:spcAft>
                <a:spcPts val="0"/>
              </a:spcAft>
              <a:buNone/>
            </a:pPr>
            <a:r>
              <a:rPr lang="es-ES" sz="1100" i="1" dirty="0">
                <a:solidFill>
                  <a:schemeClr val="dk1"/>
                </a:solidFill>
                <a:latin typeface="Quattrocento Sans"/>
                <a:ea typeface="Quattrocento Sans"/>
                <a:cs typeface="Quattrocento Sans"/>
                <a:sym typeface="Quattrocento Sans"/>
              </a:rPr>
              <a:t>Principales</a:t>
            </a:r>
            <a:endParaRPr lang="es-ES" sz="1100" dirty="0"/>
          </a:p>
          <a:p>
            <a:pPr marL="228600" marR="0" lvl="0" indent="-228600" algn="l" rtl="0">
              <a:spcBef>
                <a:spcPts val="0"/>
              </a:spcBef>
              <a:spcAft>
                <a:spcPts val="0"/>
              </a:spcAft>
              <a:buClr>
                <a:schemeClr val="dk1"/>
              </a:buClr>
              <a:buSzPts val="1200"/>
              <a:buFont typeface="Quattrocento Sans"/>
              <a:buAutoNum type="arabicPeriod"/>
            </a:pPr>
            <a:r>
              <a:rPr lang="es-ES" sz="1100" dirty="0">
                <a:solidFill>
                  <a:schemeClr val="dk1"/>
                </a:solidFill>
                <a:latin typeface="Quattrocento Sans"/>
                <a:ea typeface="Quattrocento Sans"/>
                <a:cs typeface="Quattrocento Sans"/>
                <a:sym typeface="Quattrocento Sans"/>
              </a:rPr>
              <a:t>Vicerrector Administrativo</a:t>
            </a:r>
          </a:p>
          <a:p>
            <a:pPr marL="228600" marR="0" lvl="0" indent="-228600" algn="l" rtl="0">
              <a:spcBef>
                <a:spcPts val="0"/>
              </a:spcBef>
              <a:spcAft>
                <a:spcPts val="0"/>
              </a:spcAft>
              <a:buClr>
                <a:schemeClr val="dk1"/>
              </a:buClr>
              <a:buSzPts val="1200"/>
              <a:buFont typeface="Quattrocento Sans"/>
              <a:buAutoNum type="arabicPeriod"/>
            </a:pPr>
            <a:r>
              <a:rPr lang="es-ES" sz="1100" dirty="0">
                <a:solidFill>
                  <a:schemeClr val="dk1"/>
                </a:solidFill>
                <a:latin typeface="Quattrocento Sans"/>
                <a:ea typeface="Quattrocento Sans"/>
                <a:cs typeface="Quattrocento Sans"/>
                <a:sym typeface="Quattrocento Sans"/>
              </a:rPr>
              <a:t>Jefe de la oficina asesora Jurídica</a:t>
            </a:r>
          </a:p>
          <a:p>
            <a:pPr marL="228600" marR="0" lvl="0" indent="-228600" algn="l" rtl="0">
              <a:spcBef>
                <a:spcPts val="0"/>
              </a:spcBef>
              <a:spcAft>
                <a:spcPts val="0"/>
              </a:spcAft>
              <a:buClr>
                <a:schemeClr val="dk1"/>
              </a:buClr>
              <a:buSzPts val="1200"/>
              <a:buFont typeface="Quattrocento Sans"/>
              <a:buAutoNum type="arabicPeriod"/>
            </a:pPr>
            <a:r>
              <a:rPr lang="es-ES" sz="1100" dirty="0">
                <a:solidFill>
                  <a:schemeClr val="dk1"/>
                </a:solidFill>
                <a:latin typeface="Quattrocento Sans"/>
                <a:ea typeface="Quattrocento Sans"/>
                <a:cs typeface="Quattrocento Sans"/>
                <a:sym typeface="Quattrocento Sans"/>
              </a:rPr>
              <a:t>Jefe de la División de Gestión del Talento Humano</a:t>
            </a:r>
            <a:endParaRPr lang="es-ES" sz="1100" dirty="0"/>
          </a:p>
          <a:p>
            <a:pPr marL="0" marR="0" lvl="0" indent="0" algn="l" rtl="0">
              <a:spcBef>
                <a:spcPts val="0"/>
              </a:spcBef>
              <a:spcAft>
                <a:spcPts val="0"/>
              </a:spcAft>
              <a:buNone/>
            </a:pPr>
            <a:r>
              <a:rPr lang="es-ES" sz="1100" dirty="0">
                <a:solidFill>
                  <a:schemeClr val="dk1"/>
                </a:solidFill>
                <a:latin typeface="Quattrocento Sans"/>
                <a:ea typeface="Quattrocento Sans"/>
                <a:cs typeface="Quattrocento Sans"/>
                <a:sym typeface="Quattrocento Sans"/>
              </a:rPr>
              <a:t>4. . Psicólogo  de la División de Bienestar Universitario</a:t>
            </a:r>
            <a:endParaRPr lang="es-ES" sz="1100" dirty="0"/>
          </a:p>
          <a:p>
            <a:pPr marL="0" marR="0" lvl="0" indent="0" algn="l" rtl="0">
              <a:spcBef>
                <a:spcPts val="800"/>
              </a:spcBef>
              <a:spcAft>
                <a:spcPts val="0"/>
              </a:spcAft>
              <a:buNone/>
            </a:pPr>
            <a:r>
              <a:rPr lang="es-ES" sz="1100" i="1" dirty="0">
                <a:solidFill>
                  <a:schemeClr val="dk1"/>
                </a:solidFill>
                <a:latin typeface="Quattrocento Sans"/>
                <a:ea typeface="Quattrocento Sans"/>
                <a:cs typeface="Quattrocento Sans"/>
                <a:sym typeface="Quattrocento Sans"/>
              </a:rPr>
              <a:t>Suplentes</a:t>
            </a:r>
            <a:endParaRPr lang="es-ES" sz="1100" dirty="0"/>
          </a:p>
          <a:p>
            <a:pPr marL="0" marR="0" lvl="0" indent="0" algn="l" rtl="0">
              <a:spcBef>
                <a:spcPts val="0"/>
              </a:spcBef>
              <a:spcAft>
                <a:spcPts val="0"/>
              </a:spcAft>
              <a:buNone/>
            </a:pPr>
            <a:r>
              <a:rPr lang="es-ES" sz="1100" dirty="0">
                <a:solidFill>
                  <a:schemeClr val="dk1"/>
                </a:solidFill>
                <a:latin typeface="Quattrocento Sans"/>
                <a:ea typeface="Quattrocento Sans"/>
                <a:cs typeface="Quattrocento Sans"/>
                <a:sym typeface="Quattrocento Sans"/>
              </a:rPr>
              <a:t>1. Un (1) profesional especializado de la vicerrectoría administrativa</a:t>
            </a:r>
            <a:endParaRPr lang="es-ES" sz="1100" dirty="0"/>
          </a:p>
          <a:p>
            <a:pPr marL="0" marR="0" lvl="0" indent="0" algn="l" rtl="0">
              <a:spcBef>
                <a:spcPts val="0"/>
              </a:spcBef>
              <a:spcAft>
                <a:spcPts val="0"/>
              </a:spcAft>
              <a:buNone/>
            </a:pPr>
            <a:r>
              <a:rPr lang="es-ES" sz="1100" dirty="0">
                <a:solidFill>
                  <a:schemeClr val="dk1"/>
                </a:solidFill>
                <a:latin typeface="Quattrocento Sans"/>
                <a:ea typeface="Quattrocento Sans"/>
                <a:cs typeface="Quattrocento Sans"/>
                <a:sym typeface="Quattrocento Sans"/>
              </a:rPr>
              <a:t>2. Un (1) profesional especializado de la oficina asesora jurídica</a:t>
            </a:r>
            <a:endParaRPr lang="es-ES" sz="1100" dirty="0"/>
          </a:p>
          <a:p>
            <a:pPr marL="0" marR="0" lvl="0" indent="0" algn="l" rtl="0">
              <a:spcBef>
                <a:spcPts val="0"/>
              </a:spcBef>
              <a:spcAft>
                <a:spcPts val="0"/>
              </a:spcAft>
              <a:buNone/>
            </a:pPr>
            <a:r>
              <a:rPr lang="es-ES" sz="1100" dirty="0">
                <a:solidFill>
                  <a:schemeClr val="dk1"/>
                </a:solidFill>
                <a:latin typeface="Quattrocento Sans"/>
                <a:ea typeface="Quattrocento Sans"/>
                <a:cs typeface="Quattrocento Sans"/>
                <a:sym typeface="Quattrocento Sans"/>
              </a:rPr>
              <a:t>3. Un (1) profesional especializado de la División de Gestión del Talento Humano</a:t>
            </a:r>
            <a:endParaRPr lang="es-ES" sz="1100" dirty="0"/>
          </a:p>
          <a:p>
            <a:pPr marL="0" marR="0" lvl="0" indent="0" algn="l" rtl="0">
              <a:spcBef>
                <a:spcPts val="0"/>
              </a:spcBef>
              <a:spcAft>
                <a:spcPts val="0"/>
              </a:spcAft>
              <a:buNone/>
            </a:pPr>
            <a:r>
              <a:rPr lang="es-ES" sz="1100" dirty="0">
                <a:solidFill>
                  <a:schemeClr val="dk1"/>
                </a:solidFill>
                <a:latin typeface="Quattrocento Sans"/>
                <a:ea typeface="Quattrocento Sans"/>
                <a:cs typeface="Quattrocento Sans"/>
                <a:sym typeface="Quattrocento Sans"/>
              </a:rPr>
              <a:t>4. Un (1) Psicólogo  de la División de Bienestar Universitario</a:t>
            </a:r>
            <a:endParaRPr lang="es-ES" sz="1100" dirty="0"/>
          </a:p>
          <a:p>
            <a:pPr marL="0" marR="0" lvl="0" indent="0" algn="l" rtl="0">
              <a:spcBef>
                <a:spcPts val="0"/>
              </a:spcBef>
              <a:spcAft>
                <a:spcPts val="0"/>
              </a:spcAft>
              <a:buNone/>
            </a:pPr>
            <a:endParaRPr lang="es-ES" sz="1100" b="1" dirty="0">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s-ES" sz="1100" b="1" dirty="0">
                <a:solidFill>
                  <a:schemeClr val="dk1"/>
                </a:solidFill>
                <a:latin typeface="Quattrocento Sans"/>
                <a:ea typeface="Quattrocento Sans"/>
                <a:cs typeface="Quattrocento Sans"/>
                <a:sym typeface="Quattrocento Sans"/>
              </a:rPr>
              <a:t>Representantes trabajadores (4)</a:t>
            </a:r>
            <a:endParaRPr lang="es-ES" sz="1100" dirty="0"/>
          </a:p>
          <a:p>
            <a:pPr marL="0" marR="0" lvl="0" indent="0" algn="l" rtl="0">
              <a:spcBef>
                <a:spcPts val="0"/>
              </a:spcBef>
              <a:spcAft>
                <a:spcPts val="0"/>
              </a:spcAft>
              <a:buNone/>
            </a:pPr>
            <a:r>
              <a:rPr lang="es-ES" sz="1100" dirty="0">
                <a:solidFill>
                  <a:schemeClr val="dk1"/>
                </a:solidFill>
                <a:latin typeface="Quattrocento Sans"/>
                <a:ea typeface="Quattrocento Sans"/>
                <a:cs typeface="Quattrocento Sans"/>
                <a:sym typeface="Quattrocento Sans"/>
              </a:rPr>
              <a:t>Principales</a:t>
            </a:r>
            <a:endParaRPr lang="es-ES" sz="1100" dirty="0"/>
          </a:p>
          <a:p>
            <a:pPr marL="0" marR="0" lvl="0" indent="0" algn="l" rtl="0">
              <a:spcBef>
                <a:spcPts val="0"/>
              </a:spcBef>
              <a:spcAft>
                <a:spcPts val="0"/>
              </a:spcAft>
              <a:buNone/>
            </a:pPr>
            <a:r>
              <a:rPr lang="es-ES" sz="1100" dirty="0">
                <a:solidFill>
                  <a:schemeClr val="dk1"/>
                </a:solidFill>
                <a:latin typeface="Quattrocento Sans"/>
                <a:ea typeface="Quattrocento Sans"/>
                <a:cs typeface="Quattrocento Sans"/>
                <a:sym typeface="Quattrocento Sans"/>
              </a:rPr>
              <a:t>Suplentes</a:t>
            </a:r>
            <a:endParaRPr lang="es-ES" sz="1100" dirty="0"/>
          </a:p>
        </p:txBody>
      </p:sp>
      <p:graphicFrame>
        <p:nvGraphicFramePr>
          <p:cNvPr id="13" name="Google Shape;712;p37">
            <a:extLst>
              <a:ext uri="{FF2B5EF4-FFF2-40B4-BE49-F238E27FC236}">
                <a16:creationId xmlns:a16="http://schemas.microsoft.com/office/drawing/2014/main" id="{EFF1F7ED-3CFF-706B-AEB0-6BC286C4D19F}"/>
              </a:ext>
            </a:extLst>
          </p:cNvPr>
          <p:cNvGraphicFramePr/>
          <p:nvPr>
            <p:extLst>
              <p:ext uri="{D42A27DB-BD31-4B8C-83A1-F6EECF244321}">
                <p14:modId xmlns:p14="http://schemas.microsoft.com/office/powerpoint/2010/main" val="3560649543"/>
              </p:ext>
            </p:extLst>
          </p:nvPr>
        </p:nvGraphicFramePr>
        <p:xfrm>
          <a:off x="291102" y="1851315"/>
          <a:ext cx="5348662" cy="1371610"/>
        </p:xfrm>
        <a:graphic>
          <a:graphicData uri="http://schemas.openxmlformats.org/drawingml/2006/table">
            <a:tbl>
              <a:tblPr firstRow="1" bandRow="1">
                <a:noFill/>
              </a:tblPr>
              <a:tblGrid>
                <a:gridCol w="2674331">
                  <a:extLst>
                    <a:ext uri="{9D8B030D-6E8A-4147-A177-3AD203B41FA5}">
                      <a16:colId xmlns:a16="http://schemas.microsoft.com/office/drawing/2014/main" val="20000"/>
                    </a:ext>
                  </a:extLst>
                </a:gridCol>
                <a:gridCol w="2674331">
                  <a:extLst>
                    <a:ext uri="{9D8B030D-6E8A-4147-A177-3AD203B41FA5}">
                      <a16:colId xmlns:a16="http://schemas.microsoft.com/office/drawing/2014/main" val="20001"/>
                    </a:ext>
                  </a:extLst>
                </a:gridCol>
              </a:tblGrid>
              <a:tr h="1080778">
                <a:tc>
                  <a:txBody>
                    <a:bodyPr/>
                    <a:lstStyle/>
                    <a:p>
                      <a:pPr marL="0" marR="0" lvl="0" indent="0" algn="ctr" rtl="0">
                        <a:lnSpc>
                          <a:spcPct val="100000"/>
                        </a:lnSpc>
                        <a:spcBef>
                          <a:spcPts val="0"/>
                        </a:spcBef>
                        <a:spcAft>
                          <a:spcPts val="0"/>
                        </a:spcAft>
                        <a:buClr>
                          <a:schemeClr val="dk1"/>
                        </a:buClr>
                        <a:buSzPts val="1400"/>
                        <a:buFont typeface="Calibri"/>
                        <a:buNone/>
                      </a:pPr>
                      <a:r>
                        <a:rPr lang="es-MX" sz="1400" b="1" u="sng" strike="noStrike" cap="none" dirty="0">
                          <a:solidFill>
                            <a:schemeClr val="hlink"/>
                          </a:solidFill>
                        </a:rPr>
                        <a:t>0970</a:t>
                      </a:r>
                      <a:r>
                        <a:rPr lang="es-MX" sz="1400" b="1" u="sng" strike="noStrike" cap="none" baseline="0" dirty="0">
                          <a:solidFill>
                            <a:schemeClr val="hlink"/>
                          </a:solidFill>
                        </a:rPr>
                        <a:t> de 2022</a:t>
                      </a:r>
                      <a:endParaRPr dirty="0"/>
                    </a:p>
                    <a:p>
                      <a:pPr marL="0" marR="0" lvl="0" indent="0" algn="l" rtl="0">
                        <a:spcBef>
                          <a:spcPts val="0"/>
                        </a:spcBef>
                        <a:spcAft>
                          <a:spcPts val="0"/>
                        </a:spcAft>
                        <a:buNone/>
                      </a:pPr>
                      <a:endParaRPr sz="1400" dirty="0"/>
                    </a:p>
                  </a:txBody>
                  <a:tcPr marL="91450" marR="91450" marT="45725" marB="45725" anchor="ctr"/>
                </a:tc>
                <a:tc>
                  <a:txBody>
                    <a:bodyPr/>
                    <a:lstStyle/>
                    <a:p>
                      <a:pPr marL="0" marR="0" lvl="0" indent="-88900" algn="just" rtl="0">
                        <a:spcBef>
                          <a:spcPts val="0"/>
                        </a:spcBef>
                        <a:spcAft>
                          <a:spcPts val="0"/>
                        </a:spcAft>
                        <a:buClr>
                          <a:schemeClr val="dk1"/>
                        </a:buClr>
                        <a:buSzPts val="1400"/>
                        <a:buFont typeface="Arial"/>
                        <a:buChar char="•"/>
                      </a:pPr>
                      <a:r>
                        <a:rPr lang="es-ES" sz="1200" b="1" dirty="0"/>
                        <a:t>Es el organismo coordinador de promoción y vigilancia de las normas y reglamentos contenidos en el Sistema de Gestión de Seguridad y Salud en el Trabajo (SG-SST) de la Universidad. </a:t>
                      </a:r>
                      <a:endParaRPr sz="2000" dirty="0"/>
                    </a:p>
                    <a:p>
                      <a:pPr marL="0" marR="0" lvl="0" indent="-88900" algn="just" rtl="0">
                        <a:spcBef>
                          <a:spcPts val="0"/>
                        </a:spcBef>
                        <a:spcAft>
                          <a:spcPts val="0"/>
                        </a:spcAft>
                        <a:buClr>
                          <a:schemeClr val="dk1"/>
                        </a:buClr>
                        <a:buSzPts val="1400"/>
                        <a:buFont typeface="Arial"/>
                        <a:buChar char="•"/>
                      </a:pPr>
                      <a:r>
                        <a:rPr lang="es-ES" sz="1200" b="1" dirty="0"/>
                        <a:t>Se reúne una vez al mes y debe llevar registro de las actas de cada reunión.</a:t>
                      </a:r>
                      <a:endParaRPr sz="2000" dirty="0"/>
                    </a:p>
                  </a:txBody>
                  <a:tcPr marL="91450" marR="91450" marT="45725" marB="45725" anchor="ctr"/>
                </a:tc>
                <a:extLst>
                  <a:ext uri="{0D108BD9-81ED-4DB2-BD59-A6C34878D82A}">
                    <a16:rowId xmlns:a16="http://schemas.microsoft.com/office/drawing/2014/main" val="10000"/>
                  </a:ext>
                </a:extLst>
              </a:tr>
            </a:tbl>
          </a:graphicData>
        </a:graphic>
      </p:graphicFrame>
      <p:graphicFrame>
        <p:nvGraphicFramePr>
          <p:cNvPr id="14" name="Google Shape;713;p37">
            <a:extLst>
              <a:ext uri="{FF2B5EF4-FFF2-40B4-BE49-F238E27FC236}">
                <a16:creationId xmlns:a16="http://schemas.microsoft.com/office/drawing/2014/main" id="{09F6C80D-77F8-EC7F-6C0A-37DA62146E1F}"/>
              </a:ext>
            </a:extLst>
          </p:cNvPr>
          <p:cNvGraphicFramePr/>
          <p:nvPr>
            <p:extLst>
              <p:ext uri="{D42A27DB-BD31-4B8C-83A1-F6EECF244321}">
                <p14:modId xmlns:p14="http://schemas.microsoft.com/office/powerpoint/2010/main" val="2659564854"/>
              </p:ext>
            </p:extLst>
          </p:nvPr>
        </p:nvGraphicFramePr>
        <p:xfrm>
          <a:off x="6105068" y="1468033"/>
          <a:ext cx="5350878" cy="1920250"/>
        </p:xfrm>
        <a:graphic>
          <a:graphicData uri="http://schemas.openxmlformats.org/drawingml/2006/table">
            <a:tbl>
              <a:tblPr firstRow="1" bandRow="1">
                <a:noFill/>
              </a:tblPr>
              <a:tblGrid>
                <a:gridCol w="2675439">
                  <a:extLst>
                    <a:ext uri="{9D8B030D-6E8A-4147-A177-3AD203B41FA5}">
                      <a16:colId xmlns:a16="http://schemas.microsoft.com/office/drawing/2014/main" val="20000"/>
                    </a:ext>
                  </a:extLst>
                </a:gridCol>
                <a:gridCol w="2675439">
                  <a:extLst>
                    <a:ext uri="{9D8B030D-6E8A-4147-A177-3AD203B41FA5}">
                      <a16:colId xmlns:a16="http://schemas.microsoft.com/office/drawing/2014/main" val="20001"/>
                    </a:ext>
                  </a:extLst>
                </a:gridCol>
              </a:tblGrid>
              <a:tr h="1148972">
                <a:tc>
                  <a:txBody>
                    <a:bodyPr/>
                    <a:lstStyle/>
                    <a:p>
                      <a:pPr marL="0" marR="0" lvl="0" indent="-88900" algn="ctr" rtl="0">
                        <a:spcBef>
                          <a:spcPts val="0"/>
                        </a:spcBef>
                        <a:spcAft>
                          <a:spcPts val="0"/>
                        </a:spcAft>
                        <a:buClr>
                          <a:srgbClr val="0070C0"/>
                        </a:buClr>
                        <a:buSzPts val="1400"/>
                        <a:buFont typeface="Arial"/>
                        <a:buChar char="•"/>
                      </a:pPr>
                      <a:r>
                        <a:rPr lang="es-ES" sz="1400" b="1" u="sng" dirty="0">
                          <a:solidFill>
                            <a:srgbClr val="0070C0"/>
                          </a:solidFill>
                        </a:rPr>
                        <a:t>Resolución </a:t>
                      </a:r>
                      <a:r>
                        <a:rPr lang="es-MX" sz="1400" b="1" u="sng" dirty="0">
                          <a:solidFill>
                            <a:srgbClr val="0070C0"/>
                          </a:solidFill>
                        </a:rPr>
                        <a:t>0333 de 2023</a:t>
                      </a:r>
                    </a:p>
                  </a:txBody>
                  <a:tcPr marL="91450" marR="91450" marT="45725" marB="45725" anchor="ctr"/>
                </a:tc>
                <a:tc>
                  <a:txBody>
                    <a:bodyPr/>
                    <a:lstStyle/>
                    <a:p>
                      <a:pPr marL="0" marR="0" lvl="0" indent="-88900" algn="just" rtl="0">
                        <a:spcBef>
                          <a:spcPts val="0"/>
                        </a:spcBef>
                        <a:spcAft>
                          <a:spcPts val="0"/>
                        </a:spcAft>
                        <a:buClr>
                          <a:schemeClr val="dk1"/>
                        </a:buClr>
                        <a:buSzPts val="1400"/>
                        <a:buFont typeface="Arial"/>
                        <a:buChar char="•"/>
                      </a:pPr>
                      <a:r>
                        <a:rPr lang="es-ES" sz="1200" b="1" dirty="0"/>
                        <a:t>Organismo encargado de verificar y controlar las medidas preventivas de acoso laboral con el propósito de proteger a los trabajadores contra los riesgos psicosociales y dar cumplimiento a la normatividad vigente.</a:t>
                      </a:r>
                      <a:endParaRPr sz="2000" dirty="0"/>
                    </a:p>
                    <a:p>
                      <a:pPr marL="0" marR="0" lvl="0" indent="-88900" algn="just" rtl="0">
                        <a:spcBef>
                          <a:spcPts val="0"/>
                        </a:spcBef>
                        <a:spcAft>
                          <a:spcPts val="0"/>
                        </a:spcAft>
                        <a:buClr>
                          <a:schemeClr val="dk1"/>
                        </a:buClr>
                        <a:buSzPts val="1400"/>
                        <a:buFont typeface="Arial"/>
                        <a:buChar char="•"/>
                      </a:pPr>
                      <a:r>
                        <a:rPr lang="es-ES" sz="1200" b="1" dirty="0"/>
                        <a:t>Se reúne una vez cada tres meses y debe llevar registro de las actas de cada reunión.</a:t>
                      </a:r>
                      <a:endParaRPr sz="1200" b="1" dirty="0"/>
                    </a:p>
                  </a:txBody>
                  <a:tcPr marL="91450" marR="91450" marT="45725" marB="45725"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9329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718;p38">
            <a:extLst>
              <a:ext uri="{FF2B5EF4-FFF2-40B4-BE49-F238E27FC236}">
                <a16:creationId xmlns:a16="http://schemas.microsoft.com/office/drawing/2014/main" id="{9F3066F7-5753-F8D8-30B3-7A57C08FBB6E}"/>
              </a:ext>
            </a:extLst>
          </p:cNvPr>
          <p:cNvSpPr txBox="1">
            <a:spLocks/>
          </p:cNvSpPr>
          <p:nvPr/>
        </p:nvSpPr>
        <p:spPr>
          <a:xfrm>
            <a:off x="1386014" y="383595"/>
            <a:ext cx="9419971" cy="350865"/>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4285"/>
              </a:lnSpc>
              <a:spcBef>
                <a:spcPts val="0"/>
              </a:spcBef>
              <a:buClr>
                <a:srgbClr val="000447"/>
              </a:buClr>
              <a:buSzPts val="2800"/>
              <a:buFont typeface="Helvetica Neue"/>
              <a:buNone/>
            </a:pPr>
            <a:r>
              <a:rPr lang="es-ES" sz="2000" dirty="0">
                <a:latin typeface="Arial" panose="020B0604020202020204" pitchFamily="34" charset="0"/>
                <a:cs typeface="Arial" panose="020B0604020202020204" pitchFamily="34" charset="0"/>
              </a:rPr>
              <a:t>Comités SST</a:t>
            </a:r>
          </a:p>
        </p:txBody>
      </p:sp>
      <p:grpSp>
        <p:nvGrpSpPr>
          <p:cNvPr id="8" name="Google Shape;720;p38">
            <a:extLst>
              <a:ext uri="{FF2B5EF4-FFF2-40B4-BE49-F238E27FC236}">
                <a16:creationId xmlns:a16="http://schemas.microsoft.com/office/drawing/2014/main" id="{C8B0B80F-918E-365D-0B26-54B125FC4C7B}"/>
              </a:ext>
            </a:extLst>
          </p:cNvPr>
          <p:cNvGrpSpPr/>
          <p:nvPr/>
        </p:nvGrpSpPr>
        <p:grpSpPr>
          <a:xfrm>
            <a:off x="964947" y="1141831"/>
            <a:ext cx="10323808" cy="4874922"/>
            <a:chOff x="359816" y="310290"/>
            <a:chExt cx="12961441" cy="7394938"/>
          </a:xfrm>
        </p:grpSpPr>
        <p:grpSp>
          <p:nvGrpSpPr>
            <p:cNvPr id="10" name="Google Shape;721;p38">
              <a:extLst>
                <a:ext uri="{FF2B5EF4-FFF2-40B4-BE49-F238E27FC236}">
                  <a16:creationId xmlns:a16="http://schemas.microsoft.com/office/drawing/2014/main" id="{D33D6D36-9D98-548A-B8AF-202521EA4350}"/>
                </a:ext>
              </a:extLst>
            </p:cNvPr>
            <p:cNvGrpSpPr/>
            <p:nvPr/>
          </p:nvGrpSpPr>
          <p:grpSpPr>
            <a:xfrm>
              <a:off x="359816" y="2435874"/>
              <a:ext cx="12961441" cy="5269354"/>
              <a:chOff x="359816" y="2304628"/>
              <a:chExt cx="12961441" cy="5269354"/>
            </a:xfrm>
          </p:grpSpPr>
          <p:grpSp>
            <p:nvGrpSpPr>
              <p:cNvPr id="12" name="Google Shape;722;p38">
                <a:extLst>
                  <a:ext uri="{FF2B5EF4-FFF2-40B4-BE49-F238E27FC236}">
                    <a16:creationId xmlns:a16="http://schemas.microsoft.com/office/drawing/2014/main" id="{11C83CF5-B2E4-9545-A335-34B3829FBE12}"/>
                  </a:ext>
                </a:extLst>
              </p:cNvPr>
              <p:cNvGrpSpPr/>
              <p:nvPr/>
            </p:nvGrpSpPr>
            <p:grpSpPr>
              <a:xfrm>
                <a:off x="359816" y="2304628"/>
                <a:ext cx="4392489" cy="5269354"/>
                <a:chOff x="-4" y="1044614"/>
                <a:chExt cx="13249476" cy="5269354"/>
              </a:xfrm>
            </p:grpSpPr>
            <p:sp>
              <p:nvSpPr>
                <p:cNvPr id="19" name="Google Shape;723;p38">
                  <a:extLst>
                    <a:ext uri="{FF2B5EF4-FFF2-40B4-BE49-F238E27FC236}">
                      <a16:creationId xmlns:a16="http://schemas.microsoft.com/office/drawing/2014/main" id="{0F66F863-0126-3E40-3069-CCE353D69147}"/>
                    </a:ext>
                  </a:extLst>
                </p:cNvPr>
                <p:cNvSpPr/>
                <p:nvPr/>
              </p:nvSpPr>
              <p:spPr>
                <a:xfrm>
                  <a:off x="0" y="1044614"/>
                  <a:ext cx="13249472" cy="5269354"/>
                </a:xfrm>
                <a:prstGeom prst="rect">
                  <a:avLst/>
                </a:prstGeom>
                <a:gradFill>
                  <a:gsLst>
                    <a:gs pos="0">
                      <a:srgbClr val="4AA687"/>
                    </a:gs>
                    <a:gs pos="50000">
                      <a:srgbClr val="15A079"/>
                    </a:gs>
                    <a:gs pos="100000">
                      <a:srgbClr val="0D926D"/>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20" name="Google Shape;724;p38">
                  <a:extLst>
                    <a:ext uri="{FF2B5EF4-FFF2-40B4-BE49-F238E27FC236}">
                      <a16:creationId xmlns:a16="http://schemas.microsoft.com/office/drawing/2014/main" id="{E4A113B2-E449-5B16-6A2D-B03B91A5925B}"/>
                    </a:ext>
                  </a:extLst>
                </p:cNvPr>
                <p:cNvSpPr txBox="1"/>
                <p:nvPr/>
              </p:nvSpPr>
              <p:spPr>
                <a:xfrm>
                  <a:off x="-4" y="1044614"/>
                  <a:ext cx="13249472" cy="5269352"/>
                </a:xfrm>
                <a:prstGeom prst="rect">
                  <a:avLst/>
                </a:prstGeom>
                <a:solidFill>
                  <a:srgbClr val="F2F2F2"/>
                </a:solidFill>
                <a:ln>
                  <a:noFill/>
                </a:ln>
                <a:effectLst>
                  <a:outerShdw blurRad="57150" dist="19050" dir="5400000" algn="ctr" rotWithShape="0">
                    <a:srgbClr val="000000">
                      <a:alpha val="62745"/>
                    </a:srgbClr>
                  </a:outerShdw>
                </a:effectLst>
              </p:spPr>
              <p:txBody>
                <a:bodyPr spcFirstLastPara="1" wrap="square" lIns="99550" tIns="17775" rIns="99550" bIns="17775" anchor="ctr" anchorCtr="0">
                  <a:noAutofit/>
                </a:bodyPr>
                <a:lstStyle/>
                <a:p>
                  <a:pPr marL="0" marR="0" lvl="0" indent="0" algn="ctr" rtl="0">
                    <a:lnSpc>
                      <a:spcPct val="90000"/>
                    </a:lnSpc>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Instalaciones Villa académica</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endParaRPr sz="1100" b="1" dirty="0">
                    <a:solidFill>
                      <a:schemeClr val="dk1"/>
                    </a:solidFill>
                    <a:latin typeface="Arial" panose="020B0604020202020204" pitchFamily="34" charset="0"/>
                    <a:ea typeface="Quattrocento Sans"/>
                    <a:cs typeface="Arial" panose="020B0604020202020204" pitchFamily="34" charset="0"/>
                    <a:sym typeface="Quattrocento Sans"/>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Comandante del incidente: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Rector o Vicerrector General</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Oficial de Seguridad: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de la Oficina de Protección del Patrimonio</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Oficial de Enlace: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de Seguridad</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Oficial de Comunicaciones: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Secretaria Privada</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Comité de Planeación: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de la Oficina Asesora de Planeación</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Comité de Operaciones: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sección seguridad, salud en el trabajo y ambiente</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Comité de Logística y Finanzas: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Vicerrector Administrativo</a:t>
                  </a:r>
                  <a:endParaRPr sz="1100" dirty="0">
                    <a:latin typeface="Arial" panose="020B0604020202020204" pitchFamily="34" charset="0"/>
                    <a:cs typeface="Arial" panose="020B0604020202020204" pitchFamily="34" charset="0"/>
                  </a:endParaRPr>
                </a:p>
              </p:txBody>
            </p:sp>
          </p:grpSp>
          <p:grpSp>
            <p:nvGrpSpPr>
              <p:cNvPr id="13" name="Google Shape;725;p38">
                <a:extLst>
                  <a:ext uri="{FF2B5EF4-FFF2-40B4-BE49-F238E27FC236}">
                    <a16:creationId xmlns:a16="http://schemas.microsoft.com/office/drawing/2014/main" id="{B616F97F-12D0-1B55-C781-D9E93EF0091E}"/>
                  </a:ext>
                </a:extLst>
              </p:cNvPr>
              <p:cNvGrpSpPr/>
              <p:nvPr/>
            </p:nvGrpSpPr>
            <p:grpSpPr>
              <a:xfrm>
                <a:off x="4752305" y="2304628"/>
                <a:ext cx="4392488" cy="5269354"/>
                <a:chOff x="0" y="1044614"/>
                <a:chExt cx="13249472" cy="5269354"/>
              </a:xfrm>
            </p:grpSpPr>
            <p:sp>
              <p:nvSpPr>
                <p:cNvPr id="17" name="Google Shape;726;p38">
                  <a:extLst>
                    <a:ext uri="{FF2B5EF4-FFF2-40B4-BE49-F238E27FC236}">
                      <a16:creationId xmlns:a16="http://schemas.microsoft.com/office/drawing/2014/main" id="{E50E8F80-369C-6903-30E7-742AAEDE16F6}"/>
                    </a:ext>
                  </a:extLst>
                </p:cNvPr>
                <p:cNvSpPr/>
                <p:nvPr/>
              </p:nvSpPr>
              <p:spPr>
                <a:xfrm>
                  <a:off x="0" y="1044614"/>
                  <a:ext cx="13249472" cy="5269354"/>
                </a:xfrm>
                <a:prstGeom prst="rect">
                  <a:avLst/>
                </a:prstGeom>
                <a:gradFill>
                  <a:gsLst>
                    <a:gs pos="0">
                      <a:srgbClr val="4AA687"/>
                    </a:gs>
                    <a:gs pos="50000">
                      <a:srgbClr val="15A079"/>
                    </a:gs>
                    <a:gs pos="100000">
                      <a:srgbClr val="0D926D"/>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18" name="Google Shape;727;p38">
                  <a:extLst>
                    <a:ext uri="{FF2B5EF4-FFF2-40B4-BE49-F238E27FC236}">
                      <a16:creationId xmlns:a16="http://schemas.microsoft.com/office/drawing/2014/main" id="{7CC26E32-7D02-9C01-3FCB-715FF5ECC857}"/>
                    </a:ext>
                  </a:extLst>
                </p:cNvPr>
                <p:cNvSpPr txBox="1"/>
                <p:nvPr/>
              </p:nvSpPr>
              <p:spPr>
                <a:xfrm>
                  <a:off x="0" y="1044614"/>
                  <a:ext cx="13249472" cy="5269354"/>
                </a:xfrm>
                <a:prstGeom prst="rect">
                  <a:avLst/>
                </a:prstGeom>
                <a:solidFill>
                  <a:srgbClr val="F2F2F2"/>
                </a:solidFill>
                <a:ln>
                  <a:noFill/>
                </a:ln>
                <a:effectLst>
                  <a:outerShdw blurRad="57150" dist="19050" dir="5400000" algn="ctr" rotWithShape="0">
                    <a:srgbClr val="000000">
                      <a:alpha val="62745"/>
                    </a:srgbClr>
                  </a:outerShdw>
                </a:effectLst>
              </p:spPr>
              <p:txBody>
                <a:bodyPr spcFirstLastPara="1" wrap="square" lIns="99550" tIns="17775" rIns="99550" bIns="17775" anchor="ctr" anchorCtr="0">
                  <a:noAutofit/>
                </a:bodyPr>
                <a:lstStyle/>
                <a:p>
                  <a:pPr marL="0" marR="0" lvl="0" indent="0" algn="ctr" rtl="0">
                    <a:lnSpc>
                      <a:spcPct val="90000"/>
                    </a:lnSpc>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Instalaciones </a:t>
                  </a:r>
                  <a:r>
                    <a:rPr lang="es-ES" sz="1100" b="1" dirty="0" err="1">
                      <a:solidFill>
                        <a:schemeClr val="dk1"/>
                      </a:solidFill>
                      <a:latin typeface="Arial" panose="020B0604020202020204" pitchFamily="34" charset="0"/>
                      <a:ea typeface="Quattrocento Sans"/>
                      <a:cs typeface="Arial" panose="020B0604020202020204" pitchFamily="34" charset="0"/>
                      <a:sym typeface="Quattrocento Sans"/>
                    </a:rPr>
                    <a:t>Fac</a:t>
                  </a: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Medicina y Ciencias de la Salud</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endParaRPr sz="1100" b="1" dirty="0">
                    <a:solidFill>
                      <a:schemeClr val="dk1"/>
                    </a:solidFill>
                    <a:latin typeface="Arial" panose="020B0604020202020204" pitchFamily="34" charset="0"/>
                    <a:ea typeface="Quattrocento Sans"/>
                    <a:cs typeface="Arial" panose="020B0604020202020204" pitchFamily="34" charset="0"/>
                    <a:sym typeface="Quattrocento Sans"/>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Comandante del incidente: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Decano o Vicedecano </a:t>
                  </a:r>
                  <a:r>
                    <a:rPr lang="es-ES" sz="1100" dirty="0" err="1">
                      <a:solidFill>
                        <a:schemeClr val="dk1"/>
                      </a:solidFill>
                      <a:latin typeface="Arial" panose="020B0604020202020204" pitchFamily="34" charset="0"/>
                      <a:ea typeface="Quattrocento Sans"/>
                      <a:cs typeface="Arial" panose="020B0604020202020204" pitchFamily="34" charset="0"/>
                      <a:sym typeface="Quattrocento Sans"/>
                    </a:rPr>
                    <a:t>Fac</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 Medicina y Ciencias de la Salud</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Oficial de Seguridad y Enlace: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de seguridad </a:t>
                  </a:r>
                  <a:r>
                    <a:rPr lang="es-ES" sz="1100" dirty="0" err="1">
                      <a:solidFill>
                        <a:schemeClr val="dk1"/>
                      </a:solidFill>
                      <a:latin typeface="Arial" panose="020B0604020202020204" pitchFamily="34" charset="0"/>
                      <a:ea typeface="Quattrocento Sans"/>
                      <a:cs typeface="Arial" panose="020B0604020202020204" pitchFamily="34" charset="0"/>
                      <a:sym typeface="Quattrocento Sans"/>
                    </a:rPr>
                    <a:t>Fac</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 Medicina y Ciencias de la Salud </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Oficial de Comunicaciones: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Vicedecano </a:t>
                  </a:r>
                  <a:r>
                    <a:rPr lang="es-ES" sz="1100" dirty="0" err="1">
                      <a:solidFill>
                        <a:schemeClr val="dk1"/>
                      </a:solidFill>
                      <a:latin typeface="Arial" panose="020B0604020202020204" pitchFamily="34" charset="0"/>
                      <a:ea typeface="Quattrocento Sans"/>
                      <a:cs typeface="Arial" panose="020B0604020202020204" pitchFamily="34" charset="0"/>
                      <a:sym typeface="Quattrocento Sans"/>
                    </a:rPr>
                    <a:t>Fac</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 Medicina y Ciencias de la Salud</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Comité de Planeación: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Director de Pregrado y Posgrados </a:t>
                  </a:r>
                  <a:r>
                    <a:rPr lang="es-ES" sz="1100" dirty="0" err="1">
                      <a:solidFill>
                        <a:schemeClr val="dk1"/>
                      </a:solidFill>
                      <a:latin typeface="Arial" panose="020B0604020202020204" pitchFamily="34" charset="0"/>
                      <a:ea typeface="Quattrocento Sans"/>
                      <a:cs typeface="Arial" panose="020B0604020202020204" pitchFamily="34" charset="0"/>
                      <a:sym typeface="Quattrocento Sans"/>
                    </a:rPr>
                    <a:t>Fac</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 Medicina y Ciencias de la Salud</a:t>
                  </a:r>
                  <a:endParaRPr sz="1100" dirty="0">
                    <a:solidFill>
                      <a:schemeClr val="dk1"/>
                    </a:solidFill>
                    <a:latin typeface="Arial" panose="020B0604020202020204" pitchFamily="34" charset="0"/>
                    <a:ea typeface="Quattrocento Sans"/>
                    <a:cs typeface="Arial" panose="020B0604020202020204" pitchFamily="34" charset="0"/>
                    <a:sym typeface="Quattrocento Sans"/>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Comité de Operaciones: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sección seguridad, salud en el trabajo y ambiente</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Comité de Logística y Finanzas: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Coordinador Administrativo</a:t>
                  </a:r>
                  <a:endParaRPr sz="1100" dirty="0">
                    <a:latin typeface="Arial" panose="020B0604020202020204" pitchFamily="34" charset="0"/>
                    <a:cs typeface="Arial" panose="020B0604020202020204" pitchFamily="34" charset="0"/>
                  </a:endParaRPr>
                </a:p>
              </p:txBody>
            </p:sp>
          </p:grpSp>
          <p:grpSp>
            <p:nvGrpSpPr>
              <p:cNvPr id="14" name="Google Shape;728;p38">
                <a:extLst>
                  <a:ext uri="{FF2B5EF4-FFF2-40B4-BE49-F238E27FC236}">
                    <a16:creationId xmlns:a16="http://schemas.microsoft.com/office/drawing/2014/main" id="{D1E1EA77-1720-3ECC-276A-F35220A7E6FB}"/>
                  </a:ext>
                </a:extLst>
              </p:cNvPr>
              <p:cNvGrpSpPr/>
              <p:nvPr/>
            </p:nvGrpSpPr>
            <p:grpSpPr>
              <a:xfrm>
                <a:off x="9144793" y="2304628"/>
                <a:ext cx="4176464" cy="5269354"/>
                <a:chOff x="0" y="1044614"/>
                <a:chExt cx="13249472" cy="5269354"/>
              </a:xfrm>
            </p:grpSpPr>
            <p:sp>
              <p:nvSpPr>
                <p:cNvPr id="15" name="Google Shape;729;p38">
                  <a:extLst>
                    <a:ext uri="{FF2B5EF4-FFF2-40B4-BE49-F238E27FC236}">
                      <a16:creationId xmlns:a16="http://schemas.microsoft.com/office/drawing/2014/main" id="{15930D73-125B-0843-DC03-414A68583266}"/>
                    </a:ext>
                  </a:extLst>
                </p:cNvPr>
                <p:cNvSpPr/>
                <p:nvPr/>
              </p:nvSpPr>
              <p:spPr>
                <a:xfrm>
                  <a:off x="0" y="1044614"/>
                  <a:ext cx="13249472" cy="5269354"/>
                </a:xfrm>
                <a:prstGeom prst="rect">
                  <a:avLst/>
                </a:prstGeom>
                <a:gradFill>
                  <a:gsLst>
                    <a:gs pos="0">
                      <a:srgbClr val="4AA687"/>
                    </a:gs>
                    <a:gs pos="50000">
                      <a:srgbClr val="15A079"/>
                    </a:gs>
                    <a:gs pos="100000">
                      <a:srgbClr val="0D926D"/>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16" name="Google Shape;730;p38">
                  <a:extLst>
                    <a:ext uri="{FF2B5EF4-FFF2-40B4-BE49-F238E27FC236}">
                      <a16:creationId xmlns:a16="http://schemas.microsoft.com/office/drawing/2014/main" id="{EEA58A1B-1548-7250-901D-E9F17C683739}"/>
                    </a:ext>
                  </a:extLst>
                </p:cNvPr>
                <p:cNvSpPr txBox="1"/>
                <p:nvPr/>
              </p:nvSpPr>
              <p:spPr>
                <a:xfrm>
                  <a:off x="0" y="1044614"/>
                  <a:ext cx="13249472" cy="5269354"/>
                </a:xfrm>
                <a:prstGeom prst="rect">
                  <a:avLst/>
                </a:prstGeom>
                <a:solidFill>
                  <a:srgbClr val="F2F2F2"/>
                </a:solidFill>
                <a:ln>
                  <a:noFill/>
                </a:ln>
                <a:effectLst>
                  <a:outerShdw blurRad="57150" dist="19050" dir="5400000" algn="ctr" rotWithShape="0">
                    <a:srgbClr val="000000">
                      <a:alpha val="62745"/>
                    </a:srgbClr>
                  </a:outerShdw>
                </a:effectLst>
              </p:spPr>
              <p:txBody>
                <a:bodyPr spcFirstLastPara="1" wrap="square" lIns="99550" tIns="17775" rIns="99550" bIns="17775" anchor="ctr" anchorCtr="0">
                  <a:noAutofit/>
                </a:bodyPr>
                <a:lstStyle/>
                <a:p>
                  <a:pPr marL="0" marR="0" lvl="0" indent="0" algn="ctr" rtl="0">
                    <a:lnSpc>
                      <a:spcPct val="90000"/>
                    </a:lnSpc>
                    <a:spcBef>
                      <a:spcPts val="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Instalaciones Campus Nueva Granada</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endParaRPr sz="1100" b="1" dirty="0">
                    <a:solidFill>
                      <a:schemeClr val="dk1"/>
                    </a:solidFill>
                    <a:latin typeface="Arial" panose="020B0604020202020204" pitchFamily="34" charset="0"/>
                    <a:ea typeface="Quattrocento Sans"/>
                    <a:cs typeface="Arial" panose="020B0604020202020204" pitchFamily="34" charset="0"/>
                    <a:sym typeface="Quattrocento Sans"/>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Comandante del incidente: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Vicerrector Campus</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Oficial de Seguridad y Enlace: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seguridad del Campus</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Oficial de Comunicaciones: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Coordinador Académico del Campus</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Comité de Planeación: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Coordinador Administrativo Campus</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Comité de Operaciones: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Jefe sección seguridad, salud en el trabajo y ambiente</a:t>
                  </a:r>
                  <a:endParaRPr sz="1100" dirty="0">
                    <a:latin typeface="Arial" panose="020B0604020202020204" pitchFamily="34" charset="0"/>
                    <a:cs typeface="Arial" panose="020B0604020202020204" pitchFamily="34" charset="0"/>
                  </a:endParaRPr>
                </a:p>
                <a:p>
                  <a:pPr marL="0" marR="0" lvl="0" indent="0" algn="ctr" rtl="0">
                    <a:lnSpc>
                      <a:spcPct val="90000"/>
                    </a:lnSpc>
                    <a:spcBef>
                      <a:spcPts val="490"/>
                    </a:spcBef>
                    <a:spcAft>
                      <a:spcPts val="0"/>
                    </a:spcAft>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 Comité de Logística y Finanzas: </a:t>
                  </a:r>
                  <a:r>
                    <a:rPr lang="es-ES" sz="1100" dirty="0">
                      <a:solidFill>
                        <a:schemeClr val="dk1"/>
                      </a:solidFill>
                      <a:latin typeface="Arial" panose="020B0604020202020204" pitchFamily="34" charset="0"/>
                      <a:ea typeface="Quattrocento Sans"/>
                      <a:cs typeface="Arial" panose="020B0604020202020204" pitchFamily="34" charset="0"/>
                      <a:sym typeface="Quattrocento Sans"/>
                    </a:rPr>
                    <a:t>Coordinador Administrativo Campus</a:t>
                  </a:r>
                  <a:endParaRPr sz="1100" dirty="0">
                    <a:solidFill>
                      <a:schemeClr val="dk1"/>
                    </a:solidFill>
                    <a:latin typeface="Arial" panose="020B0604020202020204" pitchFamily="34" charset="0"/>
                    <a:ea typeface="Quattrocento Sans"/>
                    <a:cs typeface="Arial" panose="020B0604020202020204" pitchFamily="34" charset="0"/>
                    <a:sym typeface="Quattrocento Sans"/>
                  </a:endParaRPr>
                </a:p>
              </p:txBody>
            </p:sp>
          </p:grpSp>
        </p:grpSp>
        <p:sp>
          <p:nvSpPr>
            <p:cNvPr id="11" name="Google Shape;731;p38">
              <a:extLst>
                <a:ext uri="{FF2B5EF4-FFF2-40B4-BE49-F238E27FC236}">
                  <a16:creationId xmlns:a16="http://schemas.microsoft.com/office/drawing/2014/main" id="{A406C7DA-C5F0-667C-3019-688012030928}"/>
                </a:ext>
              </a:extLst>
            </p:cNvPr>
            <p:cNvSpPr/>
            <p:nvPr/>
          </p:nvSpPr>
          <p:spPr>
            <a:xfrm>
              <a:off x="359817" y="310290"/>
              <a:ext cx="12961440" cy="779318"/>
            </a:xfrm>
            <a:prstGeom prst="rect">
              <a:avLst/>
            </a:prstGeom>
            <a:solidFill>
              <a:srgbClr val="7030A0"/>
            </a:solidFill>
            <a:ln>
              <a:noFill/>
            </a:ln>
            <a:effectLst>
              <a:outerShdw blurRad="57150" dist="19050" dir="5400000" algn="ctr" rotWithShape="0">
                <a:srgbClr val="000000">
                  <a:alpha val="62745"/>
                </a:srgbClr>
              </a:outerShdw>
            </a:effectLst>
          </p:spPr>
          <p:txBody>
            <a:bodyPr spcFirstLastPara="1" wrap="square" lIns="243825" tIns="60950" rIns="243825" bIns="60950" anchor="ctr" anchorCtr="0">
              <a:noAutofit/>
            </a:bodyPr>
            <a:lstStyle/>
            <a:p>
              <a:pPr marL="0" marR="0" lvl="0" indent="0" algn="ctr" rtl="0">
                <a:spcBef>
                  <a:spcPts val="0"/>
                </a:spcBef>
                <a:spcAft>
                  <a:spcPts val="0"/>
                </a:spcAft>
                <a:buNone/>
              </a:pPr>
              <a:r>
                <a:rPr lang="es-ES" sz="1100" b="1">
                  <a:solidFill>
                    <a:srgbClr val="FFFFFF"/>
                  </a:solidFill>
                  <a:latin typeface="Arial" panose="020B0604020202020204" pitchFamily="34" charset="0"/>
                  <a:ea typeface="Georgia"/>
                  <a:cs typeface="Arial" panose="020B0604020202020204" pitchFamily="34" charset="0"/>
                  <a:sym typeface="Georgia"/>
                </a:rPr>
                <a:t>Comité  Operativo de Emergencia (COE)</a:t>
              </a:r>
              <a:endParaRPr sz="1100">
                <a:latin typeface="Arial" panose="020B0604020202020204" pitchFamily="34" charset="0"/>
                <a:cs typeface="Arial" panose="020B0604020202020204" pitchFamily="34" charset="0"/>
              </a:endParaRPr>
            </a:p>
          </p:txBody>
        </p:sp>
      </p:grpSp>
      <p:graphicFrame>
        <p:nvGraphicFramePr>
          <p:cNvPr id="21" name="Google Shape;732;p38">
            <a:extLst>
              <a:ext uri="{FF2B5EF4-FFF2-40B4-BE49-F238E27FC236}">
                <a16:creationId xmlns:a16="http://schemas.microsoft.com/office/drawing/2014/main" id="{B4D0D57D-F811-D535-B807-A5F71EDB160C}"/>
              </a:ext>
            </a:extLst>
          </p:cNvPr>
          <p:cNvGraphicFramePr/>
          <p:nvPr>
            <p:extLst>
              <p:ext uri="{D42A27DB-BD31-4B8C-83A1-F6EECF244321}">
                <p14:modId xmlns:p14="http://schemas.microsoft.com/office/powerpoint/2010/main" val="3613999181"/>
              </p:ext>
            </p:extLst>
          </p:nvPr>
        </p:nvGraphicFramePr>
        <p:xfrm>
          <a:off x="964963" y="1605708"/>
          <a:ext cx="10323792" cy="766375"/>
        </p:xfrm>
        <a:graphic>
          <a:graphicData uri="http://schemas.openxmlformats.org/drawingml/2006/table">
            <a:tbl>
              <a:tblPr firstRow="1" bandRow="1">
                <a:noFill/>
              </a:tblPr>
              <a:tblGrid>
                <a:gridCol w="5161896">
                  <a:extLst>
                    <a:ext uri="{9D8B030D-6E8A-4147-A177-3AD203B41FA5}">
                      <a16:colId xmlns:a16="http://schemas.microsoft.com/office/drawing/2014/main" val="20000"/>
                    </a:ext>
                  </a:extLst>
                </a:gridCol>
                <a:gridCol w="5161896">
                  <a:extLst>
                    <a:ext uri="{9D8B030D-6E8A-4147-A177-3AD203B41FA5}">
                      <a16:colId xmlns:a16="http://schemas.microsoft.com/office/drawing/2014/main" val="20001"/>
                    </a:ext>
                  </a:extLst>
                </a:gridCol>
              </a:tblGrid>
              <a:tr h="766375">
                <a:tc>
                  <a:txBody>
                    <a:bodyPr/>
                    <a:lstStyle/>
                    <a:p>
                      <a:pPr marL="0" marR="0" lvl="0" indent="0" algn="ctr" rtl="0">
                        <a:lnSpc>
                          <a:spcPct val="100000"/>
                        </a:lnSpc>
                        <a:spcBef>
                          <a:spcPts val="0"/>
                        </a:spcBef>
                        <a:spcAft>
                          <a:spcPts val="0"/>
                        </a:spcAft>
                        <a:buClr>
                          <a:schemeClr val="dk1"/>
                        </a:buClr>
                        <a:buSzPts val="2000"/>
                        <a:buFont typeface="Calibri"/>
                        <a:buNone/>
                      </a:pPr>
                      <a:r>
                        <a:rPr lang="es-ES" sz="1100" b="1" u="sng" dirty="0">
                          <a:solidFill>
                            <a:schemeClr val="dk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Resolución 2967 del 2013</a:t>
                      </a:r>
                      <a:endParaRPr sz="1100" b="1" dirty="0">
                        <a:solidFill>
                          <a:schemeClr val="dk1"/>
                        </a:solidFill>
                        <a:latin typeface="Arial" panose="020B0604020202020204" pitchFamily="34" charset="0"/>
                        <a:cs typeface="Arial" panose="020B0604020202020204" pitchFamily="34" charset="0"/>
                      </a:endParaRPr>
                    </a:p>
                  </a:txBody>
                  <a:tcPr marL="91450" marR="91450" marT="45725" marB="45725" anchor="ctr"/>
                </a:tc>
                <a:tc>
                  <a:txBody>
                    <a:bodyPr/>
                    <a:lstStyle/>
                    <a:p>
                      <a:pPr marL="0" marR="0" lvl="0" indent="0" algn="ctr" rtl="0">
                        <a:lnSpc>
                          <a:spcPct val="90000"/>
                        </a:lnSpc>
                        <a:spcBef>
                          <a:spcPts val="0"/>
                        </a:spcBef>
                        <a:spcAft>
                          <a:spcPts val="0"/>
                        </a:spcAft>
                        <a:buClr>
                          <a:schemeClr val="dk1"/>
                        </a:buClr>
                        <a:buSzPts val="2000"/>
                        <a:buFont typeface="Quattrocento Sans"/>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Planear, organizar, ejecutar e informar en las situaciones de emergencia que se presenten en la Universidad</a:t>
                      </a:r>
                      <a:endParaRPr sz="1100" dirty="0">
                        <a:latin typeface="Arial" panose="020B0604020202020204" pitchFamily="34" charset="0"/>
                        <a:cs typeface="Arial" panose="020B0604020202020204" pitchFamily="34" charset="0"/>
                      </a:endParaRPr>
                    </a:p>
                  </a:txBody>
                  <a:tcPr marL="91450" marR="91450" marT="45725" marB="45725"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16121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5979633" y="2394071"/>
            <a:ext cx="6454346" cy="630195"/>
          </a:xfrm>
        </p:spPr>
        <p:txBody>
          <a:bodyPr>
            <a:normAutofit fontScale="90000"/>
          </a:bodyPr>
          <a:lstStyle/>
          <a:p>
            <a:r>
              <a:rPr lang="es-ES" sz="3200" b="1" dirty="0">
                <a:solidFill>
                  <a:schemeClr val="accent1">
                    <a:lumMod val="50000"/>
                  </a:schemeClr>
                </a:solidFill>
                <a:latin typeface="Arial" panose="020B0604020202020204" pitchFamily="34" charset="0"/>
                <a:cs typeface="Arial" panose="020B0604020202020204" pitchFamily="34" charset="0"/>
              </a:rPr>
              <a:t>Operativización de la estrategia UMNG</a:t>
            </a:r>
            <a:endParaRPr lang="es-CO" sz="32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3568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884;p45">
            <a:extLst>
              <a:ext uri="{FF2B5EF4-FFF2-40B4-BE49-F238E27FC236}">
                <a16:creationId xmlns:a16="http://schemas.microsoft.com/office/drawing/2014/main" id="{E9C7BE64-158D-25C3-B330-20B4E11A6DED}"/>
              </a:ext>
            </a:extLst>
          </p:cNvPr>
          <p:cNvSpPr txBox="1">
            <a:spLocks/>
          </p:cNvSpPr>
          <p:nvPr/>
        </p:nvSpPr>
        <p:spPr>
          <a:xfrm>
            <a:off x="1832680" y="400627"/>
            <a:ext cx="8847070" cy="350865"/>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4285"/>
              </a:lnSpc>
              <a:spcBef>
                <a:spcPts val="0"/>
              </a:spcBef>
              <a:buClr>
                <a:srgbClr val="000447"/>
              </a:buClr>
              <a:buSzPts val="2800"/>
              <a:buFont typeface="Helvetica Neue"/>
              <a:buNone/>
            </a:pPr>
            <a:r>
              <a:rPr lang="es-ES" sz="2000" dirty="0">
                <a:latin typeface="Arial" panose="020B0604020202020204" pitchFamily="34" charset="0"/>
                <a:cs typeface="Arial" panose="020B0604020202020204" pitchFamily="34" charset="0"/>
              </a:rPr>
              <a:t>Política Integral</a:t>
            </a:r>
          </a:p>
        </p:txBody>
      </p:sp>
      <p:pic>
        <p:nvPicPr>
          <p:cNvPr id="8" name="Google Shape;885;p45">
            <a:extLst>
              <a:ext uri="{FF2B5EF4-FFF2-40B4-BE49-F238E27FC236}">
                <a16:creationId xmlns:a16="http://schemas.microsoft.com/office/drawing/2014/main" id="{3EFEA1FE-8639-EDE3-721B-851A50B7655E}"/>
              </a:ext>
            </a:extLst>
          </p:cNvPr>
          <p:cNvPicPr preferRelativeResize="0"/>
          <p:nvPr/>
        </p:nvPicPr>
        <p:blipFill rotWithShape="1">
          <a:blip r:embed="rId3">
            <a:alphaModFix/>
          </a:blip>
          <a:srcRect/>
          <a:stretch/>
        </p:blipFill>
        <p:spPr>
          <a:xfrm>
            <a:off x="2739631" y="1426464"/>
            <a:ext cx="8717801" cy="4562856"/>
          </a:xfrm>
          <a:prstGeom prst="rect">
            <a:avLst/>
          </a:prstGeom>
          <a:noFill/>
          <a:ln>
            <a:noFill/>
          </a:ln>
        </p:spPr>
      </p:pic>
      <p:graphicFrame>
        <p:nvGraphicFramePr>
          <p:cNvPr id="10" name="Google Shape;886;p45">
            <a:extLst>
              <a:ext uri="{FF2B5EF4-FFF2-40B4-BE49-F238E27FC236}">
                <a16:creationId xmlns:a16="http://schemas.microsoft.com/office/drawing/2014/main" id="{3E2B894F-260E-FCDD-49DD-46FC4D3466CD}"/>
              </a:ext>
            </a:extLst>
          </p:cNvPr>
          <p:cNvGraphicFramePr/>
          <p:nvPr>
            <p:extLst>
              <p:ext uri="{D42A27DB-BD31-4B8C-83A1-F6EECF244321}">
                <p14:modId xmlns:p14="http://schemas.microsoft.com/office/powerpoint/2010/main" val="2721349706"/>
              </p:ext>
            </p:extLst>
          </p:nvPr>
        </p:nvGraphicFramePr>
        <p:xfrm>
          <a:off x="4048599" y="1808111"/>
          <a:ext cx="6099861" cy="970620"/>
        </p:xfrm>
        <a:graphic>
          <a:graphicData uri="http://schemas.openxmlformats.org/drawingml/2006/table">
            <a:tbl>
              <a:tblPr>
                <a:noFill/>
              </a:tblPr>
              <a:tblGrid>
                <a:gridCol w="2666284">
                  <a:extLst>
                    <a:ext uri="{9D8B030D-6E8A-4147-A177-3AD203B41FA5}">
                      <a16:colId xmlns:a16="http://schemas.microsoft.com/office/drawing/2014/main" val="20000"/>
                    </a:ext>
                  </a:extLst>
                </a:gridCol>
                <a:gridCol w="1926373">
                  <a:extLst>
                    <a:ext uri="{9D8B030D-6E8A-4147-A177-3AD203B41FA5}">
                      <a16:colId xmlns:a16="http://schemas.microsoft.com/office/drawing/2014/main" val="20001"/>
                    </a:ext>
                  </a:extLst>
                </a:gridCol>
                <a:gridCol w="1507204">
                  <a:extLst>
                    <a:ext uri="{9D8B030D-6E8A-4147-A177-3AD203B41FA5}">
                      <a16:colId xmlns:a16="http://schemas.microsoft.com/office/drawing/2014/main" val="20002"/>
                    </a:ext>
                  </a:extLst>
                </a:gridCol>
              </a:tblGrid>
              <a:tr h="582372">
                <a:tc rowSpan="2">
                  <a:txBody>
                    <a:bodyPr/>
                    <a:lstStyle/>
                    <a:p>
                      <a:pPr marL="0" marR="0" lvl="0" indent="0" algn="ctr" rtl="0">
                        <a:spcBef>
                          <a:spcPts val="0"/>
                        </a:spcBef>
                        <a:spcAft>
                          <a:spcPts val="0"/>
                        </a:spcAft>
                        <a:buNone/>
                      </a:pPr>
                      <a:r>
                        <a:rPr lang="es-ES" sz="1100" b="1" dirty="0">
                          <a:solidFill>
                            <a:srgbClr val="000000"/>
                          </a:solidFill>
                          <a:latin typeface="Arial" panose="020B0604020202020204" pitchFamily="34" charset="0"/>
                          <a:ea typeface="Libre Franklin"/>
                          <a:cs typeface="Arial" panose="020B0604020202020204" pitchFamily="34" charset="0"/>
                          <a:sym typeface="Libre Franklin"/>
                        </a:rPr>
                        <a:t>POLÍTICA INTEGRAL</a:t>
                      </a:r>
                      <a:endParaRPr sz="1100"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s-ES" sz="1100" b="1" dirty="0">
                          <a:solidFill>
                            <a:srgbClr val="000000"/>
                          </a:solidFill>
                          <a:latin typeface="Arial" panose="020B0604020202020204" pitchFamily="34" charset="0"/>
                          <a:ea typeface="Libre Franklin"/>
                          <a:cs typeface="Arial" panose="020B0604020202020204" pitchFamily="34" charset="0"/>
                          <a:sym typeface="Libre Franklin"/>
                        </a:rPr>
                        <a:t>UNIVERSIDAD MILITAR </a:t>
                      </a:r>
                      <a:endParaRPr sz="1100"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s-ES" sz="1100" b="1" dirty="0">
                          <a:solidFill>
                            <a:srgbClr val="000000"/>
                          </a:solidFill>
                          <a:latin typeface="Arial" panose="020B0604020202020204" pitchFamily="34" charset="0"/>
                          <a:ea typeface="Libre Franklin"/>
                          <a:cs typeface="Arial" panose="020B0604020202020204" pitchFamily="34" charset="0"/>
                          <a:sym typeface="Libre Franklin"/>
                        </a:rPr>
                        <a:t>NUEVA GRANADA</a:t>
                      </a:r>
                      <a:endParaRPr sz="11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dirty="0">
                          <a:solidFill>
                            <a:srgbClr val="000000"/>
                          </a:solidFill>
                          <a:latin typeface="Arial" panose="020B0604020202020204" pitchFamily="34" charset="0"/>
                          <a:ea typeface="Libre Franklin"/>
                          <a:cs typeface="Arial" panose="020B0604020202020204" pitchFamily="34" charset="0"/>
                          <a:sym typeface="Libre Franklin"/>
                        </a:rPr>
                        <a:t>Fecha de emisión: </a:t>
                      </a:r>
                      <a:endParaRPr sz="1100" b="1" dirty="0">
                        <a:solidFill>
                          <a:srgbClr val="000000"/>
                        </a:solidFill>
                        <a:latin typeface="Arial" panose="020B0604020202020204" pitchFamily="34" charset="0"/>
                        <a:ea typeface="Libre Franklin"/>
                        <a:cs typeface="Arial" panose="020B0604020202020204" pitchFamily="34" charset="0"/>
                        <a:sym typeface="Libre Franklin"/>
                      </a:endParaRPr>
                    </a:p>
                    <a:p>
                      <a:pPr marL="0" marR="0" lvl="0" indent="0" algn="ctr" rtl="0">
                        <a:spcBef>
                          <a:spcPts val="0"/>
                        </a:spcBef>
                        <a:spcAft>
                          <a:spcPts val="0"/>
                        </a:spcAft>
                        <a:buNone/>
                      </a:pPr>
                      <a:r>
                        <a:rPr lang="es-ES" sz="1100" b="1" kern="1200" dirty="0" smtClean="0">
                          <a:solidFill>
                            <a:schemeClr val="tx1"/>
                          </a:solidFill>
                          <a:effectLst/>
                          <a:latin typeface="Arial" panose="020B0604020202020204" pitchFamily="34" charset="0"/>
                          <a:ea typeface="+mn-ea"/>
                          <a:cs typeface="Arial" panose="020B0604020202020204" pitchFamily="34" charset="0"/>
                        </a:rPr>
                        <a:t>2024/02/29</a:t>
                      </a:r>
                      <a:endParaRPr sz="11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dirty="0">
                          <a:solidFill>
                            <a:srgbClr val="000000"/>
                          </a:solidFill>
                          <a:latin typeface="Arial" panose="020B0604020202020204" pitchFamily="34" charset="0"/>
                          <a:ea typeface="Libre Franklin"/>
                          <a:cs typeface="Arial" panose="020B0604020202020204" pitchFamily="34" charset="0"/>
                          <a:sym typeface="Libre Franklin"/>
                        </a:rPr>
                        <a:t>GI-PR-F-8</a:t>
                      </a:r>
                      <a:endParaRPr sz="11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extLst>
                  <a:ext uri="{0D108BD9-81ED-4DB2-BD59-A6C34878D82A}">
                    <a16:rowId xmlns:a16="http://schemas.microsoft.com/office/drawing/2014/main" val="10000"/>
                  </a:ext>
                </a:extLst>
              </a:tr>
              <a:tr h="388248">
                <a:tc vMerge="1">
                  <a:txBody>
                    <a:bodyPr/>
                    <a:lstStyle/>
                    <a:p>
                      <a:endParaRPr lang="es-CO"/>
                    </a:p>
                  </a:txBody>
                  <a:tcPr/>
                </a:tc>
                <a:tc>
                  <a:txBody>
                    <a:bodyPr/>
                    <a:lstStyle/>
                    <a:p>
                      <a:pPr marL="0" marR="0" lvl="0" indent="0" algn="ctr" rtl="0">
                        <a:spcBef>
                          <a:spcPts val="0"/>
                        </a:spcBef>
                        <a:spcAft>
                          <a:spcPts val="0"/>
                        </a:spcAft>
                        <a:buNone/>
                      </a:pPr>
                      <a:r>
                        <a:rPr lang="es-ES" sz="1100" b="1" dirty="0">
                          <a:solidFill>
                            <a:srgbClr val="000000"/>
                          </a:solidFill>
                          <a:latin typeface="Arial" panose="020B0604020202020204" pitchFamily="34" charset="0"/>
                          <a:ea typeface="Libre Franklin"/>
                          <a:cs typeface="Arial" panose="020B0604020202020204" pitchFamily="34" charset="0"/>
                          <a:sym typeface="Libre Franklin"/>
                        </a:rPr>
                        <a:t>Versión N.°</a:t>
                      </a:r>
                      <a:endParaRPr sz="1100" b="1" dirty="0">
                        <a:solidFill>
                          <a:srgbClr val="000000"/>
                        </a:solidFill>
                        <a:latin typeface="Arial" panose="020B0604020202020204" pitchFamily="34" charset="0"/>
                        <a:ea typeface="Libre Franklin"/>
                        <a:cs typeface="Arial" panose="020B0604020202020204" pitchFamily="34" charset="0"/>
                        <a:sym typeface="Libre Franklin"/>
                      </a:endParaRPr>
                    </a:p>
                    <a:p>
                      <a:pPr marL="0" marR="0" lvl="0" indent="0" algn="ctr" rtl="0">
                        <a:spcBef>
                          <a:spcPts val="0"/>
                        </a:spcBef>
                        <a:spcAft>
                          <a:spcPts val="0"/>
                        </a:spcAft>
                        <a:buNone/>
                      </a:pPr>
                      <a:r>
                        <a:rPr lang="es-ES" sz="1100" b="1" dirty="0" smtClean="0">
                          <a:solidFill>
                            <a:srgbClr val="000000"/>
                          </a:solidFill>
                          <a:latin typeface="Arial" panose="020B0604020202020204" pitchFamily="34" charset="0"/>
                          <a:ea typeface="Libre Franklin"/>
                          <a:cs typeface="Arial" panose="020B0604020202020204" pitchFamily="34" charset="0"/>
                          <a:sym typeface="Libre Franklin"/>
                        </a:rPr>
                        <a:t>8</a:t>
                      </a:r>
                      <a:endParaRPr sz="11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dirty="0">
                          <a:solidFill>
                            <a:srgbClr val="000000"/>
                          </a:solidFill>
                          <a:latin typeface="Arial" panose="020B0604020202020204" pitchFamily="34" charset="0"/>
                          <a:ea typeface="Libre Franklin"/>
                          <a:cs typeface="Arial" panose="020B0604020202020204" pitchFamily="34" charset="0"/>
                          <a:sym typeface="Libre Franklin"/>
                        </a:rPr>
                        <a:t>Página 1 de 1</a:t>
                      </a:r>
                      <a:endParaRPr sz="11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11" name="Google Shape;887;p45">
            <a:extLst>
              <a:ext uri="{FF2B5EF4-FFF2-40B4-BE49-F238E27FC236}">
                <a16:creationId xmlns:a16="http://schemas.microsoft.com/office/drawing/2014/main" id="{DDF76FAE-F426-8F35-B666-DEBB73AE168D}"/>
              </a:ext>
            </a:extLst>
          </p:cNvPr>
          <p:cNvGrpSpPr/>
          <p:nvPr/>
        </p:nvGrpSpPr>
        <p:grpSpPr>
          <a:xfrm>
            <a:off x="519170" y="3188817"/>
            <a:ext cx="1940945" cy="1911442"/>
            <a:chOff x="930303" y="1463038"/>
            <a:chExt cx="2926080" cy="5878326"/>
          </a:xfrm>
        </p:grpSpPr>
        <p:sp>
          <p:nvSpPr>
            <p:cNvPr id="12" name="Google Shape;888;p45">
              <a:extLst>
                <a:ext uri="{FF2B5EF4-FFF2-40B4-BE49-F238E27FC236}">
                  <a16:creationId xmlns:a16="http://schemas.microsoft.com/office/drawing/2014/main" id="{06BBE82D-B740-2446-1EDA-EBFB1F61BD48}"/>
                </a:ext>
              </a:extLst>
            </p:cNvPr>
            <p:cNvSpPr/>
            <p:nvPr/>
          </p:nvSpPr>
          <p:spPr>
            <a:xfrm>
              <a:off x="930303" y="1463038"/>
              <a:ext cx="2926080" cy="5866698"/>
            </a:xfrm>
            <a:prstGeom prst="roundRect">
              <a:avLst>
                <a:gd name="adj" fmla="val 5758"/>
              </a:avLst>
            </a:prstGeom>
            <a:gradFill>
              <a:gsLst>
                <a:gs pos="0">
                  <a:srgbClr val="FFFFFF"/>
                </a:gs>
                <a:gs pos="100000">
                  <a:srgbClr val="F1F6F7"/>
                </a:gs>
              </a:gsLst>
              <a:lin ang="135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938"/>
                <a:buFont typeface="Calibri"/>
                <a:buNone/>
              </a:pPr>
              <a:endParaRPr sz="1100" b="0" i="0" u="none" strike="noStrike" cap="none">
                <a:solidFill>
                  <a:srgbClr val="FFFFFF"/>
                </a:solidFill>
                <a:latin typeface="Arial" panose="020B0604020202020204" pitchFamily="34" charset="0"/>
                <a:ea typeface="Calibri"/>
                <a:cs typeface="Arial" panose="020B0604020202020204" pitchFamily="34" charset="0"/>
                <a:sym typeface="Calibri"/>
              </a:endParaRPr>
            </a:p>
          </p:txBody>
        </p:sp>
        <p:sp>
          <p:nvSpPr>
            <p:cNvPr id="13" name="Google Shape;889;p45">
              <a:extLst>
                <a:ext uri="{FF2B5EF4-FFF2-40B4-BE49-F238E27FC236}">
                  <a16:creationId xmlns:a16="http://schemas.microsoft.com/office/drawing/2014/main" id="{DC600686-ED70-B876-3147-30B41C6DDD8E}"/>
                </a:ext>
              </a:extLst>
            </p:cNvPr>
            <p:cNvSpPr/>
            <p:nvPr/>
          </p:nvSpPr>
          <p:spPr>
            <a:xfrm>
              <a:off x="930303" y="1463038"/>
              <a:ext cx="2926080" cy="1160006"/>
            </a:xfrm>
            <a:custGeom>
              <a:avLst/>
              <a:gdLst/>
              <a:ahLst/>
              <a:cxnLst/>
              <a:rect l="l" t="t" r="r" b="b"/>
              <a:pathLst>
                <a:path w="3657600" h="1446414" extrusionOk="0">
                  <a:moveTo>
                    <a:pt x="133157" y="0"/>
                  </a:moveTo>
                  <a:lnTo>
                    <a:pt x="3524443" y="0"/>
                  </a:lnTo>
                  <a:cubicBezTo>
                    <a:pt x="3597984" y="0"/>
                    <a:pt x="3657600" y="59616"/>
                    <a:pt x="3657600" y="133157"/>
                  </a:cubicBezTo>
                  <a:lnTo>
                    <a:pt x="3657600" y="881158"/>
                  </a:lnTo>
                  <a:lnTo>
                    <a:pt x="3657600" y="1313257"/>
                  </a:lnTo>
                  <a:lnTo>
                    <a:pt x="3657600" y="1446414"/>
                  </a:lnTo>
                  <a:lnTo>
                    <a:pt x="3524443" y="1446414"/>
                  </a:lnTo>
                  <a:lnTo>
                    <a:pt x="133157" y="1446414"/>
                  </a:lnTo>
                  <a:lnTo>
                    <a:pt x="0" y="1446414"/>
                  </a:lnTo>
                  <a:lnTo>
                    <a:pt x="0" y="1313257"/>
                  </a:lnTo>
                  <a:lnTo>
                    <a:pt x="0" y="881158"/>
                  </a:lnTo>
                  <a:lnTo>
                    <a:pt x="0" y="133157"/>
                  </a:lnTo>
                  <a:cubicBezTo>
                    <a:pt x="0" y="59616"/>
                    <a:pt x="59616" y="0"/>
                    <a:pt x="133157" y="0"/>
                  </a:cubicBezTo>
                  <a:close/>
                </a:path>
              </a:pathLst>
            </a:custGeom>
            <a:solidFill>
              <a:srgbClr val="69144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938"/>
                <a:buFont typeface="Calibri"/>
                <a:buNone/>
              </a:pPr>
              <a:endParaRPr sz="1100" b="0" i="0" u="none" strike="noStrike" cap="none">
                <a:solidFill>
                  <a:srgbClr val="FFFFFF"/>
                </a:solidFill>
                <a:latin typeface="Arial" panose="020B0604020202020204" pitchFamily="34" charset="0"/>
                <a:ea typeface="Calibri"/>
                <a:cs typeface="Arial" panose="020B0604020202020204" pitchFamily="34" charset="0"/>
                <a:sym typeface="Calibri"/>
              </a:endParaRPr>
            </a:p>
          </p:txBody>
        </p:sp>
        <p:sp>
          <p:nvSpPr>
            <p:cNvPr id="14" name="Google Shape;890;p45">
              <a:extLst>
                <a:ext uri="{FF2B5EF4-FFF2-40B4-BE49-F238E27FC236}">
                  <a16:creationId xmlns:a16="http://schemas.microsoft.com/office/drawing/2014/main" id="{B8E6F9C9-FC30-2D4A-0F3B-EF01F6C93141}"/>
                </a:ext>
              </a:extLst>
            </p:cNvPr>
            <p:cNvSpPr/>
            <p:nvPr/>
          </p:nvSpPr>
          <p:spPr>
            <a:xfrm rot="-5400000">
              <a:off x="1784007" y="1160004"/>
              <a:ext cx="1218673" cy="2926080"/>
            </a:xfrm>
            <a:prstGeom prst="triangle">
              <a:avLst>
                <a:gd name="adj" fmla="val 50000"/>
              </a:avLst>
            </a:prstGeom>
            <a:solidFill>
              <a:srgbClr val="C9234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938"/>
                <a:buFont typeface="Calibri"/>
                <a:buNone/>
              </a:pPr>
              <a:endParaRPr sz="1100" b="0" i="0" u="none" strike="noStrike" cap="none">
                <a:solidFill>
                  <a:srgbClr val="C92349"/>
                </a:solidFill>
                <a:latin typeface="Arial" panose="020B0604020202020204" pitchFamily="34" charset="0"/>
                <a:ea typeface="Calibri"/>
                <a:cs typeface="Arial" panose="020B0604020202020204" pitchFamily="34" charset="0"/>
                <a:sym typeface="Calibri"/>
              </a:endParaRPr>
            </a:p>
          </p:txBody>
        </p:sp>
        <p:sp>
          <p:nvSpPr>
            <p:cNvPr id="15" name="Google Shape;891;p45">
              <a:extLst>
                <a:ext uri="{FF2B5EF4-FFF2-40B4-BE49-F238E27FC236}">
                  <a16:creationId xmlns:a16="http://schemas.microsoft.com/office/drawing/2014/main" id="{51940F96-26F1-2A46-736D-F1B64D4BCC4D}"/>
                </a:ext>
              </a:extLst>
            </p:cNvPr>
            <p:cNvSpPr/>
            <p:nvPr/>
          </p:nvSpPr>
          <p:spPr>
            <a:xfrm>
              <a:off x="930303" y="6881392"/>
              <a:ext cx="2926080" cy="459972"/>
            </a:xfrm>
            <a:custGeom>
              <a:avLst/>
              <a:gdLst/>
              <a:ahLst/>
              <a:cxnLst/>
              <a:rect l="l" t="t" r="r" b="b"/>
              <a:pathLst>
                <a:path w="3657600" h="573540" extrusionOk="0">
                  <a:moveTo>
                    <a:pt x="0" y="0"/>
                  </a:moveTo>
                  <a:lnTo>
                    <a:pt x="126345" y="0"/>
                  </a:lnTo>
                  <a:lnTo>
                    <a:pt x="3531255" y="0"/>
                  </a:lnTo>
                  <a:lnTo>
                    <a:pt x="3657600" y="0"/>
                  </a:lnTo>
                  <a:lnTo>
                    <a:pt x="3657600" y="126345"/>
                  </a:lnTo>
                  <a:lnTo>
                    <a:pt x="3657600" y="284613"/>
                  </a:lnTo>
                  <a:lnTo>
                    <a:pt x="3657600" y="447195"/>
                  </a:lnTo>
                  <a:cubicBezTo>
                    <a:pt x="3657600" y="516973"/>
                    <a:pt x="3601033" y="573540"/>
                    <a:pt x="3531255" y="573540"/>
                  </a:cubicBezTo>
                  <a:lnTo>
                    <a:pt x="126345" y="573540"/>
                  </a:lnTo>
                  <a:cubicBezTo>
                    <a:pt x="56567" y="573540"/>
                    <a:pt x="0" y="516973"/>
                    <a:pt x="0" y="447195"/>
                  </a:cubicBezTo>
                  <a:lnTo>
                    <a:pt x="0" y="284613"/>
                  </a:lnTo>
                  <a:lnTo>
                    <a:pt x="0" y="126345"/>
                  </a:lnTo>
                  <a:close/>
                </a:path>
              </a:pathLst>
            </a:custGeom>
            <a:gradFill>
              <a:gsLst>
                <a:gs pos="0">
                  <a:srgbClr val="21242B"/>
                </a:gs>
                <a:gs pos="50000">
                  <a:srgbClr val="31353F"/>
                </a:gs>
                <a:gs pos="100000">
                  <a:srgbClr val="3A404D"/>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100" b="0" i="0" u="none" strike="noStrike" cap="none">
                <a:solidFill>
                  <a:srgbClr val="F2F6F7"/>
                </a:solidFill>
                <a:latin typeface="Arial" panose="020B0604020202020204" pitchFamily="34" charset="0"/>
                <a:ea typeface="Roboto Condensed Light"/>
                <a:cs typeface="Arial" panose="020B0604020202020204" pitchFamily="34" charset="0"/>
                <a:sym typeface="Roboto Condensed Light"/>
              </a:endParaRPr>
            </a:p>
          </p:txBody>
        </p:sp>
      </p:grpSp>
      <p:sp>
        <p:nvSpPr>
          <p:cNvPr id="16" name="Google Shape;892;p45">
            <a:extLst>
              <a:ext uri="{FF2B5EF4-FFF2-40B4-BE49-F238E27FC236}">
                <a16:creationId xmlns:a16="http://schemas.microsoft.com/office/drawing/2014/main" id="{E5D9EA1F-76EB-1A2C-6326-FB2DE7FBE96F}"/>
              </a:ext>
            </a:extLst>
          </p:cNvPr>
          <p:cNvSpPr txBox="1"/>
          <p:nvPr/>
        </p:nvSpPr>
        <p:spPr>
          <a:xfrm>
            <a:off x="3798924" y="3125702"/>
            <a:ext cx="6599209" cy="2033890"/>
          </a:xfrm>
          <a:prstGeom prst="rect">
            <a:avLst/>
          </a:prstGeom>
          <a:noFill/>
          <a:ln>
            <a:noFill/>
          </a:ln>
        </p:spPr>
        <p:txBody>
          <a:bodyPr spcFirstLastPara="1" wrap="square" lIns="0" tIns="0" rIns="0" bIns="0" anchor="t" anchorCtr="0">
            <a:spAutoFit/>
          </a:bodyPr>
          <a:lstStyle/>
          <a:p>
            <a:pPr algn="just">
              <a:lnSpc>
                <a:spcPct val="117857"/>
              </a:lnSpc>
            </a:pPr>
            <a:r>
              <a:rPr lang="es-ES" sz="1400" b="1" dirty="0" smtClean="0">
                <a:latin typeface="Arial" panose="020B0604020202020204" pitchFamily="34" charset="0"/>
                <a:cs typeface="Arial" panose="020B0604020202020204" pitchFamily="34" charset="0"/>
              </a:rPr>
              <a:t>La </a:t>
            </a:r>
            <a:r>
              <a:rPr lang="es-ES" sz="1400" b="1" dirty="0">
                <a:latin typeface="Arial" panose="020B0604020202020204" pitchFamily="34" charset="0"/>
                <a:cs typeface="Arial" panose="020B0604020202020204" pitchFamily="34" charset="0"/>
              </a:rPr>
              <a:t>Universidad Militar Nueva Granada </a:t>
            </a:r>
            <a:r>
              <a:rPr lang="es-CO" sz="1400" b="1" dirty="0">
                <a:latin typeface="Arial" panose="020B0604020202020204" pitchFamily="34" charset="0"/>
                <a:cs typeface="Arial" panose="020B0604020202020204" pitchFamily="34" charset="0"/>
              </a:rPr>
              <a:t>ente autónomo del orden nacional</a:t>
            </a:r>
            <a:r>
              <a:rPr lang="es-ES" sz="1400" b="1" dirty="0">
                <a:latin typeface="Arial" panose="020B0604020202020204" pitchFamily="34" charset="0"/>
                <a:cs typeface="Arial" panose="020B0604020202020204" pitchFamily="34" charset="0"/>
              </a:rPr>
              <a:t>, que desarrolla las funciones de </a:t>
            </a:r>
            <a:r>
              <a:rPr lang="es-ES" sz="1400" b="1" dirty="0">
                <a:solidFill>
                  <a:srgbClr val="660033"/>
                </a:solidFill>
                <a:latin typeface="Arial" panose="020B0604020202020204" pitchFamily="34" charset="0"/>
                <a:cs typeface="Arial" panose="020B0604020202020204" pitchFamily="34" charset="0"/>
              </a:rPr>
              <a:t>docencia</a:t>
            </a:r>
            <a:r>
              <a:rPr lang="es-ES" sz="1400" b="1" dirty="0">
                <a:latin typeface="Arial" panose="020B0604020202020204" pitchFamily="34" charset="0"/>
                <a:cs typeface="Arial" panose="020B0604020202020204" pitchFamily="34" charset="0"/>
              </a:rPr>
              <a:t>, </a:t>
            </a:r>
            <a:r>
              <a:rPr lang="es-ES" sz="1400" b="1" dirty="0">
                <a:solidFill>
                  <a:srgbClr val="660033"/>
                </a:solidFill>
                <a:latin typeface="Arial" panose="020B0604020202020204" pitchFamily="34" charset="0"/>
                <a:cs typeface="Arial" panose="020B0604020202020204" pitchFamily="34" charset="0"/>
              </a:rPr>
              <a:t>investigación</a:t>
            </a:r>
            <a:r>
              <a:rPr lang="es-ES" sz="1400" b="1" dirty="0">
                <a:latin typeface="Arial" panose="020B0604020202020204" pitchFamily="34" charset="0"/>
                <a:cs typeface="Arial" panose="020B0604020202020204" pitchFamily="34" charset="0"/>
              </a:rPr>
              <a:t> y </a:t>
            </a:r>
            <a:r>
              <a:rPr lang="es-ES" sz="1400" b="1" dirty="0">
                <a:solidFill>
                  <a:srgbClr val="660033"/>
                </a:solidFill>
                <a:latin typeface="Arial" panose="020B0604020202020204" pitchFamily="34" charset="0"/>
                <a:cs typeface="Arial" panose="020B0604020202020204" pitchFamily="34" charset="0"/>
              </a:rPr>
              <a:t>extensión</a:t>
            </a:r>
            <a:r>
              <a:rPr lang="es-ES" sz="1400" b="1" dirty="0">
                <a:latin typeface="Arial" panose="020B0604020202020204" pitchFamily="34" charset="0"/>
                <a:cs typeface="Arial" panose="020B0604020202020204" pitchFamily="34" charset="0"/>
              </a:rPr>
              <a:t>, en cumplimiento de las disposiciones legales y de su direccionamiento estratégico, se compromete a </a:t>
            </a:r>
            <a:r>
              <a:rPr lang="es-ES" sz="1400" b="1" dirty="0">
                <a:solidFill>
                  <a:srgbClr val="660033"/>
                </a:solidFill>
                <a:latin typeface="Arial" panose="020B0604020202020204" pitchFamily="34" charset="0"/>
                <a:cs typeface="Arial" panose="020B0604020202020204" pitchFamily="34" charset="0"/>
              </a:rPr>
              <a:t>cumplir</a:t>
            </a:r>
            <a:r>
              <a:rPr lang="es-ES" sz="1400" b="1" dirty="0">
                <a:latin typeface="Arial" panose="020B0604020202020204" pitchFamily="34" charset="0"/>
                <a:cs typeface="Arial" panose="020B0604020202020204" pitchFamily="34" charset="0"/>
              </a:rPr>
              <a:t> con los </a:t>
            </a:r>
            <a:r>
              <a:rPr lang="es-ES" sz="1400" b="1" dirty="0">
                <a:solidFill>
                  <a:srgbClr val="660033"/>
                </a:solidFill>
                <a:latin typeface="Arial" panose="020B0604020202020204" pitchFamily="34" charset="0"/>
                <a:cs typeface="Arial" panose="020B0604020202020204" pitchFamily="34" charset="0"/>
              </a:rPr>
              <a:t>requisitos aplicables </a:t>
            </a:r>
            <a:r>
              <a:rPr lang="es-ES" sz="1400" b="1" dirty="0">
                <a:latin typeface="Arial" panose="020B0604020202020204" pitchFamily="34" charset="0"/>
                <a:cs typeface="Arial" panose="020B0604020202020204" pitchFamily="34" charset="0"/>
              </a:rPr>
              <a:t>asociados a sus </a:t>
            </a:r>
            <a:r>
              <a:rPr lang="es-ES" sz="1400" b="1" dirty="0">
                <a:solidFill>
                  <a:srgbClr val="660033"/>
                </a:solidFill>
                <a:latin typeface="Arial" panose="020B0604020202020204" pitchFamily="34" charset="0"/>
                <a:cs typeface="Arial" panose="020B0604020202020204" pitchFamily="34" charset="0"/>
              </a:rPr>
              <a:t>grupos de interés pertinentes </a:t>
            </a:r>
            <a:r>
              <a:rPr lang="es-ES" sz="1400" b="1" dirty="0">
                <a:latin typeface="Arial" panose="020B0604020202020204" pitchFamily="34" charset="0"/>
                <a:cs typeface="Arial" panose="020B0604020202020204" pitchFamily="34" charset="0"/>
              </a:rPr>
              <a:t>con responsabilidad social, asumiendo la </a:t>
            </a:r>
            <a:r>
              <a:rPr lang="es-ES" sz="1400" b="1" dirty="0">
                <a:solidFill>
                  <a:srgbClr val="660033"/>
                </a:solidFill>
                <a:latin typeface="Arial" panose="020B0604020202020204" pitchFamily="34" charset="0"/>
                <a:cs typeface="Arial" panose="020B0604020202020204" pitchFamily="34" charset="0"/>
              </a:rPr>
              <a:t>autoevaluación y autorregulación</a:t>
            </a:r>
            <a:r>
              <a:rPr lang="es-ES" sz="1400" b="1" dirty="0">
                <a:latin typeface="Arial" panose="020B0604020202020204" pitchFamily="34" charset="0"/>
                <a:cs typeface="Arial" panose="020B0604020202020204" pitchFamily="34" charset="0"/>
              </a:rPr>
              <a:t> de los procesos, el mejoramiento continuo, </a:t>
            </a:r>
            <a:r>
              <a:rPr lang="es-ES" sz="1400" b="1" dirty="0">
                <a:solidFill>
                  <a:srgbClr val="660033"/>
                </a:solidFill>
                <a:latin typeface="Arial" panose="020B0604020202020204" pitchFamily="34" charset="0"/>
                <a:cs typeface="Arial" panose="020B0604020202020204" pitchFamily="34" charset="0"/>
              </a:rPr>
              <a:t>la gestión de riesgos e impactos</a:t>
            </a:r>
            <a:r>
              <a:rPr lang="es-ES" sz="1400" b="1" dirty="0">
                <a:latin typeface="Arial" panose="020B0604020202020204" pitchFamily="34" charset="0"/>
                <a:cs typeface="Arial" panose="020B0604020202020204" pitchFamily="34" charset="0"/>
              </a:rPr>
              <a:t> y el fomento de una cultura para el </a:t>
            </a:r>
            <a:r>
              <a:rPr lang="es-ES" sz="1400" b="1" dirty="0">
                <a:solidFill>
                  <a:srgbClr val="660033"/>
                </a:solidFill>
                <a:latin typeface="Arial" panose="020B0604020202020204" pitchFamily="34" charset="0"/>
                <a:cs typeface="Arial" panose="020B0604020202020204" pitchFamily="34" charset="0"/>
              </a:rPr>
              <a:t>cuidado de la salud y de la sostenibilidad ambiental</a:t>
            </a:r>
            <a:r>
              <a:rPr lang="es-ES" sz="1400" b="1" dirty="0" smtClean="0">
                <a:solidFill>
                  <a:srgbClr val="660033"/>
                </a:solidFill>
                <a:latin typeface="Arial" panose="020B0604020202020204" pitchFamily="34" charset="0"/>
                <a:cs typeface="Arial" panose="020B0604020202020204" pitchFamily="34" charset="0"/>
              </a:rPr>
              <a:t>.</a:t>
            </a:r>
            <a:endParaRPr lang="es-CO" sz="1400" dirty="0">
              <a:solidFill>
                <a:srgbClr val="660033"/>
              </a:solidFill>
              <a:latin typeface="Arial" panose="020B0604020202020204" pitchFamily="34" charset="0"/>
              <a:cs typeface="Arial" panose="020B0604020202020204" pitchFamily="34" charset="0"/>
            </a:endParaRPr>
          </a:p>
        </p:txBody>
      </p:sp>
      <p:sp>
        <p:nvSpPr>
          <p:cNvPr id="17" name="Google Shape;893;p45">
            <a:extLst>
              <a:ext uri="{FF2B5EF4-FFF2-40B4-BE49-F238E27FC236}">
                <a16:creationId xmlns:a16="http://schemas.microsoft.com/office/drawing/2014/main" id="{ABA85C1D-0712-1E27-22A7-1F8766834520}"/>
              </a:ext>
            </a:extLst>
          </p:cNvPr>
          <p:cNvSpPr txBox="1"/>
          <p:nvPr/>
        </p:nvSpPr>
        <p:spPr>
          <a:xfrm>
            <a:off x="661255" y="3984822"/>
            <a:ext cx="1624746"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1600" b="1" dirty="0">
                <a:solidFill>
                  <a:srgbClr val="000000"/>
                </a:solidFill>
                <a:latin typeface="Arial" panose="020B0604020202020204" pitchFamily="34" charset="0"/>
                <a:ea typeface="Libre Franklin"/>
                <a:cs typeface="Arial" panose="020B0604020202020204" pitchFamily="34" charset="0"/>
                <a:sym typeface="Libre Franklin"/>
              </a:rPr>
              <a:t>Política</a:t>
            </a:r>
            <a:endParaRPr sz="1600" b="1" dirty="0">
              <a:solidFill>
                <a:srgbClr val="000000"/>
              </a:solidFill>
              <a:latin typeface="Arial" panose="020B0604020202020204" pitchFamily="34" charset="0"/>
              <a:ea typeface="Libre Franklin"/>
              <a:cs typeface="Arial" panose="020B0604020202020204" pitchFamily="34" charset="0"/>
              <a:sym typeface="Libre Franklin"/>
            </a:endParaRPr>
          </a:p>
          <a:p>
            <a:pPr marL="0" marR="0" lvl="0" indent="0" algn="ctr" rtl="0">
              <a:spcBef>
                <a:spcPts val="0"/>
              </a:spcBef>
              <a:spcAft>
                <a:spcPts val="0"/>
              </a:spcAft>
              <a:buNone/>
            </a:pPr>
            <a:r>
              <a:rPr lang="es-ES" sz="1600" b="1" dirty="0">
                <a:solidFill>
                  <a:srgbClr val="000000"/>
                </a:solidFill>
                <a:latin typeface="Arial" panose="020B0604020202020204" pitchFamily="34" charset="0"/>
                <a:ea typeface="Libre Franklin"/>
                <a:cs typeface="Arial" panose="020B0604020202020204" pitchFamily="34" charset="0"/>
                <a:sym typeface="Libre Franklin"/>
              </a:rPr>
              <a:t>integral</a:t>
            </a:r>
            <a:endParaRPr sz="1600" b="1" dirty="0">
              <a:solidFill>
                <a:srgbClr val="000000"/>
              </a:solidFill>
              <a:latin typeface="Arial" panose="020B0604020202020204" pitchFamily="34" charset="0"/>
              <a:ea typeface="Libre Franklin"/>
              <a:cs typeface="Arial" panose="020B0604020202020204" pitchFamily="34" charset="0"/>
              <a:sym typeface="Libre Franklin"/>
            </a:endParaRPr>
          </a:p>
        </p:txBody>
      </p:sp>
    </p:spTree>
    <p:extLst>
      <p:ext uri="{BB962C8B-B14F-4D97-AF65-F5344CB8AC3E}">
        <p14:creationId xmlns:p14="http://schemas.microsoft.com/office/powerpoint/2010/main" val="116424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46"/>
          <p:cNvSpPr txBox="1">
            <a:spLocks noGrp="1"/>
          </p:cNvSpPr>
          <p:nvPr>
            <p:ph type="title" idx="4294967295"/>
          </p:nvPr>
        </p:nvSpPr>
        <p:spPr>
          <a:xfrm>
            <a:off x="1282895" y="422985"/>
            <a:ext cx="9728745" cy="350865"/>
          </a:xfrm>
          <a:prstGeom prst="rect">
            <a:avLst/>
          </a:prstGeom>
          <a:noFill/>
          <a:ln>
            <a:noFill/>
          </a:ln>
        </p:spPr>
        <p:txBody>
          <a:bodyPr spcFirstLastPara="1" vert="horz" wrap="square" lIns="0" tIns="0" rIns="0" bIns="0" rtlCol="0" anchor="ctr" anchorCtr="0">
            <a:spAutoFit/>
          </a:bodyPr>
          <a:lstStyle/>
          <a:p>
            <a:pPr algn="r">
              <a:lnSpc>
                <a:spcPct val="114285"/>
              </a:lnSpc>
              <a:spcBef>
                <a:spcPts val="0"/>
              </a:spcBef>
              <a:buClr>
                <a:srgbClr val="000447"/>
              </a:buClr>
              <a:buSzPts val="2800"/>
            </a:pPr>
            <a:r>
              <a:rPr lang="es-ES" sz="2000" dirty="0">
                <a:latin typeface="Arial" panose="020B0604020202020204" pitchFamily="34" charset="0"/>
                <a:cs typeface="Arial" panose="020B0604020202020204" pitchFamily="34" charset="0"/>
              </a:rPr>
              <a:t>Objetivos </a:t>
            </a:r>
            <a:r>
              <a:rPr lang="es-ES" sz="2000" dirty="0" smtClean="0">
                <a:latin typeface="Arial" panose="020B0604020202020204" pitchFamily="34" charset="0"/>
                <a:cs typeface="Arial" panose="020B0604020202020204" pitchFamily="34" charset="0"/>
              </a:rPr>
              <a:t>Integrales 2024</a:t>
            </a:r>
            <a:endParaRPr sz="2000" dirty="0">
              <a:latin typeface="Arial" panose="020B0604020202020204" pitchFamily="34" charset="0"/>
              <a:cs typeface="Arial" panose="020B0604020202020204" pitchFamily="34" charset="0"/>
            </a:endParaRPr>
          </a:p>
        </p:txBody>
      </p:sp>
      <p:graphicFrame>
        <p:nvGraphicFramePr>
          <p:cNvPr id="3" name="Diagrama 2"/>
          <p:cNvGraphicFramePr/>
          <p:nvPr>
            <p:extLst/>
          </p:nvPr>
        </p:nvGraphicFramePr>
        <p:xfrm>
          <a:off x="1625319" y="1063959"/>
          <a:ext cx="10070497" cy="5302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Hexágono 3"/>
          <p:cNvSpPr/>
          <p:nvPr/>
        </p:nvSpPr>
        <p:spPr>
          <a:xfrm>
            <a:off x="1303370" y="1116330"/>
            <a:ext cx="651263" cy="561262"/>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Hexágono 15"/>
          <p:cNvSpPr/>
          <p:nvPr/>
        </p:nvSpPr>
        <p:spPr>
          <a:xfrm>
            <a:off x="1303370" y="1861441"/>
            <a:ext cx="651262" cy="592615"/>
          </a:xfrm>
          <a:prstGeom prst="hexag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Hexágono 16"/>
          <p:cNvSpPr/>
          <p:nvPr/>
        </p:nvSpPr>
        <p:spPr>
          <a:xfrm>
            <a:off x="1282895" y="2655485"/>
            <a:ext cx="651263" cy="529265"/>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Hexágono 17"/>
          <p:cNvSpPr/>
          <p:nvPr/>
        </p:nvSpPr>
        <p:spPr>
          <a:xfrm>
            <a:off x="1283993" y="3371859"/>
            <a:ext cx="650165" cy="516884"/>
          </a:xfrm>
          <a:prstGeom prst="hexago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Hexágono 18"/>
          <p:cNvSpPr/>
          <p:nvPr/>
        </p:nvSpPr>
        <p:spPr>
          <a:xfrm>
            <a:off x="1303370" y="4078268"/>
            <a:ext cx="650165" cy="523078"/>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Hexágono 19"/>
          <p:cNvSpPr/>
          <p:nvPr/>
        </p:nvSpPr>
        <p:spPr>
          <a:xfrm>
            <a:off x="1320669" y="4742712"/>
            <a:ext cx="650165" cy="523077"/>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Hexágono 20"/>
          <p:cNvSpPr/>
          <p:nvPr/>
        </p:nvSpPr>
        <p:spPr>
          <a:xfrm>
            <a:off x="1303370" y="5528420"/>
            <a:ext cx="650165" cy="531002"/>
          </a:xfrm>
          <a:prstGeom prst="hexag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CuadroTexto 4"/>
          <p:cNvSpPr txBox="1"/>
          <p:nvPr/>
        </p:nvSpPr>
        <p:spPr>
          <a:xfrm>
            <a:off x="1495474" y="1277969"/>
            <a:ext cx="259690"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3" name="CuadroTexto 22"/>
          <p:cNvSpPr txBox="1"/>
          <p:nvPr/>
        </p:nvSpPr>
        <p:spPr>
          <a:xfrm>
            <a:off x="1489510" y="2020072"/>
            <a:ext cx="315172"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2</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4" name="CuadroTexto 23"/>
          <p:cNvSpPr txBox="1"/>
          <p:nvPr/>
        </p:nvSpPr>
        <p:spPr>
          <a:xfrm>
            <a:off x="1489510" y="2789312"/>
            <a:ext cx="315172"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3</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5" name="CuadroTexto 24"/>
          <p:cNvSpPr txBox="1"/>
          <p:nvPr/>
        </p:nvSpPr>
        <p:spPr>
          <a:xfrm>
            <a:off x="1489510" y="3499496"/>
            <a:ext cx="315172"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4</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6" name="CuadroTexto 25"/>
          <p:cNvSpPr txBox="1"/>
          <p:nvPr/>
        </p:nvSpPr>
        <p:spPr>
          <a:xfrm>
            <a:off x="1488166" y="4218174"/>
            <a:ext cx="315172"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5</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7" name="CuadroTexto 26"/>
          <p:cNvSpPr txBox="1"/>
          <p:nvPr/>
        </p:nvSpPr>
        <p:spPr>
          <a:xfrm>
            <a:off x="1490559" y="4885398"/>
            <a:ext cx="315172"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6</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8" name="CuadroTexto 27"/>
          <p:cNvSpPr txBox="1"/>
          <p:nvPr/>
        </p:nvSpPr>
        <p:spPr>
          <a:xfrm>
            <a:off x="1523587" y="5663116"/>
            <a:ext cx="315172"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7</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903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46"/>
          <p:cNvSpPr txBox="1">
            <a:spLocks noGrp="1"/>
          </p:cNvSpPr>
          <p:nvPr>
            <p:ph type="title" idx="4294967295"/>
          </p:nvPr>
        </p:nvSpPr>
        <p:spPr>
          <a:xfrm>
            <a:off x="1277750" y="348921"/>
            <a:ext cx="9728745" cy="350865"/>
          </a:xfrm>
          <a:prstGeom prst="rect">
            <a:avLst/>
          </a:prstGeom>
          <a:noFill/>
          <a:ln>
            <a:noFill/>
          </a:ln>
        </p:spPr>
        <p:txBody>
          <a:bodyPr spcFirstLastPara="1" vert="horz" wrap="square" lIns="0" tIns="0" rIns="0" bIns="0" rtlCol="0" anchor="ctr" anchorCtr="0">
            <a:spAutoFit/>
          </a:bodyPr>
          <a:lstStyle/>
          <a:p>
            <a:pPr algn="r">
              <a:lnSpc>
                <a:spcPct val="114285"/>
              </a:lnSpc>
              <a:spcBef>
                <a:spcPts val="0"/>
              </a:spcBef>
              <a:buClr>
                <a:srgbClr val="000447"/>
              </a:buClr>
              <a:buSzPts val="2800"/>
            </a:pPr>
            <a:r>
              <a:rPr lang="es-ES" sz="2000" dirty="0">
                <a:latin typeface="Arial" panose="020B0604020202020204" pitchFamily="34" charset="0"/>
                <a:cs typeface="Arial" panose="020B0604020202020204" pitchFamily="34" charset="0"/>
              </a:rPr>
              <a:t>Objetivos </a:t>
            </a:r>
            <a:r>
              <a:rPr lang="es-ES" sz="2000" dirty="0" smtClean="0">
                <a:latin typeface="Arial" panose="020B0604020202020204" pitchFamily="34" charset="0"/>
                <a:cs typeface="Arial" panose="020B0604020202020204" pitchFamily="34" charset="0"/>
              </a:rPr>
              <a:t>Integrales 2024</a:t>
            </a:r>
            <a:endParaRPr sz="2000" dirty="0">
              <a:latin typeface="Arial" panose="020B0604020202020204" pitchFamily="34" charset="0"/>
              <a:cs typeface="Arial" panose="020B0604020202020204" pitchFamily="34" charset="0"/>
            </a:endParaRPr>
          </a:p>
        </p:txBody>
      </p:sp>
      <p:graphicFrame>
        <p:nvGraphicFramePr>
          <p:cNvPr id="3" name="Diagrama 2"/>
          <p:cNvGraphicFramePr/>
          <p:nvPr>
            <p:extLst/>
          </p:nvPr>
        </p:nvGraphicFramePr>
        <p:xfrm>
          <a:off x="1625319" y="1199626"/>
          <a:ext cx="10070497" cy="5075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Hexágono 3"/>
          <p:cNvSpPr/>
          <p:nvPr/>
        </p:nvSpPr>
        <p:spPr>
          <a:xfrm>
            <a:off x="1336701" y="1231998"/>
            <a:ext cx="673881" cy="577721"/>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Hexágono 15"/>
          <p:cNvSpPr/>
          <p:nvPr/>
        </p:nvSpPr>
        <p:spPr>
          <a:xfrm>
            <a:off x="1336701" y="1969784"/>
            <a:ext cx="649676" cy="578584"/>
          </a:xfrm>
          <a:prstGeom prst="hexag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Hexágono 16"/>
          <p:cNvSpPr/>
          <p:nvPr/>
        </p:nvSpPr>
        <p:spPr>
          <a:xfrm>
            <a:off x="1331963" y="2652491"/>
            <a:ext cx="649676" cy="593574"/>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Hexágono 17"/>
          <p:cNvSpPr/>
          <p:nvPr/>
        </p:nvSpPr>
        <p:spPr>
          <a:xfrm>
            <a:off x="1277759" y="3352432"/>
            <a:ext cx="672624" cy="595733"/>
          </a:xfrm>
          <a:prstGeom prst="hexago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Hexágono 18"/>
          <p:cNvSpPr/>
          <p:nvPr/>
        </p:nvSpPr>
        <p:spPr>
          <a:xfrm>
            <a:off x="1254558" y="4215746"/>
            <a:ext cx="672624" cy="552685"/>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Hexágono 19"/>
          <p:cNvSpPr/>
          <p:nvPr/>
        </p:nvSpPr>
        <p:spPr>
          <a:xfrm>
            <a:off x="1271892" y="4942146"/>
            <a:ext cx="651192" cy="550894"/>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CuadroTexto 4"/>
          <p:cNvSpPr txBox="1"/>
          <p:nvPr/>
        </p:nvSpPr>
        <p:spPr>
          <a:xfrm>
            <a:off x="1556933" y="1372333"/>
            <a:ext cx="315172"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8</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3" name="CuadroTexto 22"/>
          <p:cNvSpPr txBox="1"/>
          <p:nvPr/>
        </p:nvSpPr>
        <p:spPr>
          <a:xfrm>
            <a:off x="1536504" y="2120733"/>
            <a:ext cx="315172"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9</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4" name="CuadroTexto 23"/>
          <p:cNvSpPr txBox="1"/>
          <p:nvPr/>
        </p:nvSpPr>
        <p:spPr>
          <a:xfrm>
            <a:off x="1492984" y="2782027"/>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10</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2" name="CuadroTexto 21"/>
          <p:cNvSpPr txBox="1"/>
          <p:nvPr/>
        </p:nvSpPr>
        <p:spPr>
          <a:xfrm>
            <a:off x="1434862" y="3535695"/>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11</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9" name="CuadroTexto 28"/>
          <p:cNvSpPr txBox="1"/>
          <p:nvPr/>
        </p:nvSpPr>
        <p:spPr>
          <a:xfrm>
            <a:off x="1412707" y="4332889"/>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12</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30" name="CuadroTexto 29"/>
          <p:cNvSpPr txBox="1"/>
          <p:nvPr/>
        </p:nvSpPr>
        <p:spPr>
          <a:xfrm>
            <a:off x="1413793" y="5094339"/>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13</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1" name="Hexágono 20"/>
          <p:cNvSpPr/>
          <p:nvPr/>
        </p:nvSpPr>
        <p:spPr>
          <a:xfrm>
            <a:off x="1300236" y="5603963"/>
            <a:ext cx="650165" cy="531002"/>
          </a:xfrm>
          <a:prstGeom prst="hexag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CuadroTexto 24"/>
          <p:cNvSpPr txBox="1"/>
          <p:nvPr/>
        </p:nvSpPr>
        <p:spPr>
          <a:xfrm>
            <a:off x="1445560" y="5734411"/>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smtClean="0">
                <a:ln>
                  <a:noFill/>
                </a:ln>
                <a:solidFill>
                  <a:srgbClr val="0F235A"/>
                </a:solidFill>
                <a:effectLst/>
                <a:uLnTx/>
                <a:uFillTx/>
                <a:latin typeface="Arial" panose="020B0604020202020204" pitchFamily="34" charset="0"/>
                <a:ea typeface="+mn-ea"/>
                <a:cs typeface="Arial" panose="020B0604020202020204" pitchFamily="34" charset="0"/>
              </a:rPr>
              <a:t>14</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449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48"/>
          <p:cNvSpPr txBox="1">
            <a:spLocks noGrp="1"/>
          </p:cNvSpPr>
          <p:nvPr>
            <p:ph type="title" idx="4294967295"/>
          </p:nvPr>
        </p:nvSpPr>
        <p:spPr>
          <a:xfrm>
            <a:off x="1796196" y="270386"/>
            <a:ext cx="9728745" cy="749949"/>
          </a:xfrm>
          <a:prstGeom prst="rect">
            <a:avLst/>
          </a:prstGeom>
          <a:noFill/>
          <a:ln>
            <a:noFill/>
          </a:ln>
        </p:spPr>
        <p:txBody>
          <a:bodyPr spcFirstLastPara="1" vert="horz" wrap="square" lIns="0" tIns="0" rIns="0" bIns="0" rtlCol="0" anchor="ctr" anchorCtr="0">
            <a:spAutoFit/>
          </a:bodyPr>
          <a:lstStyle/>
          <a:p>
            <a:pPr algn="r">
              <a:lnSpc>
                <a:spcPct val="114285"/>
              </a:lnSpc>
              <a:spcBef>
                <a:spcPts val="0"/>
              </a:spcBef>
              <a:buClr>
                <a:srgbClr val="000447"/>
              </a:buClr>
              <a:buSzPts val="2800"/>
            </a:pPr>
            <a:r>
              <a:rPr lang="es-MX" dirty="0" smtClean="0"/>
              <a:t>NTC ISO 21001:2018</a:t>
            </a:r>
            <a:endParaRPr dirty="0"/>
          </a:p>
        </p:txBody>
      </p:sp>
      <p:sp>
        <p:nvSpPr>
          <p:cNvPr id="3" name="Rectángulo 2"/>
          <p:cNvSpPr/>
          <p:nvPr/>
        </p:nvSpPr>
        <p:spPr>
          <a:xfrm>
            <a:off x="306284" y="1928325"/>
            <a:ext cx="3185487" cy="369332"/>
          </a:xfrm>
          <a:prstGeom prst="rect">
            <a:avLst/>
          </a:prstGeom>
        </p:spPr>
        <p:txBody>
          <a:bodyPr wrap="none">
            <a:spAutoFit/>
          </a:bodyPr>
          <a:lstStyle/>
          <a:p>
            <a:r>
              <a:rPr lang="es-MX" dirty="0">
                <a:latin typeface="Arial" panose="020B0604020202020204" pitchFamily="34" charset="0"/>
                <a:cs typeface="Arial" panose="020B0604020202020204" pitchFamily="34" charset="0"/>
              </a:rPr>
              <a:t>¿Que es la ISO 21001:2018?</a:t>
            </a:r>
          </a:p>
        </p:txBody>
      </p:sp>
      <p:sp>
        <p:nvSpPr>
          <p:cNvPr id="35" name="Rectángulo 34"/>
          <p:cNvSpPr/>
          <p:nvPr/>
        </p:nvSpPr>
        <p:spPr>
          <a:xfrm>
            <a:off x="497042" y="2396754"/>
            <a:ext cx="2803973" cy="2123658"/>
          </a:xfrm>
          <a:prstGeom prst="rect">
            <a:avLst/>
          </a:prstGeom>
        </p:spPr>
        <p:txBody>
          <a:bodyPr wrap="square">
            <a:spAutoFit/>
          </a:bodyPr>
          <a:lstStyle/>
          <a:p>
            <a:pPr algn="just"/>
            <a:r>
              <a:rPr lang="es-MX" sz="1200" dirty="0" smtClean="0">
                <a:latin typeface="Arial" panose="020B0604020202020204" pitchFamily="34" charset="0"/>
                <a:cs typeface="Arial" panose="020B0604020202020204" pitchFamily="34" charset="0"/>
              </a:rPr>
              <a:t>La ISO 21001:2018, es un sistema de gestión que se encuentra orientado para que las empresas educativas consigan la eficacia. </a:t>
            </a:r>
          </a:p>
          <a:p>
            <a:pPr algn="just"/>
            <a:endParaRPr lang="es-MX" sz="1200" dirty="0">
              <a:latin typeface="Arial" panose="020B0604020202020204" pitchFamily="34" charset="0"/>
              <a:cs typeface="Arial" panose="020B0604020202020204" pitchFamily="34" charset="0"/>
            </a:endParaRPr>
          </a:p>
          <a:p>
            <a:pPr algn="just"/>
            <a:r>
              <a:rPr lang="es-ES" sz="1200" dirty="0">
                <a:latin typeface="Arial" panose="020B0604020202020204" pitchFamily="34" charset="0"/>
                <a:cs typeface="Arial" panose="020B0604020202020204" pitchFamily="34" charset="0"/>
              </a:rPr>
              <a:t>E</a:t>
            </a:r>
            <a:r>
              <a:rPr lang="es-ES" sz="1200" dirty="0" smtClean="0">
                <a:latin typeface="Arial" panose="020B0604020202020204" pitchFamily="34" charset="0"/>
                <a:cs typeface="Arial" panose="020B0604020202020204" pitchFamily="34" charset="0"/>
              </a:rPr>
              <a:t>specifica </a:t>
            </a:r>
            <a:r>
              <a:rPr lang="es-ES" sz="1200" dirty="0">
                <a:latin typeface="Arial" panose="020B0604020202020204" pitchFamily="34" charset="0"/>
                <a:cs typeface="Arial" panose="020B0604020202020204" pitchFamily="34" charset="0"/>
              </a:rPr>
              <a:t>los requisitos de un sistema de gestión para organizaciones educativas con el propósito de optimizar su servicio para superar las expectativas de alumnos, académicos, personal y otros beneficiarios.</a:t>
            </a:r>
            <a:endParaRPr lang="es-MX" sz="12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a:stretch>
            <a:fillRect/>
          </a:stretch>
        </p:blipFill>
        <p:spPr>
          <a:xfrm>
            <a:off x="4224337" y="1552694"/>
            <a:ext cx="7553325" cy="4343400"/>
          </a:xfrm>
          <a:prstGeom prst="rect">
            <a:avLst/>
          </a:prstGeom>
        </p:spPr>
      </p:pic>
      <p:sp>
        <p:nvSpPr>
          <p:cNvPr id="5" name="CuadroTexto 4"/>
          <p:cNvSpPr txBox="1"/>
          <p:nvPr/>
        </p:nvSpPr>
        <p:spPr>
          <a:xfrm>
            <a:off x="5806440" y="5997566"/>
            <a:ext cx="6385560" cy="430887"/>
          </a:xfrm>
          <a:prstGeom prst="rect">
            <a:avLst/>
          </a:prstGeom>
          <a:noFill/>
        </p:spPr>
        <p:txBody>
          <a:bodyPr wrap="square" rtlCol="0">
            <a:spAutoFit/>
          </a:bodyPr>
          <a:lstStyle/>
          <a:p>
            <a:r>
              <a:rPr lang="es-ES" sz="1100" dirty="0">
                <a:latin typeface="Arial" panose="020B0604020202020204" pitchFamily="34" charset="0"/>
                <a:cs typeface="Arial" panose="020B0604020202020204" pitchFamily="34" charset="0"/>
              </a:rPr>
              <a:t>Fuente: https://tknika.eus/cont/trabajando-la-norma-iso-21001-sistemas-de-gestion-para-centros-educativos/</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86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48"/>
          <p:cNvSpPr txBox="1">
            <a:spLocks noGrp="1"/>
          </p:cNvSpPr>
          <p:nvPr>
            <p:ph type="title" idx="4294967295"/>
          </p:nvPr>
        </p:nvSpPr>
        <p:spPr>
          <a:xfrm>
            <a:off x="1796196" y="270386"/>
            <a:ext cx="9728745" cy="749949"/>
          </a:xfrm>
          <a:prstGeom prst="rect">
            <a:avLst/>
          </a:prstGeom>
          <a:noFill/>
          <a:ln>
            <a:noFill/>
          </a:ln>
        </p:spPr>
        <p:txBody>
          <a:bodyPr spcFirstLastPara="1" vert="horz" wrap="square" lIns="0" tIns="0" rIns="0" bIns="0" rtlCol="0" anchor="ctr" anchorCtr="0">
            <a:spAutoFit/>
          </a:bodyPr>
          <a:lstStyle/>
          <a:p>
            <a:pPr algn="r">
              <a:lnSpc>
                <a:spcPct val="114285"/>
              </a:lnSpc>
              <a:spcBef>
                <a:spcPts val="0"/>
              </a:spcBef>
              <a:buClr>
                <a:srgbClr val="000447"/>
              </a:buClr>
              <a:buSzPts val="2800"/>
            </a:pPr>
            <a:r>
              <a:rPr lang="es-ES" dirty="0"/>
              <a:t>Recuerda…</a:t>
            </a:r>
            <a:endParaRPr dirty="0"/>
          </a:p>
        </p:txBody>
      </p:sp>
      <p:sp>
        <p:nvSpPr>
          <p:cNvPr id="19" name="Rectángulo 18"/>
          <p:cNvSpPr/>
          <p:nvPr/>
        </p:nvSpPr>
        <p:spPr>
          <a:xfrm>
            <a:off x="7126996" y="3363423"/>
            <a:ext cx="4962913" cy="718723"/>
          </a:xfrm>
          <a:prstGeom prst="rect">
            <a:avLst/>
          </a:prstGeom>
        </p:spPr>
        <p:txBody>
          <a:bodyPr wrap="square">
            <a:spAutoFit/>
          </a:bodyPr>
          <a:lstStyle/>
          <a:p>
            <a:pPr algn="ctr" defTabSz="395889"/>
            <a:r>
              <a:rPr lang="es-CO" sz="952" dirty="0">
                <a:solidFill>
                  <a:srgbClr val="0F235A"/>
                </a:solidFill>
                <a:latin typeface="Calibri" panose="020F0502020204030204"/>
                <a:hlinkClick r:id="rId3"/>
              </a:rPr>
              <a:t>#EXPLICAMOS</a:t>
            </a:r>
            <a:r>
              <a:rPr lang="es-CO" sz="952" dirty="0">
                <a:solidFill>
                  <a:srgbClr val="0F235A"/>
                </a:solidFill>
                <a:latin typeface="Calibri" panose="020F0502020204030204"/>
              </a:rPr>
              <a:t>™ Sistema de Gestión Integrado (SGI) </a:t>
            </a:r>
            <a:r>
              <a:rPr lang="es-CO" sz="952" dirty="0">
                <a:solidFill>
                  <a:srgbClr val="0F235A"/>
                </a:solidFill>
                <a:latin typeface="Calibri" panose="020F0502020204030204"/>
                <a:hlinkClick r:id="rId4"/>
              </a:rPr>
              <a:t>#</a:t>
            </a:r>
            <a:r>
              <a:rPr lang="es-CO" sz="952" dirty="0" err="1">
                <a:solidFill>
                  <a:srgbClr val="0F235A"/>
                </a:solidFill>
                <a:latin typeface="Calibri" panose="020F0502020204030204"/>
                <a:hlinkClick r:id="rId4"/>
              </a:rPr>
              <a:t>videoexplicativo</a:t>
            </a:r>
            <a:r>
              <a:rPr lang="es-CO" sz="952" dirty="0">
                <a:solidFill>
                  <a:srgbClr val="0F235A"/>
                </a:solidFill>
                <a:latin typeface="Calibri" panose="020F0502020204030204"/>
              </a:rPr>
              <a:t>; 2013</a:t>
            </a:r>
          </a:p>
          <a:p>
            <a:pPr algn="ctr" defTabSz="395889"/>
            <a:endParaRPr lang="es-CO" sz="1559" dirty="0">
              <a:solidFill>
                <a:srgbClr val="0F235A"/>
              </a:solidFill>
              <a:latin typeface="Calibri" panose="020F0502020204030204"/>
            </a:endParaRPr>
          </a:p>
          <a:p>
            <a:pPr algn="ctr" defTabSz="395889"/>
            <a:r>
              <a:rPr lang="es-CO" sz="1559" dirty="0">
                <a:solidFill>
                  <a:srgbClr val="0F235A"/>
                </a:solidFill>
                <a:latin typeface="Calibri" panose="020F0502020204030204"/>
                <a:hlinkClick r:id="rId5"/>
              </a:rPr>
              <a:t>https://www.youtube.com/watch?v=aO_avzFnVYA</a:t>
            </a:r>
            <a:endParaRPr lang="es-CO" sz="1559" dirty="0">
              <a:solidFill>
                <a:srgbClr val="0F235A"/>
              </a:solidFill>
              <a:latin typeface="Calibri" panose="020F0502020204030204"/>
            </a:endParaRPr>
          </a:p>
        </p:txBody>
      </p:sp>
      <p:pic>
        <p:nvPicPr>
          <p:cNvPr id="20" name="Imagen 19"/>
          <p:cNvPicPr>
            <a:picLocks noChangeAspect="1"/>
          </p:cNvPicPr>
          <p:nvPr/>
        </p:nvPicPr>
        <p:blipFill>
          <a:blip r:embed="rId6"/>
          <a:stretch>
            <a:fillRect/>
          </a:stretch>
        </p:blipFill>
        <p:spPr>
          <a:xfrm>
            <a:off x="7775194" y="1082848"/>
            <a:ext cx="3666520" cy="2201960"/>
          </a:xfrm>
          <a:prstGeom prst="rect">
            <a:avLst/>
          </a:prstGeom>
        </p:spPr>
      </p:pic>
      <p:sp>
        <p:nvSpPr>
          <p:cNvPr id="22" name="Shape">
            <a:extLst>
              <a:ext uri="{FF2B5EF4-FFF2-40B4-BE49-F238E27FC236}">
                <a16:creationId xmlns:a16="http://schemas.microsoft.com/office/drawing/2014/main" id="{70E7FB02-5743-1F48-B22A-C620126C20D4}"/>
              </a:ext>
            </a:extLst>
          </p:cNvPr>
          <p:cNvSpPr/>
          <p:nvPr/>
        </p:nvSpPr>
        <p:spPr>
          <a:xfrm>
            <a:off x="660863" y="1137345"/>
            <a:ext cx="6373213" cy="2424459"/>
          </a:xfrm>
          <a:custGeom>
            <a:avLst/>
            <a:gdLst/>
            <a:ahLst/>
            <a:cxnLst>
              <a:cxn ang="0">
                <a:pos x="wd2" y="hd2"/>
              </a:cxn>
              <a:cxn ang="5400000">
                <a:pos x="wd2" y="hd2"/>
              </a:cxn>
              <a:cxn ang="10800000">
                <a:pos x="wd2" y="hd2"/>
              </a:cxn>
              <a:cxn ang="16200000">
                <a:pos x="wd2" y="hd2"/>
              </a:cxn>
            </a:cxnLst>
            <a:rect l="0" t="0" r="r" b="b"/>
            <a:pathLst>
              <a:path w="21257" h="20731" extrusionOk="0">
                <a:moveTo>
                  <a:pt x="21152" y="12007"/>
                </a:moveTo>
                <a:cubicBezTo>
                  <a:pt x="21029" y="10996"/>
                  <a:pt x="20796" y="9994"/>
                  <a:pt x="20427" y="9060"/>
                </a:cubicBezTo>
                <a:cubicBezTo>
                  <a:pt x="20427" y="9060"/>
                  <a:pt x="20427" y="9060"/>
                  <a:pt x="20427" y="9061"/>
                </a:cubicBezTo>
                <a:cubicBezTo>
                  <a:pt x="20156" y="8374"/>
                  <a:pt x="19985" y="7637"/>
                  <a:pt x="19895" y="6895"/>
                </a:cubicBezTo>
                <a:cubicBezTo>
                  <a:pt x="19689" y="5193"/>
                  <a:pt x="19912" y="3460"/>
                  <a:pt x="20354" y="2225"/>
                </a:cubicBezTo>
                <a:lnTo>
                  <a:pt x="20399" y="1957"/>
                </a:lnTo>
                <a:lnTo>
                  <a:pt x="20302" y="1712"/>
                </a:lnTo>
                <a:cubicBezTo>
                  <a:pt x="19767" y="3068"/>
                  <a:pt x="19485" y="5065"/>
                  <a:pt x="19723" y="7021"/>
                </a:cubicBezTo>
                <a:cubicBezTo>
                  <a:pt x="19821" y="7829"/>
                  <a:pt x="20008" y="8631"/>
                  <a:pt x="20302" y="9378"/>
                </a:cubicBezTo>
                <a:cubicBezTo>
                  <a:pt x="20302" y="9377"/>
                  <a:pt x="20302" y="9377"/>
                  <a:pt x="20303" y="9377"/>
                </a:cubicBezTo>
                <a:cubicBezTo>
                  <a:pt x="20646" y="10247"/>
                  <a:pt x="20864" y="11182"/>
                  <a:pt x="20978" y="12124"/>
                </a:cubicBezTo>
                <a:cubicBezTo>
                  <a:pt x="21255" y="14404"/>
                  <a:pt x="20926" y="16730"/>
                  <a:pt x="20303" y="18310"/>
                </a:cubicBezTo>
                <a:cubicBezTo>
                  <a:pt x="19679" y="19891"/>
                  <a:pt x="18762" y="20726"/>
                  <a:pt x="17863" y="20023"/>
                </a:cubicBezTo>
                <a:cubicBezTo>
                  <a:pt x="17491" y="19733"/>
                  <a:pt x="17123" y="19181"/>
                  <a:pt x="16779" y="18310"/>
                </a:cubicBezTo>
                <a:cubicBezTo>
                  <a:pt x="16436" y="17440"/>
                  <a:pt x="16218" y="16506"/>
                  <a:pt x="16104" y="15564"/>
                </a:cubicBezTo>
                <a:cubicBezTo>
                  <a:pt x="15827" y="13283"/>
                  <a:pt x="16156" y="10957"/>
                  <a:pt x="16779" y="9377"/>
                </a:cubicBezTo>
                <a:lnTo>
                  <a:pt x="16778" y="9374"/>
                </a:lnTo>
                <a:cubicBezTo>
                  <a:pt x="17313" y="8018"/>
                  <a:pt x="17596" y="6021"/>
                  <a:pt x="17358" y="4064"/>
                </a:cubicBezTo>
                <a:cubicBezTo>
                  <a:pt x="17260" y="3256"/>
                  <a:pt x="17073" y="2455"/>
                  <a:pt x="16778" y="1708"/>
                </a:cubicBezTo>
                <a:lnTo>
                  <a:pt x="16778" y="1708"/>
                </a:lnTo>
                <a:cubicBezTo>
                  <a:pt x="16484" y="961"/>
                  <a:pt x="16167" y="486"/>
                  <a:pt x="15849" y="238"/>
                </a:cubicBezTo>
                <a:cubicBezTo>
                  <a:pt x="15077" y="-364"/>
                  <a:pt x="14290" y="351"/>
                  <a:pt x="13755" y="1707"/>
                </a:cubicBezTo>
                <a:lnTo>
                  <a:pt x="13755" y="1705"/>
                </a:lnTo>
                <a:cubicBezTo>
                  <a:pt x="13220" y="3062"/>
                  <a:pt x="12937" y="5058"/>
                  <a:pt x="13175" y="7015"/>
                </a:cubicBezTo>
                <a:cubicBezTo>
                  <a:pt x="13273" y="7823"/>
                  <a:pt x="13460" y="8625"/>
                  <a:pt x="13755" y="9371"/>
                </a:cubicBezTo>
                <a:cubicBezTo>
                  <a:pt x="13755" y="9371"/>
                  <a:pt x="13755" y="9371"/>
                  <a:pt x="13755" y="9370"/>
                </a:cubicBezTo>
                <a:cubicBezTo>
                  <a:pt x="14098" y="10241"/>
                  <a:pt x="14316" y="11175"/>
                  <a:pt x="14431" y="12117"/>
                </a:cubicBezTo>
                <a:cubicBezTo>
                  <a:pt x="14708" y="14398"/>
                  <a:pt x="14378" y="16724"/>
                  <a:pt x="13755" y="18304"/>
                </a:cubicBezTo>
                <a:cubicBezTo>
                  <a:pt x="13132" y="19884"/>
                  <a:pt x="12214" y="20719"/>
                  <a:pt x="11315" y="20017"/>
                </a:cubicBezTo>
                <a:cubicBezTo>
                  <a:pt x="10944" y="19727"/>
                  <a:pt x="10575" y="19174"/>
                  <a:pt x="10232" y="18304"/>
                </a:cubicBezTo>
                <a:cubicBezTo>
                  <a:pt x="9889" y="17434"/>
                  <a:pt x="9671" y="16499"/>
                  <a:pt x="9556" y="15557"/>
                </a:cubicBezTo>
                <a:cubicBezTo>
                  <a:pt x="9279" y="13277"/>
                  <a:pt x="9609" y="10951"/>
                  <a:pt x="10232" y="9370"/>
                </a:cubicBezTo>
                <a:lnTo>
                  <a:pt x="10231" y="9367"/>
                </a:lnTo>
                <a:cubicBezTo>
                  <a:pt x="10766" y="8011"/>
                  <a:pt x="11048" y="6015"/>
                  <a:pt x="10810" y="4058"/>
                </a:cubicBezTo>
                <a:cubicBezTo>
                  <a:pt x="10712" y="3250"/>
                  <a:pt x="10525" y="2448"/>
                  <a:pt x="10231" y="1701"/>
                </a:cubicBezTo>
                <a:lnTo>
                  <a:pt x="10231" y="1701"/>
                </a:lnTo>
                <a:cubicBezTo>
                  <a:pt x="9936" y="954"/>
                  <a:pt x="9620" y="480"/>
                  <a:pt x="9301" y="231"/>
                </a:cubicBezTo>
                <a:cubicBezTo>
                  <a:pt x="8532" y="-370"/>
                  <a:pt x="7747" y="341"/>
                  <a:pt x="7212" y="1690"/>
                </a:cubicBezTo>
                <a:lnTo>
                  <a:pt x="7212" y="1690"/>
                </a:lnTo>
                <a:cubicBezTo>
                  <a:pt x="7211" y="1692"/>
                  <a:pt x="7211" y="1694"/>
                  <a:pt x="7210" y="1696"/>
                </a:cubicBezTo>
                <a:cubicBezTo>
                  <a:pt x="7209" y="1698"/>
                  <a:pt x="7208" y="1699"/>
                  <a:pt x="7207" y="1702"/>
                </a:cubicBezTo>
                <a:lnTo>
                  <a:pt x="7207" y="1702"/>
                </a:lnTo>
                <a:cubicBezTo>
                  <a:pt x="6675" y="3058"/>
                  <a:pt x="6395" y="5048"/>
                  <a:pt x="6632" y="6999"/>
                </a:cubicBezTo>
                <a:cubicBezTo>
                  <a:pt x="6730" y="7807"/>
                  <a:pt x="6917" y="8609"/>
                  <a:pt x="7212" y="9356"/>
                </a:cubicBezTo>
                <a:cubicBezTo>
                  <a:pt x="7212" y="9355"/>
                  <a:pt x="7212" y="9355"/>
                  <a:pt x="7212" y="9355"/>
                </a:cubicBezTo>
                <a:cubicBezTo>
                  <a:pt x="7555" y="10225"/>
                  <a:pt x="7773" y="11160"/>
                  <a:pt x="7888" y="12101"/>
                </a:cubicBezTo>
                <a:cubicBezTo>
                  <a:pt x="8165" y="14382"/>
                  <a:pt x="7836" y="16708"/>
                  <a:pt x="7212" y="18288"/>
                </a:cubicBezTo>
                <a:cubicBezTo>
                  <a:pt x="6589" y="19869"/>
                  <a:pt x="5671" y="20704"/>
                  <a:pt x="4772" y="20001"/>
                </a:cubicBezTo>
                <a:cubicBezTo>
                  <a:pt x="4401" y="19711"/>
                  <a:pt x="4032" y="19159"/>
                  <a:pt x="3689" y="18288"/>
                </a:cubicBezTo>
                <a:cubicBezTo>
                  <a:pt x="3346" y="17418"/>
                  <a:pt x="3128" y="16484"/>
                  <a:pt x="3013" y="15542"/>
                </a:cubicBezTo>
                <a:cubicBezTo>
                  <a:pt x="2736" y="13261"/>
                  <a:pt x="3066" y="10935"/>
                  <a:pt x="3689" y="9355"/>
                </a:cubicBezTo>
                <a:lnTo>
                  <a:pt x="3688" y="9352"/>
                </a:lnTo>
                <a:cubicBezTo>
                  <a:pt x="4223" y="7996"/>
                  <a:pt x="4505" y="5999"/>
                  <a:pt x="4267" y="4042"/>
                </a:cubicBezTo>
                <a:cubicBezTo>
                  <a:pt x="4169" y="3234"/>
                  <a:pt x="3982" y="2433"/>
                  <a:pt x="3688" y="1686"/>
                </a:cubicBezTo>
                <a:lnTo>
                  <a:pt x="3688" y="1686"/>
                </a:lnTo>
                <a:cubicBezTo>
                  <a:pt x="3393" y="939"/>
                  <a:pt x="3077" y="464"/>
                  <a:pt x="2758" y="216"/>
                </a:cubicBezTo>
                <a:cubicBezTo>
                  <a:pt x="1987" y="-387"/>
                  <a:pt x="1199" y="330"/>
                  <a:pt x="664" y="1686"/>
                </a:cubicBezTo>
                <a:cubicBezTo>
                  <a:pt x="130" y="3042"/>
                  <a:pt x="-153" y="5038"/>
                  <a:pt x="85" y="6995"/>
                </a:cubicBezTo>
                <a:cubicBezTo>
                  <a:pt x="183" y="7803"/>
                  <a:pt x="370" y="8605"/>
                  <a:pt x="664" y="9352"/>
                </a:cubicBezTo>
                <a:lnTo>
                  <a:pt x="663" y="9355"/>
                </a:lnTo>
                <a:cubicBezTo>
                  <a:pt x="1286" y="10935"/>
                  <a:pt x="1616" y="13262"/>
                  <a:pt x="1339" y="15542"/>
                </a:cubicBezTo>
                <a:cubicBezTo>
                  <a:pt x="1224" y="16484"/>
                  <a:pt x="1006" y="17418"/>
                  <a:pt x="663" y="18288"/>
                </a:cubicBezTo>
                <a:cubicBezTo>
                  <a:pt x="705" y="18394"/>
                  <a:pt x="746" y="18499"/>
                  <a:pt x="788" y="18605"/>
                </a:cubicBezTo>
                <a:cubicBezTo>
                  <a:pt x="1157" y="17671"/>
                  <a:pt x="1390" y="16669"/>
                  <a:pt x="1512" y="15658"/>
                </a:cubicBezTo>
                <a:cubicBezTo>
                  <a:pt x="1808" y="13218"/>
                  <a:pt x="1455" y="10729"/>
                  <a:pt x="788" y="9038"/>
                </a:cubicBezTo>
                <a:lnTo>
                  <a:pt x="789" y="9035"/>
                </a:lnTo>
                <a:cubicBezTo>
                  <a:pt x="519" y="8348"/>
                  <a:pt x="347" y="7612"/>
                  <a:pt x="257" y="6869"/>
                </a:cubicBezTo>
                <a:cubicBezTo>
                  <a:pt x="40" y="5075"/>
                  <a:pt x="299" y="3246"/>
                  <a:pt x="789" y="2003"/>
                </a:cubicBezTo>
                <a:cubicBezTo>
                  <a:pt x="1280" y="759"/>
                  <a:pt x="2001" y="103"/>
                  <a:pt x="2709" y="653"/>
                </a:cubicBezTo>
                <a:cubicBezTo>
                  <a:pt x="3001" y="881"/>
                  <a:pt x="3292" y="1316"/>
                  <a:pt x="3563" y="2003"/>
                </a:cubicBezTo>
                <a:cubicBezTo>
                  <a:pt x="3834" y="2689"/>
                  <a:pt x="4005" y="3426"/>
                  <a:pt x="4095" y="4169"/>
                </a:cubicBezTo>
                <a:cubicBezTo>
                  <a:pt x="4312" y="5963"/>
                  <a:pt x="4053" y="7792"/>
                  <a:pt x="3563" y="9035"/>
                </a:cubicBezTo>
                <a:lnTo>
                  <a:pt x="3564" y="9038"/>
                </a:lnTo>
                <a:cubicBezTo>
                  <a:pt x="2897" y="10730"/>
                  <a:pt x="2545" y="13218"/>
                  <a:pt x="2840" y="15658"/>
                </a:cubicBezTo>
                <a:cubicBezTo>
                  <a:pt x="2962" y="16669"/>
                  <a:pt x="3196" y="17671"/>
                  <a:pt x="3564" y="18605"/>
                </a:cubicBezTo>
                <a:lnTo>
                  <a:pt x="3564" y="18605"/>
                </a:lnTo>
                <a:cubicBezTo>
                  <a:pt x="3933" y="19539"/>
                  <a:pt x="4328" y="20132"/>
                  <a:pt x="4726" y="20442"/>
                </a:cubicBezTo>
                <a:cubicBezTo>
                  <a:pt x="5689" y="21191"/>
                  <a:pt x="6670" y="20297"/>
                  <a:pt x="7337" y="18605"/>
                </a:cubicBezTo>
                <a:cubicBezTo>
                  <a:pt x="8004" y="16914"/>
                  <a:pt x="8357" y="14426"/>
                  <a:pt x="8062" y="11985"/>
                </a:cubicBezTo>
                <a:cubicBezTo>
                  <a:pt x="7939" y="10975"/>
                  <a:pt x="7706" y="9972"/>
                  <a:pt x="7337" y="9038"/>
                </a:cubicBezTo>
                <a:cubicBezTo>
                  <a:pt x="7337" y="9039"/>
                  <a:pt x="7337" y="9039"/>
                  <a:pt x="7337" y="9039"/>
                </a:cubicBezTo>
                <a:cubicBezTo>
                  <a:pt x="7066" y="8352"/>
                  <a:pt x="6895" y="7616"/>
                  <a:pt x="6805" y="6873"/>
                </a:cubicBezTo>
                <a:cubicBezTo>
                  <a:pt x="6588" y="5082"/>
                  <a:pt x="6846" y="3256"/>
                  <a:pt x="7335" y="2013"/>
                </a:cubicBezTo>
                <a:cubicBezTo>
                  <a:pt x="7825" y="773"/>
                  <a:pt x="8545" y="119"/>
                  <a:pt x="9251" y="669"/>
                </a:cubicBezTo>
                <a:cubicBezTo>
                  <a:pt x="9545" y="897"/>
                  <a:pt x="9835" y="1332"/>
                  <a:pt x="10106" y="2018"/>
                </a:cubicBezTo>
                <a:cubicBezTo>
                  <a:pt x="10377" y="2705"/>
                  <a:pt x="10548" y="3442"/>
                  <a:pt x="10638" y="4185"/>
                </a:cubicBezTo>
                <a:cubicBezTo>
                  <a:pt x="10855" y="5978"/>
                  <a:pt x="10596" y="7807"/>
                  <a:pt x="10106" y="9051"/>
                </a:cubicBezTo>
                <a:lnTo>
                  <a:pt x="10107" y="9054"/>
                </a:lnTo>
                <a:cubicBezTo>
                  <a:pt x="9440" y="10745"/>
                  <a:pt x="9088" y="13234"/>
                  <a:pt x="9383" y="15674"/>
                </a:cubicBezTo>
                <a:cubicBezTo>
                  <a:pt x="9505" y="16685"/>
                  <a:pt x="9739" y="17687"/>
                  <a:pt x="10107" y="18621"/>
                </a:cubicBezTo>
                <a:lnTo>
                  <a:pt x="10107" y="18621"/>
                </a:lnTo>
                <a:cubicBezTo>
                  <a:pt x="10475" y="19555"/>
                  <a:pt x="10871" y="20147"/>
                  <a:pt x="11269" y="20457"/>
                </a:cubicBezTo>
                <a:cubicBezTo>
                  <a:pt x="12232" y="21206"/>
                  <a:pt x="13213" y="20312"/>
                  <a:pt x="13880" y="18621"/>
                </a:cubicBezTo>
                <a:cubicBezTo>
                  <a:pt x="14547" y="16930"/>
                  <a:pt x="14900" y="14441"/>
                  <a:pt x="14604" y="12001"/>
                </a:cubicBezTo>
                <a:cubicBezTo>
                  <a:pt x="14482" y="10990"/>
                  <a:pt x="14249" y="9988"/>
                  <a:pt x="13880" y="9054"/>
                </a:cubicBezTo>
                <a:cubicBezTo>
                  <a:pt x="13880" y="9054"/>
                  <a:pt x="13880" y="9054"/>
                  <a:pt x="13880" y="9055"/>
                </a:cubicBezTo>
                <a:cubicBezTo>
                  <a:pt x="13609" y="8368"/>
                  <a:pt x="13437" y="7631"/>
                  <a:pt x="13348" y="6889"/>
                </a:cubicBezTo>
                <a:cubicBezTo>
                  <a:pt x="13130" y="5095"/>
                  <a:pt x="13390" y="3267"/>
                  <a:pt x="13879" y="2024"/>
                </a:cubicBezTo>
                <a:lnTo>
                  <a:pt x="13880" y="2025"/>
                </a:lnTo>
                <a:cubicBezTo>
                  <a:pt x="14370" y="782"/>
                  <a:pt x="15092" y="125"/>
                  <a:pt x="15799" y="676"/>
                </a:cubicBezTo>
                <a:cubicBezTo>
                  <a:pt x="16092" y="904"/>
                  <a:pt x="16383" y="1339"/>
                  <a:pt x="16653" y="2025"/>
                </a:cubicBezTo>
                <a:cubicBezTo>
                  <a:pt x="16924" y="2712"/>
                  <a:pt x="17096" y="3449"/>
                  <a:pt x="17186" y="4191"/>
                </a:cubicBezTo>
                <a:cubicBezTo>
                  <a:pt x="17403" y="5985"/>
                  <a:pt x="17144" y="7814"/>
                  <a:pt x="16653" y="9058"/>
                </a:cubicBezTo>
                <a:lnTo>
                  <a:pt x="16655" y="9061"/>
                </a:lnTo>
                <a:cubicBezTo>
                  <a:pt x="15988" y="10752"/>
                  <a:pt x="15635" y="13241"/>
                  <a:pt x="15930" y="15681"/>
                </a:cubicBezTo>
                <a:cubicBezTo>
                  <a:pt x="16053" y="16691"/>
                  <a:pt x="16286" y="17694"/>
                  <a:pt x="16655" y="18628"/>
                </a:cubicBezTo>
                <a:cubicBezTo>
                  <a:pt x="17023" y="19562"/>
                  <a:pt x="17418" y="20154"/>
                  <a:pt x="17817" y="20464"/>
                </a:cubicBezTo>
                <a:cubicBezTo>
                  <a:pt x="18779" y="21213"/>
                  <a:pt x="19761" y="20319"/>
                  <a:pt x="20428" y="18628"/>
                </a:cubicBezTo>
                <a:cubicBezTo>
                  <a:pt x="21094" y="16936"/>
                  <a:pt x="21447" y="14447"/>
                  <a:pt x="21152" y="12007"/>
                </a:cubicBezTo>
                <a:close/>
              </a:path>
            </a:pathLst>
          </a:custGeom>
          <a:solidFill>
            <a:schemeClr val="accent3">
              <a:lumMod val="40000"/>
              <a:lumOff val="60000"/>
            </a:schemeClr>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sp>
        <p:nvSpPr>
          <p:cNvPr id="23" name="Shape">
            <a:extLst>
              <a:ext uri="{FF2B5EF4-FFF2-40B4-BE49-F238E27FC236}">
                <a16:creationId xmlns:a16="http://schemas.microsoft.com/office/drawing/2014/main" id="{05926F1E-FF19-2542-898F-CC26C5C3B6C9}"/>
              </a:ext>
            </a:extLst>
          </p:cNvPr>
          <p:cNvSpPr/>
          <p:nvPr/>
        </p:nvSpPr>
        <p:spPr>
          <a:xfrm>
            <a:off x="644512" y="3197355"/>
            <a:ext cx="256199" cy="253345"/>
          </a:xfrm>
          <a:custGeom>
            <a:avLst/>
            <a:gdLst/>
            <a:ahLst/>
            <a:cxnLst>
              <a:cxn ang="0">
                <a:pos x="wd2" y="hd2"/>
              </a:cxn>
              <a:cxn ang="5400000">
                <a:pos x="wd2" y="hd2"/>
              </a:cxn>
              <a:cxn ang="10800000">
                <a:pos x="wd2" y="hd2"/>
              </a:cxn>
              <a:cxn ang="16200000">
                <a:pos x="wd2" y="hd2"/>
              </a:cxn>
            </a:cxnLst>
            <a:rect l="0" t="0" r="r" b="b"/>
            <a:pathLst>
              <a:path w="21600" h="21600" extrusionOk="0">
                <a:moveTo>
                  <a:pt x="12632" y="21600"/>
                </a:moveTo>
                <a:lnTo>
                  <a:pt x="14452" y="19779"/>
                </a:lnTo>
                <a:lnTo>
                  <a:pt x="15174" y="19061"/>
                </a:lnTo>
                <a:lnTo>
                  <a:pt x="15988" y="18247"/>
                </a:lnTo>
                <a:lnTo>
                  <a:pt x="16711" y="17524"/>
                </a:lnTo>
                <a:lnTo>
                  <a:pt x="17521" y="16715"/>
                </a:lnTo>
                <a:lnTo>
                  <a:pt x="18243" y="15992"/>
                </a:lnTo>
                <a:lnTo>
                  <a:pt x="19057" y="15178"/>
                </a:lnTo>
                <a:lnTo>
                  <a:pt x="19780" y="14455"/>
                </a:lnTo>
                <a:lnTo>
                  <a:pt x="21600" y="12634"/>
                </a:lnTo>
                <a:lnTo>
                  <a:pt x="8964" y="0"/>
                </a:lnTo>
                <a:lnTo>
                  <a:pt x="7144" y="1821"/>
                </a:lnTo>
                <a:lnTo>
                  <a:pt x="6421" y="2539"/>
                </a:lnTo>
                <a:lnTo>
                  <a:pt x="5612" y="3353"/>
                </a:lnTo>
                <a:lnTo>
                  <a:pt x="4889" y="4076"/>
                </a:lnTo>
                <a:lnTo>
                  <a:pt x="4075" y="4890"/>
                </a:lnTo>
                <a:lnTo>
                  <a:pt x="3352" y="5608"/>
                </a:lnTo>
                <a:lnTo>
                  <a:pt x="2543" y="6422"/>
                </a:lnTo>
                <a:lnTo>
                  <a:pt x="1820" y="7145"/>
                </a:lnTo>
                <a:lnTo>
                  <a:pt x="0" y="8966"/>
                </a:lnTo>
                <a:close/>
              </a:path>
            </a:pathLst>
          </a:custGeom>
          <a:solidFill>
            <a:srgbClr val="BDBEB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sp>
        <p:nvSpPr>
          <p:cNvPr id="24" name="Shape">
            <a:extLst>
              <a:ext uri="{FF2B5EF4-FFF2-40B4-BE49-F238E27FC236}">
                <a16:creationId xmlns:a16="http://schemas.microsoft.com/office/drawing/2014/main" id="{1AECBCEC-7760-634F-9907-2E6682FF4FAB}"/>
              </a:ext>
            </a:extLst>
          </p:cNvPr>
          <p:cNvSpPr/>
          <p:nvPr/>
        </p:nvSpPr>
        <p:spPr>
          <a:xfrm>
            <a:off x="573667" y="3306351"/>
            <a:ext cx="216764" cy="214394"/>
          </a:xfrm>
          <a:custGeom>
            <a:avLst/>
            <a:gdLst/>
            <a:ahLst/>
            <a:cxnLst>
              <a:cxn ang="0">
                <a:pos x="wd2" y="hd2"/>
              </a:cxn>
              <a:cxn ang="5400000">
                <a:pos x="wd2" y="hd2"/>
              </a:cxn>
              <a:cxn ang="10800000">
                <a:pos x="wd2" y="hd2"/>
              </a:cxn>
              <a:cxn ang="16200000">
                <a:pos x="wd2" y="hd2"/>
              </a:cxn>
            </a:cxnLst>
            <a:rect l="0" t="0" r="r" b="b"/>
            <a:pathLst>
              <a:path w="21166" h="21166" extrusionOk="0">
                <a:moveTo>
                  <a:pt x="1303" y="11515"/>
                </a:moveTo>
                <a:lnTo>
                  <a:pt x="9651" y="19863"/>
                </a:lnTo>
                <a:cubicBezTo>
                  <a:pt x="11388" y="21600"/>
                  <a:pt x="14201" y="21600"/>
                  <a:pt x="15938" y="19863"/>
                </a:cubicBezTo>
                <a:lnTo>
                  <a:pt x="21166" y="14635"/>
                </a:lnTo>
                <a:lnTo>
                  <a:pt x="6531" y="0"/>
                </a:lnTo>
                <a:lnTo>
                  <a:pt x="1303" y="5228"/>
                </a:lnTo>
                <a:cubicBezTo>
                  <a:pt x="-434" y="6965"/>
                  <a:pt x="-434" y="9778"/>
                  <a:pt x="1303" y="11515"/>
                </a:cubicBezTo>
                <a:close/>
              </a:path>
            </a:pathLst>
          </a:custGeom>
          <a:solidFill>
            <a:schemeClr val="accent4">
              <a:lumMod val="50000"/>
            </a:schemeClr>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sp>
        <p:nvSpPr>
          <p:cNvPr id="25" name="Shape">
            <a:extLst>
              <a:ext uri="{FF2B5EF4-FFF2-40B4-BE49-F238E27FC236}">
                <a16:creationId xmlns:a16="http://schemas.microsoft.com/office/drawing/2014/main" id="{9DE6C5D8-CB3B-1645-B6C9-06C938FA7E26}"/>
              </a:ext>
            </a:extLst>
          </p:cNvPr>
          <p:cNvSpPr/>
          <p:nvPr/>
        </p:nvSpPr>
        <p:spPr>
          <a:xfrm>
            <a:off x="666311" y="3273652"/>
            <a:ext cx="158416" cy="156683"/>
          </a:xfrm>
          <a:custGeom>
            <a:avLst/>
            <a:gdLst/>
            <a:ahLst/>
            <a:cxnLst>
              <a:cxn ang="0">
                <a:pos x="wd2" y="hd2"/>
              </a:cxn>
              <a:cxn ang="5400000">
                <a:pos x="wd2" y="hd2"/>
              </a:cxn>
              <a:cxn ang="10800000">
                <a:pos x="wd2" y="hd2"/>
              </a:cxn>
              <a:cxn ang="16200000">
                <a:pos x="wd2" y="hd2"/>
              </a:cxn>
            </a:cxnLst>
            <a:rect l="0" t="0" r="r" b="b"/>
            <a:pathLst>
              <a:path w="21600" h="21600" extrusionOk="0">
                <a:moveTo>
                  <a:pt x="0" y="1166"/>
                </a:moveTo>
                <a:lnTo>
                  <a:pt x="1166" y="0"/>
                </a:lnTo>
                <a:lnTo>
                  <a:pt x="21600" y="20434"/>
                </a:lnTo>
                <a:lnTo>
                  <a:pt x="20433" y="21600"/>
                </a:lnTo>
                <a:close/>
              </a:path>
            </a:pathLst>
          </a:custGeom>
          <a:solidFill>
            <a:srgbClr val="5B5B5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sp>
        <p:nvSpPr>
          <p:cNvPr id="26" name="Shape">
            <a:extLst>
              <a:ext uri="{FF2B5EF4-FFF2-40B4-BE49-F238E27FC236}">
                <a16:creationId xmlns:a16="http://schemas.microsoft.com/office/drawing/2014/main" id="{C77E6AE6-280F-8D47-ABE6-C0476F86FFE0}"/>
              </a:ext>
            </a:extLst>
          </p:cNvPr>
          <p:cNvSpPr/>
          <p:nvPr/>
        </p:nvSpPr>
        <p:spPr>
          <a:xfrm>
            <a:off x="682661" y="3257303"/>
            <a:ext cx="158416" cy="156683"/>
          </a:xfrm>
          <a:custGeom>
            <a:avLst/>
            <a:gdLst/>
            <a:ahLst/>
            <a:cxnLst>
              <a:cxn ang="0">
                <a:pos x="wd2" y="hd2"/>
              </a:cxn>
              <a:cxn ang="5400000">
                <a:pos x="wd2" y="hd2"/>
              </a:cxn>
              <a:cxn ang="10800000">
                <a:pos x="wd2" y="hd2"/>
              </a:cxn>
              <a:cxn ang="16200000">
                <a:pos x="wd2" y="hd2"/>
              </a:cxn>
            </a:cxnLst>
            <a:rect l="0" t="0" r="r" b="b"/>
            <a:pathLst>
              <a:path w="21600" h="21600" extrusionOk="0">
                <a:moveTo>
                  <a:pt x="0" y="1166"/>
                </a:moveTo>
                <a:lnTo>
                  <a:pt x="1166" y="0"/>
                </a:lnTo>
                <a:lnTo>
                  <a:pt x="21600" y="20434"/>
                </a:lnTo>
                <a:lnTo>
                  <a:pt x="20433" y="21600"/>
                </a:lnTo>
                <a:close/>
              </a:path>
            </a:pathLst>
          </a:custGeom>
          <a:solidFill>
            <a:srgbClr val="5B5B5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sp>
        <p:nvSpPr>
          <p:cNvPr id="27" name="Shape">
            <a:extLst>
              <a:ext uri="{FF2B5EF4-FFF2-40B4-BE49-F238E27FC236}">
                <a16:creationId xmlns:a16="http://schemas.microsoft.com/office/drawing/2014/main" id="{B4AF8DE4-15D2-D840-BB77-5D6C2D039F59}"/>
              </a:ext>
            </a:extLst>
          </p:cNvPr>
          <p:cNvSpPr/>
          <p:nvPr/>
        </p:nvSpPr>
        <p:spPr>
          <a:xfrm>
            <a:off x="699010" y="3235504"/>
            <a:ext cx="158413" cy="156681"/>
          </a:xfrm>
          <a:custGeom>
            <a:avLst/>
            <a:gdLst/>
            <a:ahLst/>
            <a:cxnLst>
              <a:cxn ang="0">
                <a:pos x="wd2" y="hd2"/>
              </a:cxn>
              <a:cxn ang="5400000">
                <a:pos x="wd2" y="hd2"/>
              </a:cxn>
              <a:cxn ang="10800000">
                <a:pos x="wd2" y="hd2"/>
              </a:cxn>
              <a:cxn ang="16200000">
                <a:pos x="wd2" y="hd2"/>
              </a:cxn>
            </a:cxnLst>
            <a:rect l="0" t="0" r="r" b="b"/>
            <a:pathLst>
              <a:path w="21600" h="21600" extrusionOk="0">
                <a:moveTo>
                  <a:pt x="0" y="1166"/>
                </a:moveTo>
                <a:lnTo>
                  <a:pt x="1166" y="0"/>
                </a:lnTo>
                <a:lnTo>
                  <a:pt x="21600" y="20434"/>
                </a:lnTo>
                <a:lnTo>
                  <a:pt x="20434" y="21600"/>
                </a:lnTo>
                <a:close/>
              </a:path>
            </a:pathLst>
          </a:custGeom>
          <a:solidFill>
            <a:srgbClr val="5B5B5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sp>
        <p:nvSpPr>
          <p:cNvPr id="28" name="Shape">
            <a:extLst>
              <a:ext uri="{FF2B5EF4-FFF2-40B4-BE49-F238E27FC236}">
                <a16:creationId xmlns:a16="http://schemas.microsoft.com/office/drawing/2014/main" id="{68CF0704-1A4E-3940-A57B-8E3F0B1A0D10}"/>
              </a:ext>
            </a:extLst>
          </p:cNvPr>
          <p:cNvSpPr/>
          <p:nvPr/>
        </p:nvSpPr>
        <p:spPr>
          <a:xfrm>
            <a:off x="720809" y="3219154"/>
            <a:ext cx="158416" cy="156683"/>
          </a:xfrm>
          <a:custGeom>
            <a:avLst/>
            <a:gdLst/>
            <a:ahLst/>
            <a:cxnLst>
              <a:cxn ang="0">
                <a:pos x="wd2" y="hd2"/>
              </a:cxn>
              <a:cxn ang="5400000">
                <a:pos x="wd2" y="hd2"/>
              </a:cxn>
              <a:cxn ang="10800000">
                <a:pos x="wd2" y="hd2"/>
              </a:cxn>
              <a:cxn ang="16200000">
                <a:pos x="wd2" y="hd2"/>
              </a:cxn>
            </a:cxnLst>
            <a:rect l="0" t="0" r="r" b="b"/>
            <a:pathLst>
              <a:path w="21600" h="21600" extrusionOk="0">
                <a:moveTo>
                  <a:pt x="0" y="1166"/>
                </a:moveTo>
                <a:lnTo>
                  <a:pt x="1166" y="0"/>
                </a:lnTo>
                <a:lnTo>
                  <a:pt x="21600" y="20434"/>
                </a:lnTo>
                <a:lnTo>
                  <a:pt x="20433" y="21600"/>
                </a:lnTo>
                <a:close/>
              </a:path>
            </a:pathLst>
          </a:custGeom>
          <a:solidFill>
            <a:srgbClr val="5B5B5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sp>
        <p:nvSpPr>
          <p:cNvPr id="29" name="Shape">
            <a:extLst>
              <a:ext uri="{FF2B5EF4-FFF2-40B4-BE49-F238E27FC236}">
                <a16:creationId xmlns:a16="http://schemas.microsoft.com/office/drawing/2014/main" id="{4DB9E277-3A46-F24B-B6F2-6C59B12755EE}"/>
              </a:ext>
            </a:extLst>
          </p:cNvPr>
          <p:cNvSpPr/>
          <p:nvPr/>
        </p:nvSpPr>
        <p:spPr>
          <a:xfrm>
            <a:off x="606364" y="1082847"/>
            <a:ext cx="6373402" cy="2424460"/>
          </a:xfrm>
          <a:custGeom>
            <a:avLst/>
            <a:gdLst/>
            <a:ahLst/>
            <a:cxnLst>
              <a:cxn ang="0">
                <a:pos x="wd2" y="hd2"/>
              </a:cxn>
              <a:cxn ang="5400000">
                <a:pos x="wd2" y="hd2"/>
              </a:cxn>
              <a:cxn ang="10800000">
                <a:pos x="wd2" y="hd2"/>
              </a:cxn>
              <a:cxn ang="16200000">
                <a:pos x="wd2" y="hd2"/>
              </a:cxn>
            </a:cxnLst>
            <a:rect l="0" t="0" r="r" b="b"/>
            <a:pathLst>
              <a:path w="21420" h="21129" extrusionOk="0">
                <a:moveTo>
                  <a:pt x="21320" y="12821"/>
                </a:moveTo>
                <a:cubicBezTo>
                  <a:pt x="21205" y="11861"/>
                  <a:pt x="20985" y="10909"/>
                  <a:pt x="20639" y="10022"/>
                </a:cubicBezTo>
                <a:cubicBezTo>
                  <a:pt x="20639" y="10022"/>
                  <a:pt x="20639" y="10022"/>
                  <a:pt x="20639" y="10023"/>
                </a:cubicBezTo>
                <a:cubicBezTo>
                  <a:pt x="20342" y="9261"/>
                  <a:pt x="20153" y="8444"/>
                  <a:pt x="20055" y="7620"/>
                </a:cubicBezTo>
                <a:cubicBezTo>
                  <a:pt x="19815" y="5626"/>
                  <a:pt x="20100" y="3591"/>
                  <a:pt x="20639" y="2209"/>
                </a:cubicBezTo>
                <a:lnTo>
                  <a:pt x="20513" y="1886"/>
                </a:lnTo>
                <a:cubicBezTo>
                  <a:pt x="20474" y="1986"/>
                  <a:pt x="20437" y="2088"/>
                  <a:pt x="20400" y="2193"/>
                </a:cubicBezTo>
                <a:cubicBezTo>
                  <a:pt x="20346" y="2351"/>
                  <a:pt x="20295" y="2516"/>
                  <a:pt x="20246" y="2686"/>
                </a:cubicBezTo>
                <a:cubicBezTo>
                  <a:pt x="20198" y="2856"/>
                  <a:pt x="20153" y="3032"/>
                  <a:pt x="20112" y="3213"/>
                </a:cubicBezTo>
                <a:cubicBezTo>
                  <a:pt x="20042" y="3515"/>
                  <a:pt x="19983" y="3831"/>
                  <a:pt x="19935" y="4158"/>
                </a:cubicBezTo>
                <a:cubicBezTo>
                  <a:pt x="19925" y="4223"/>
                  <a:pt x="19916" y="4289"/>
                  <a:pt x="19907" y="4355"/>
                </a:cubicBezTo>
                <a:cubicBezTo>
                  <a:pt x="19872" y="4620"/>
                  <a:pt x="19844" y="4891"/>
                  <a:pt x="19824" y="5165"/>
                </a:cubicBezTo>
                <a:cubicBezTo>
                  <a:pt x="19799" y="5510"/>
                  <a:pt x="19787" y="5861"/>
                  <a:pt x="19788" y="6216"/>
                </a:cubicBezTo>
                <a:cubicBezTo>
                  <a:pt x="19788" y="6358"/>
                  <a:pt x="19791" y="6500"/>
                  <a:pt x="19796" y="6643"/>
                </a:cubicBezTo>
                <a:cubicBezTo>
                  <a:pt x="19801" y="6786"/>
                  <a:pt x="19808" y="6929"/>
                  <a:pt x="19818" y="7073"/>
                </a:cubicBezTo>
                <a:cubicBezTo>
                  <a:pt x="19822" y="7144"/>
                  <a:pt x="19828" y="7216"/>
                  <a:pt x="19834" y="7288"/>
                </a:cubicBezTo>
                <a:cubicBezTo>
                  <a:pt x="19846" y="7431"/>
                  <a:pt x="19860" y="7575"/>
                  <a:pt x="19877" y="7718"/>
                </a:cubicBezTo>
                <a:cubicBezTo>
                  <a:pt x="19894" y="7862"/>
                  <a:pt x="19914" y="8005"/>
                  <a:pt x="19936" y="8148"/>
                </a:cubicBezTo>
                <a:cubicBezTo>
                  <a:pt x="20052" y="8902"/>
                  <a:pt x="20240" y="9645"/>
                  <a:pt x="20513" y="10345"/>
                </a:cubicBezTo>
                <a:cubicBezTo>
                  <a:pt x="20513" y="10344"/>
                  <a:pt x="20513" y="10344"/>
                  <a:pt x="20513" y="10344"/>
                </a:cubicBezTo>
                <a:cubicBezTo>
                  <a:pt x="20786" y="11043"/>
                  <a:pt x="20974" y="11787"/>
                  <a:pt x="21090" y="12541"/>
                </a:cubicBezTo>
                <a:cubicBezTo>
                  <a:pt x="21134" y="12827"/>
                  <a:pt x="21168" y="13114"/>
                  <a:pt x="21192" y="13401"/>
                </a:cubicBezTo>
                <a:cubicBezTo>
                  <a:pt x="21204" y="13544"/>
                  <a:pt x="21214" y="13688"/>
                  <a:pt x="21221" y="13831"/>
                </a:cubicBezTo>
                <a:cubicBezTo>
                  <a:pt x="21228" y="13974"/>
                  <a:pt x="21233" y="14117"/>
                  <a:pt x="21236" y="14260"/>
                </a:cubicBezTo>
                <a:cubicBezTo>
                  <a:pt x="21243" y="14616"/>
                  <a:pt x="21235" y="14969"/>
                  <a:pt x="21215" y="15316"/>
                </a:cubicBezTo>
                <a:cubicBezTo>
                  <a:pt x="21207" y="15455"/>
                  <a:pt x="21198" y="15592"/>
                  <a:pt x="21186" y="15729"/>
                </a:cubicBezTo>
                <a:cubicBezTo>
                  <a:pt x="21174" y="15865"/>
                  <a:pt x="21160" y="16001"/>
                  <a:pt x="21144" y="16134"/>
                </a:cubicBezTo>
                <a:cubicBezTo>
                  <a:pt x="21120" y="16335"/>
                  <a:pt x="21093" y="16532"/>
                  <a:pt x="21061" y="16725"/>
                </a:cubicBezTo>
                <a:cubicBezTo>
                  <a:pt x="21050" y="16790"/>
                  <a:pt x="21040" y="16854"/>
                  <a:pt x="21028" y="16917"/>
                </a:cubicBezTo>
                <a:cubicBezTo>
                  <a:pt x="21005" y="17044"/>
                  <a:pt x="20981" y="17169"/>
                  <a:pt x="20955" y="17292"/>
                </a:cubicBezTo>
                <a:cubicBezTo>
                  <a:pt x="20928" y="17415"/>
                  <a:pt x="20901" y="17536"/>
                  <a:pt x="20872" y="17654"/>
                </a:cubicBezTo>
                <a:cubicBezTo>
                  <a:pt x="20828" y="17832"/>
                  <a:pt x="20781" y="18005"/>
                  <a:pt x="20730" y="18171"/>
                </a:cubicBezTo>
                <a:cubicBezTo>
                  <a:pt x="20680" y="18337"/>
                  <a:pt x="20627" y="18498"/>
                  <a:pt x="20570" y="18652"/>
                </a:cubicBezTo>
                <a:cubicBezTo>
                  <a:pt x="20551" y="18703"/>
                  <a:pt x="20533" y="18753"/>
                  <a:pt x="20513" y="18803"/>
                </a:cubicBezTo>
                <a:cubicBezTo>
                  <a:pt x="20513" y="18803"/>
                  <a:pt x="20513" y="18803"/>
                  <a:pt x="20513" y="18803"/>
                </a:cubicBezTo>
                <a:cubicBezTo>
                  <a:pt x="20474" y="18903"/>
                  <a:pt x="20434" y="18999"/>
                  <a:pt x="20393" y="19092"/>
                </a:cubicBezTo>
                <a:cubicBezTo>
                  <a:pt x="20332" y="19231"/>
                  <a:pt x="20267" y="19363"/>
                  <a:pt x="20201" y="19487"/>
                </a:cubicBezTo>
                <a:cubicBezTo>
                  <a:pt x="20135" y="19610"/>
                  <a:pt x="20066" y="19726"/>
                  <a:pt x="19995" y="19832"/>
                </a:cubicBezTo>
                <a:cubicBezTo>
                  <a:pt x="19878" y="20009"/>
                  <a:pt x="19754" y="20162"/>
                  <a:pt x="19627" y="20286"/>
                </a:cubicBezTo>
                <a:cubicBezTo>
                  <a:pt x="19601" y="20311"/>
                  <a:pt x="19576" y="20335"/>
                  <a:pt x="19550" y="20357"/>
                </a:cubicBezTo>
                <a:cubicBezTo>
                  <a:pt x="19447" y="20448"/>
                  <a:pt x="19341" y="20519"/>
                  <a:pt x="19234" y="20570"/>
                </a:cubicBezTo>
                <a:cubicBezTo>
                  <a:pt x="19100" y="20634"/>
                  <a:pt x="18963" y="20666"/>
                  <a:pt x="18825" y="20663"/>
                </a:cubicBezTo>
                <a:cubicBezTo>
                  <a:pt x="18769" y="20662"/>
                  <a:pt x="18714" y="20655"/>
                  <a:pt x="18658" y="20642"/>
                </a:cubicBezTo>
                <a:cubicBezTo>
                  <a:pt x="18602" y="20629"/>
                  <a:pt x="18546" y="20611"/>
                  <a:pt x="18491" y="20586"/>
                </a:cubicBezTo>
                <a:cubicBezTo>
                  <a:pt x="18463" y="20574"/>
                  <a:pt x="18435" y="20560"/>
                  <a:pt x="18407" y="20544"/>
                </a:cubicBezTo>
                <a:cubicBezTo>
                  <a:pt x="18351" y="20514"/>
                  <a:pt x="18295" y="20477"/>
                  <a:pt x="18239" y="20433"/>
                </a:cubicBezTo>
                <a:cubicBezTo>
                  <a:pt x="18183" y="20390"/>
                  <a:pt x="18127" y="20340"/>
                  <a:pt x="18071" y="20284"/>
                </a:cubicBezTo>
                <a:cubicBezTo>
                  <a:pt x="17777" y="19986"/>
                  <a:pt x="17488" y="19503"/>
                  <a:pt x="17215" y="18803"/>
                </a:cubicBezTo>
                <a:cubicBezTo>
                  <a:pt x="16942" y="18104"/>
                  <a:pt x="16754" y="17360"/>
                  <a:pt x="16638" y="16606"/>
                </a:cubicBezTo>
                <a:cubicBezTo>
                  <a:pt x="16615" y="16463"/>
                  <a:pt x="16596" y="16320"/>
                  <a:pt x="16579" y="16177"/>
                </a:cubicBezTo>
                <a:cubicBezTo>
                  <a:pt x="16562" y="16034"/>
                  <a:pt x="16548" y="15890"/>
                  <a:pt x="16536" y="15746"/>
                </a:cubicBezTo>
                <a:cubicBezTo>
                  <a:pt x="16530" y="15675"/>
                  <a:pt x="16524" y="15603"/>
                  <a:pt x="16520" y="15531"/>
                </a:cubicBezTo>
                <a:cubicBezTo>
                  <a:pt x="16510" y="15388"/>
                  <a:pt x="16503" y="15244"/>
                  <a:pt x="16498" y="15101"/>
                </a:cubicBezTo>
                <a:cubicBezTo>
                  <a:pt x="16493" y="14958"/>
                  <a:pt x="16490" y="14816"/>
                  <a:pt x="16489" y="14674"/>
                </a:cubicBezTo>
                <a:cubicBezTo>
                  <a:pt x="16488" y="14319"/>
                  <a:pt x="16501" y="13968"/>
                  <a:pt x="16526" y="13624"/>
                </a:cubicBezTo>
                <a:cubicBezTo>
                  <a:pt x="16546" y="13348"/>
                  <a:pt x="16574" y="13078"/>
                  <a:pt x="16609" y="12814"/>
                </a:cubicBezTo>
                <a:cubicBezTo>
                  <a:pt x="16617" y="12748"/>
                  <a:pt x="16627" y="12682"/>
                  <a:pt x="16636" y="12616"/>
                </a:cubicBezTo>
                <a:cubicBezTo>
                  <a:pt x="16685" y="12290"/>
                  <a:pt x="16744" y="11974"/>
                  <a:pt x="16813" y="11672"/>
                </a:cubicBezTo>
                <a:cubicBezTo>
                  <a:pt x="16855" y="11491"/>
                  <a:pt x="16900" y="11315"/>
                  <a:pt x="16948" y="11144"/>
                </a:cubicBezTo>
                <a:cubicBezTo>
                  <a:pt x="16996" y="10974"/>
                  <a:pt x="17048" y="10810"/>
                  <a:pt x="17102" y="10652"/>
                </a:cubicBezTo>
                <a:cubicBezTo>
                  <a:pt x="17139" y="10546"/>
                  <a:pt x="17176" y="10443"/>
                  <a:pt x="17215" y="10344"/>
                </a:cubicBezTo>
                <a:lnTo>
                  <a:pt x="17213" y="10341"/>
                </a:lnTo>
                <a:cubicBezTo>
                  <a:pt x="17233" y="10291"/>
                  <a:pt x="17252" y="10241"/>
                  <a:pt x="17271" y="10190"/>
                </a:cubicBezTo>
                <a:cubicBezTo>
                  <a:pt x="17327" y="10036"/>
                  <a:pt x="17380" y="9875"/>
                  <a:pt x="17431" y="9709"/>
                </a:cubicBezTo>
                <a:cubicBezTo>
                  <a:pt x="17481" y="9542"/>
                  <a:pt x="17528" y="9370"/>
                  <a:pt x="17572" y="9192"/>
                </a:cubicBezTo>
                <a:cubicBezTo>
                  <a:pt x="17601" y="9074"/>
                  <a:pt x="17629" y="8953"/>
                  <a:pt x="17655" y="8830"/>
                </a:cubicBezTo>
                <a:cubicBezTo>
                  <a:pt x="17681" y="8707"/>
                  <a:pt x="17705" y="8582"/>
                  <a:pt x="17728" y="8455"/>
                </a:cubicBezTo>
                <a:cubicBezTo>
                  <a:pt x="17740" y="8391"/>
                  <a:pt x="17751" y="8327"/>
                  <a:pt x="17761" y="8263"/>
                </a:cubicBezTo>
                <a:cubicBezTo>
                  <a:pt x="17793" y="8070"/>
                  <a:pt x="17821" y="7873"/>
                  <a:pt x="17844" y="7672"/>
                </a:cubicBezTo>
                <a:cubicBezTo>
                  <a:pt x="17860" y="7538"/>
                  <a:pt x="17874" y="7403"/>
                  <a:pt x="17886" y="7267"/>
                </a:cubicBezTo>
                <a:cubicBezTo>
                  <a:pt x="17898" y="7130"/>
                  <a:pt x="17908" y="6993"/>
                  <a:pt x="17916" y="6854"/>
                </a:cubicBezTo>
                <a:cubicBezTo>
                  <a:pt x="17936" y="6507"/>
                  <a:pt x="17943" y="6154"/>
                  <a:pt x="17936" y="5798"/>
                </a:cubicBezTo>
                <a:cubicBezTo>
                  <a:pt x="17934" y="5655"/>
                  <a:pt x="17929" y="5512"/>
                  <a:pt x="17921" y="5369"/>
                </a:cubicBezTo>
                <a:cubicBezTo>
                  <a:pt x="17914" y="5226"/>
                  <a:pt x="17904" y="5082"/>
                  <a:pt x="17893" y="4939"/>
                </a:cubicBezTo>
                <a:cubicBezTo>
                  <a:pt x="17868" y="4652"/>
                  <a:pt x="17835" y="4365"/>
                  <a:pt x="17791" y="4079"/>
                </a:cubicBezTo>
                <a:cubicBezTo>
                  <a:pt x="17675" y="3325"/>
                  <a:pt x="17486" y="2582"/>
                  <a:pt x="17214" y="1882"/>
                </a:cubicBezTo>
                <a:lnTo>
                  <a:pt x="17214" y="1882"/>
                </a:lnTo>
                <a:cubicBezTo>
                  <a:pt x="16941" y="1182"/>
                  <a:pt x="16651" y="699"/>
                  <a:pt x="16357" y="401"/>
                </a:cubicBezTo>
                <a:cubicBezTo>
                  <a:pt x="16246" y="289"/>
                  <a:pt x="16134" y="202"/>
                  <a:pt x="16022" y="140"/>
                </a:cubicBezTo>
                <a:cubicBezTo>
                  <a:pt x="15966" y="110"/>
                  <a:pt x="15910" y="85"/>
                  <a:pt x="15854" y="67"/>
                </a:cubicBezTo>
                <a:cubicBezTo>
                  <a:pt x="15798" y="48"/>
                  <a:pt x="15742" y="35"/>
                  <a:pt x="15687" y="28"/>
                </a:cubicBezTo>
                <a:cubicBezTo>
                  <a:pt x="15548" y="11"/>
                  <a:pt x="15410" y="30"/>
                  <a:pt x="15275" y="81"/>
                </a:cubicBezTo>
                <a:cubicBezTo>
                  <a:pt x="15221" y="101"/>
                  <a:pt x="15167" y="126"/>
                  <a:pt x="15114" y="157"/>
                </a:cubicBezTo>
                <a:cubicBezTo>
                  <a:pt x="15061" y="188"/>
                  <a:pt x="15008" y="224"/>
                  <a:pt x="14956" y="264"/>
                </a:cubicBezTo>
                <a:cubicBezTo>
                  <a:pt x="14878" y="324"/>
                  <a:pt x="14801" y="396"/>
                  <a:pt x="14725" y="477"/>
                </a:cubicBezTo>
                <a:cubicBezTo>
                  <a:pt x="14700" y="504"/>
                  <a:pt x="14675" y="532"/>
                  <a:pt x="14651" y="561"/>
                </a:cubicBezTo>
                <a:cubicBezTo>
                  <a:pt x="14601" y="620"/>
                  <a:pt x="14552" y="682"/>
                  <a:pt x="14505" y="750"/>
                </a:cubicBezTo>
                <a:cubicBezTo>
                  <a:pt x="14457" y="817"/>
                  <a:pt x="14410" y="888"/>
                  <a:pt x="14363" y="962"/>
                </a:cubicBezTo>
                <a:cubicBezTo>
                  <a:pt x="14294" y="1075"/>
                  <a:pt x="14227" y="1196"/>
                  <a:pt x="14162" y="1325"/>
                </a:cubicBezTo>
                <a:cubicBezTo>
                  <a:pt x="14097" y="1454"/>
                  <a:pt x="14034" y="1591"/>
                  <a:pt x="13974" y="1735"/>
                </a:cubicBezTo>
                <a:cubicBezTo>
                  <a:pt x="13955" y="1783"/>
                  <a:pt x="13935" y="1832"/>
                  <a:pt x="13916" y="1881"/>
                </a:cubicBezTo>
                <a:lnTo>
                  <a:pt x="13915" y="1879"/>
                </a:lnTo>
                <a:cubicBezTo>
                  <a:pt x="13915" y="1879"/>
                  <a:pt x="13915" y="1879"/>
                  <a:pt x="13915" y="1879"/>
                </a:cubicBezTo>
                <a:cubicBezTo>
                  <a:pt x="13877" y="1979"/>
                  <a:pt x="13839" y="2081"/>
                  <a:pt x="13803" y="2187"/>
                </a:cubicBezTo>
                <a:cubicBezTo>
                  <a:pt x="13749" y="2345"/>
                  <a:pt x="13697" y="2509"/>
                  <a:pt x="13649" y="2679"/>
                </a:cubicBezTo>
                <a:cubicBezTo>
                  <a:pt x="13601" y="2850"/>
                  <a:pt x="13556" y="3026"/>
                  <a:pt x="13514" y="3207"/>
                </a:cubicBezTo>
                <a:cubicBezTo>
                  <a:pt x="13445" y="3509"/>
                  <a:pt x="13386" y="3825"/>
                  <a:pt x="13337" y="4151"/>
                </a:cubicBezTo>
                <a:cubicBezTo>
                  <a:pt x="13327" y="4217"/>
                  <a:pt x="13318" y="4282"/>
                  <a:pt x="13309" y="4349"/>
                </a:cubicBezTo>
                <a:cubicBezTo>
                  <a:pt x="13274" y="4613"/>
                  <a:pt x="13246" y="4884"/>
                  <a:pt x="13226" y="5159"/>
                </a:cubicBezTo>
                <a:cubicBezTo>
                  <a:pt x="13201" y="5503"/>
                  <a:pt x="13189" y="5854"/>
                  <a:pt x="13190" y="6209"/>
                </a:cubicBezTo>
                <a:cubicBezTo>
                  <a:pt x="13191" y="6351"/>
                  <a:pt x="13193" y="6493"/>
                  <a:pt x="13198" y="6636"/>
                </a:cubicBezTo>
                <a:cubicBezTo>
                  <a:pt x="13203" y="6780"/>
                  <a:pt x="13211" y="6923"/>
                  <a:pt x="13220" y="7066"/>
                </a:cubicBezTo>
                <a:cubicBezTo>
                  <a:pt x="13225" y="7138"/>
                  <a:pt x="13230" y="7210"/>
                  <a:pt x="13236" y="7281"/>
                </a:cubicBezTo>
                <a:cubicBezTo>
                  <a:pt x="13248" y="7425"/>
                  <a:pt x="13263" y="7568"/>
                  <a:pt x="13280" y="7712"/>
                </a:cubicBezTo>
                <a:cubicBezTo>
                  <a:pt x="13297" y="7855"/>
                  <a:pt x="13316" y="7999"/>
                  <a:pt x="13338" y="8141"/>
                </a:cubicBezTo>
                <a:cubicBezTo>
                  <a:pt x="13454" y="8895"/>
                  <a:pt x="13643" y="9638"/>
                  <a:pt x="13915" y="10338"/>
                </a:cubicBezTo>
                <a:cubicBezTo>
                  <a:pt x="13916" y="10338"/>
                  <a:pt x="13916" y="10338"/>
                  <a:pt x="13916" y="10337"/>
                </a:cubicBezTo>
                <a:cubicBezTo>
                  <a:pt x="14188" y="11037"/>
                  <a:pt x="14377" y="11780"/>
                  <a:pt x="14493" y="12534"/>
                </a:cubicBezTo>
                <a:cubicBezTo>
                  <a:pt x="14537" y="12820"/>
                  <a:pt x="14571" y="13107"/>
                  <a:pt x="14595" y="13394"/>
                </a:cubicBezTo>
                <a:cubicBezTo>
                  <a:pt x="14607" y="13538"/>
                  <a:pt x="14616" y="13681"/>
                  <a:pt x="14623" y="13824"/>
                </a:cubicBezTo>
                <a:cubicBezTo>
                  <a:pt x="14631" y="13968"/>
                  <a:pt x="14636" y="14111"/>
                  <a:pt x="14638" y="14253"/>
                </a:cubicBezTo>
                <a:cubicBezTo>
                  <a:pt x="14645" y="14610"/>
                  <a:pt x="14638" y="14963"/>
                  <a:pt x="14618" y="15309"/>
                </a:cubicBezTo>
                <a:cubicBezTo>
                  <a:pt x="14610" y="15448"/>
                  <a:pt x="14600" y="15586"/>
                  <a:pt x="14588" y="15722"/>
                </a:cubicBezTo>
                <a:cubicBezTo>
                  <a:pt x="14576" y="15859"/>
                  <a:pt x="14562" y="15994"/>
                  <a:pt x="14546" y="16128"/>
                </a:cubicBezTo>
                <a:cubicBezTo>
                  <a:pt x="14523" y="16328"/>
                  <a:pt x="14495" y="16526"/>
                  <a:pt x="14464" y="16719"/>
                </a:cubicBezTo>
                <a:cubicBezTo>
                  <a:pt x="14453" y="16783"/>
                  <a:pt x="14442" y="16847"/>
                  <a:pt x="14431" y="16910"/>
                </a:cubicBezTo>
                <a:cubicBezTo>
                  <a:pt x="14408" y="17038"/>
                  <a:pt x="14383" y="17162"/>
                  <a:pt x="14357" y="17285"/>
                </a:cubicBezTo>
                <a:cubicBezTo>
                  <a:pt x="14331" y="17408"/>
                  <a:pt x="14303" y="17529"/>
                  <a:pt x="14274" y="17648"/>
                </a:cubicBezTo>
                <a:cubicBezTo>
                  <a:pt x="14230" y="17825"/>
                  <a:pt x="14183" y="17998"/>
                  <a:pt x="14133" y="18164"/>
                </a:cubicBezTo>
                <a:cubicBezTo>
                  <a:pt x="14083" y="18331"/>
                  <a:pt x="14029" y="18491"/>
                  <a:pt x="13973" y="18645"/>
                </a:cubicBezTo>
                <a:cubicBezTo>
                  <a:pt x="13954" y="18697"/>
                  <a:pt x="13935" y="18747"/>
                  <a:pt x="13916" y="18797"/>
                </a:cubicBezTo>
                <a:cubicBezTo>
                  <a:pt x="13877" y="18896"/>
                  <a:pt x="13837" y="18992"/>
                  <a:pt x="13796" y="19085"/>
                </a:cubicBezTo>
                <a:cubicBezTo>
                  <a:pt x="13734" y="19224"/>
                  <a:pt x="13670" y="19356"/>
                  <a:pt x="13604" y="19480"/>
                </a:cubicBezTo>
                <a:cubicBezTo>
                  <a:pt x="13537" y="19604"/>
                  <a:pt x="13469" y="19719"/>
                  <a:pt x="13398" y="19826"/>
                </a:cubicBezTo>
                <a:cubicBezTo>
                  <a:pt x="13280" y="20003"/>
                  <a:pt x="13157" y="20155"/>
                  <a:pt x="13030" y="20280"/>
                </a:cubicBezTo>
                <a:cubicBezTo>
                  <a:pt x="13004" y="20305"/>
                  <a:pt x="12979" y="20328"/>
                  <a:pt x="12953" y="20351"/>
                </a:cubicBezTo>
                <a:cubicBezTo>
                  <a:pt x="12850" y="20441"/>
                  <a:pt x="12744" y="20513"/>
                  <a:pt x="12637" y="20564"/>
                </a:cubicBezTo>
                <a:cubicBezTo>
                  <a:pt x="12503" y="20628"/>
                  <a:pt x="12366" y="20659"/>
                  <a:pt x="12227" y="20657"/>
                </a:cubicBezTo>
                <a:cubicBezTo>
                  <a:pt x="12172" y="20655"/>
                  <a:pt x="12117" y="20649"/>
                  <a:pt x="12061" y="20636"/>
                </a:cubicBezTo>
                <a:cubicBezTo>
                  <a:pt x="12005" y="20623"/>
                  <a:pt x="11949" y="20604"/>
                  <a:pt x="11893" y="20579"/>
                </a:cubicBezTo>
                <a:cubicBezTo>
                  <a:pt x="11865" y="20567"/>
                  <a:pt x="11837" y="20553"/>
                  <a:pt x="11809" y="20538"/>
                </a:cubicBezTo>
                <a:cubicBezTo>
                  <a:pt x="11753" y="20507"/>
                  <a:pt x="11697" y="20470"/>
                  <a:pt x="11641" y="20427"/>
                </a:cubicBezTo>
                <a:cubicBezTo>
                  <a:pt x="11585" y="20383"/>
                  <a:pt x="11530" y="20334"/>
                  <a:pt x="11474" y="20277"/>
                </a:cubicBezTo>
                <a:cubicBezTo>
                  <a:pt x="11180" y="19979"/>
                  <a:pt x="10890" y="19496"/>
                  <a:pt x="10617" y="18797"/>
                </a:cubicBezTo>
                <a:cubicBezTo>
                  <a:pt x="10345" y="18097"/>
                  <a:pt x="10156" y="17354"/>
                  <a:pt x="10040" y="16600"/>
                </a:cubicBezTo>
                <a:cubicBezTo>
                  <a:pt x="10018" y="16457"/>
                  <a:pt x="9999" y="16313"/>
                  <a:pt x="9982" y="16170"/>
                </a:cubicBezTo>
                <a:cubicBezTo>
                  <a:pt x="9965" y="16027"/>
                  <a:pt x="9951" y="15883"/>
                  <a:pt x="9939" y="15740"/>
                </a:cubicBezTo>
                <a:cubicBezTo>
                  <a:pt x="9932" y="15668"/>
                  <a:pt x="9927" y="15596"/>
                  <a:pt x="9922" y="15525"/>
                </a:cubicBezTo>
                <a:cubicBezTo>
                  <a:pt x="9913" y="15381"/>
                  <a:pt x="9905" y="15238"/>
                  <a:pt x="9900" y="15095"/>
                </a:cubicBezTo>
                <a:cubicBezTo>
                  <a:pt x="9895" y="14952"/>
                  <a:pt x="9893" y="14809"/>
                  <a:pt x="9892" y="14668"/>
                </a:cubicBezTo>
                <a:cubicBezTo>
                  <a:pt x="9891" y="14313"/>
                  <a:pt x="9903" y="13961"/>
                  <a:pt x="9928" y="13617"/>
                </a:cubicBezTo>
                <a:cubicBezTo>
                  <a:pt x="9948" y="13342"/>
                  <a:pt x="9976" y="13071"/>
                  <a:pt x="10011" y="12807"/>
                </a:cubicBezTo>
                <a:cubicBezTo>
                  <a:pt x="10020" y="12741"/>
                  <a:pt x="10029" y="12675"/>
                  <a:pt x="10039" y="12610"/>
                </a:cubicBezTo>
                <a:cubicBezTo>
                  <a:pt x="10087" y="12283"/>
                  <a:pt x="10147" y="11967"/>
                  <a:pt x="10216" y="11665"/>
                </a:cubicBezTo>
                <a:cubicBezTo>
                  <a:pt x="10258" y="11484"/>
                  <a:pt x="10303" y="11308"/>
                  <a:pt x="10351" y="11138"/>
                </a:cubicBezTo>
                <a:cubicBezTo>
                  <a:pt x="10399" y="10968"/>
                  <a:pt x="10451" y="10803"/>
                  <a:pt x="10505" y="10645"/>
                </a:cubicBezTo>
                <a:cubicBezTo>
                  <a:pt x="10541" y="10540"/>
                  <a:pt x="10579" y="10437"/>
                  <a:pt x="10617" y="10338"/>
                </a:cubicBezTo>
                <a:cubicBezTo>
                  <a:pt x="10617" y="10338"/>
                  <a:pt x="10617" y="10338"/>
                  <a:pt x="10617" y="10338"/>
                </a:cubicBezTo>
                <a:lnTo>
                  <a:pt x="10616" y="10335"/>
                </a:lnTo>
                <a:cubicBezTo>
                  <a:pt x="10635" y="10285"/>
                  <a:pt x="10655" y="10234"/>
                  <a:pt x="10673" y="10183"/>
                </a:cubicBezTo>
                <a:cubicBezTo>
                  <a:pt x="10730" y="10029"/>
                  <a:pt x="10783" y="9869"/>
                  <a:pt x="10833" y="9702"/>
                </a:cubicBezTo>
                <a:cubicBezTo>
                  <a:pt x="10884" y="9536"/>
                  <a:pt x="10931" y="9363"/>
                  <a:pt x="10975" y="9186"/>
                </a:cubicBezTo>
                <a:cubicBezTo>
                  <a:pt x="11004" y="9067"/>
                  <a:pt x="11032" y="8946"/>
                  <a:pt x="11058" y="8823"/>
                </a:cubicBezTo>
                <a:cubicBezTo>
                  <a:pt x="11084" y="8700"/>
                  <a:pt x="11108" y="8576"/>
                  <a:pt x="11131" y="8448"/>
                </a:cubicBezTo>
                <a:cubicBezTo>
                  <a:pt x="11143" y="8385"/>
                  <a:pt x="11154" y="8321"/>
                  <a:pt x="11164" y="8257"/>
                </a:cubicBezTo>
                <a:cubicBezTo>
                  <a:pt x="11196" y="8064"/>
                  <a:pt x="11224" y="7866"/>
                  <a:pt x="11247" y="7666"/>
                </a:cubicBezTo>
                <a:cubicBezTo>
                  <a:pt x="11263" y="7532"/>
                  <a:pt x="11277" y="7397"/>
                  <a:pt x="11289" y="7260"/>
                </a:cubicBezTo>
                <a:cubicBezTo>
                  <a:pt x="11300" y="7124"/>
                  <a:pt x="11311" y="6986"/>
                  <a:pt x="11319" y="6847"/>
                </a:cubicBezTo>
                <a:cubicBezTo>
                  <a:pt x="11338" y="6500"/>
                  <a:pt x="11346" y="6147"/>
                  <a:pt x="11339" y="5791"/>
                </a:cubicBezTo>
                <a:cubicBezTo>
                  <a:pt x="11336" y="5648"/>
                  <a:pt x="11331" y="5505"/>
                  <a:pt x="11324" y="5362"/>
                </a:cubicBezTo>
                <a:cubicBezTo>
                  <a:pt x="11317" y="5219"/>
                  <a:pt x="11307" y="5076"/>
                  <a:pt x="11295" y="4932"/>
                </a:cubicBezTo>
                <a:cubicBezTo>
                  <a:pt x="11271" y="4645"/>
                  <a:pt x="11238" y="4358"/>
                  <a:pt x="11193" y="4072"/>
                </a:cubicBezTo>
                <a:cubicBezTo>
                  <a:pt x="11077" y="3318"/>
                  <a:pt x="10889" y="2575"/>
                  <a:pt x="10616" y="1875"/>
                </a:cubicBezTo>
                <a:cubicBezTo>
                  <a:pt x="10344" y="1176"/>
                  <a:pt x="10054" y="693"/>
                  <a:pt x="9760" y="395"/>
                </a:cubicBezTo>
                <a:cubicBezTo>
                  <a:pt x="9648" y="282"/>
                  <a:pt x="9536" y="196"/>
                  <a:pt x="9424" y="134"/>
                </a:cubicBezTo>
                <a:cubicBezTo>
                  <a:pt x="9368" y="103"/>
                  <a:pt x="9312" y="78"/>
                  <a:pt x="9257" y="60"/>
                </a:cubicBezTo>
                <a:cubicBezTo>
                  <a:pt x="9201" y="41"/>
                  <a:pt x="9145" y="29"/>
                  <a:pt x="9089" y="22"/>
                </a:cubicBezTo>
                <a:cubicBezTo>
                  <a:pt x="8951" y="4"/>
                  <a:pt x="8813" y="23"/>
                  <a:pt x="8678" y="74"/>
                </a:cubicBezTo>
                <a:cubicBezTo>
                  <a:pt x="8624" y="95"/>
                  <a:pt x="8570" y="120"/>
                  <a:pt x="8517" y="151"/>
                </a:cubicBezTo>
                <a:cubicBezTo>
                  <a:pt x="8463" y="181"/>
                  <a:pt x="8411" y="217"/>
                  <a:pt x="8359" y="257"/>
                </a:cubicBezTo>
                <a:cubicBezTo>
                  <a:pt x="8280" y="318"/>
                  <a:pt x="8203" y="389"/>
                  <a:pt x="8128" y="470"/>
                </a:cubicBezTo>
                <a:cubicBezTo>
                  <a:pt x="8103" y="497"/>
                  <a:pt x="8078" y="525"/>
                  <a:pt x="8053" y="555"/>
                </a:cubicBezTo>
                <a:cubicBezTo>
                  <a:pt x="8004" y="613"/>
                  <a:pt x="7955" y="676"/>
                  <a:pt x="7907" y="743"/>
                </a:cubicBezTo>
                <a:cubicBezTo>
                  <a:pt x="7859" y="810"/>
                  <a:pt x="7812" y="881"/>
                  <a:pt x="7766" y="956"/>
                </a:cubicBezTo>
                <a:cubicBezTo>
                  <a:pt x="7697" y="1068"/>
                  <a:pt x="7629" y="1189"/>
                  <a:pt x="7564" y="1318"/>
                </a:cubicBezTo>
                <a:cubicBezTo>
                  <a:pt x="7500" y="1447"/>
                  <a:pt x="7437" y="1584"/>
                  <a:pt x="7377" y="1729"/>
                </a:cubicBezTo>
                <a:cubicBezTo>
                  <a:pt x="7359" y="1773"/>
                  <a:pt x="7341" y="1818"/>
                  <a:pt x="7323" y="1864"/>
                </a:cubicBezTo>
                <a:lnTo>
                  <a:pt x="7323" y="1864"/>
                </a:lnTo>
                <a:cubicBezTo>
                  <a:pt x="7322" y="1866"/>
                  <a:pt x="7321" y="1868"/>
                  <a:pt x="7320" y="1870"/>
                </a:cubicBezTo>
                <a:cubicBezTo>
                  <a:pt x="7320" y="1872"/>
                  <a:pt x="7319" y="1874"/>
                  <a:pt x="7318" y="1876"/>
                </a:cubicBezTo>
                <a:lnTo>
                  <a:pt x="7318" y="1876"/>
                </a:lnTo>
                <a:cubicBezTo>
                  <a:pt x="7281" y="1972"/>
                  <a:pt x="7245" y="2070"/>
                  <a:pt x="7210" y="2171"/>
                </a:cubicBezTo>
                <a:cubicBezTo>
                  <a:pt x="7156" y="2329"/>
                  <a:pt x="7104" y="2494"/>
                  <a:pt x="7056" y="2664"/>
                </a:cubicBezTo>
                <a:cubicBezTo>
                  <a:pt x="7008" y="2834"/>
                  <a:pt x="6963" y="3010"/>
                  <a:pt x="6921" y="3191"/>
                </a:cubicBezTo>
                <a:cubicBezTo>
                  <a:pt x="6852" y="3493"/>
                  <a:pt x="6793" y="3809"/>
                  <a:pt x="6744" y="4136"/>
                </a:cubicBezTo>
                <a:cubicBezTo>
                  <a:pt x="6735" y="4201"/>
                  <a:pt x="6725" y="4267"/>
                  <a:pt x="6717" y="4333"/>
                </a:cubicBezTo>
                <a:cubicBezTo>
                  <a:pt x="6681" y="4598"/>
                  <a:pt x="6654" y="4869"/>
                  <a:pt x="6634" y="5144"/>
                </a:cubicBezTo>
                <a:cubicBezTo>
                  <a:pt x="6609" y="5488"/>
                  <a:pt x="6596" y="5839"/>
                  <a:pt x="6597" y="6194"/>
                </a:cubicBezTo>
                <a:cubicBezTo>
                  <a:pt x="6598" y="6336"/>
                  <a:pt x="6600" y="6478"/>
                  <a:pt x="6606" y="6621"/>
                </a:cubicBezTo>
                <a:cubicBezTo>
                  <a:pt x="6610" y="6764"/>
                  <a:pt x="6618" y="6907"/>
                  <a:pt x="6627" y="7051"/>
                </a:cubicBezTo>
                <a:cubicBezTo>
                  <a:pt x="6632" y="7122"/>
                  <a:pt x="6638" y="7194"/>
                  <a:pt x="6644" y="7266"/>
                </a:cubicBezTo>
                <a:cubicBezTo>
                  <a:pt x="6656" y="7409"/>
                  <a:pt x="6670" y="7553"/>
                  <a:pt x="6687" y="7696"/>
                </a:cubicBezTo>
                <a:cubicBezTo>
                  <a:pt x="6704" y="7840"/>
                  <a:pt x="6723" y="7983"/>
                  <a:pt x="6745" y="8126"/>
                </a:cubicBezTo>
                <a:cubicBezTo>
                  <a:pt x="6862" y="8880"/>
                  <a:pt x="7050" y="9623"/>
                  <a:pt x="7323" y="10323"/>
                </a:cubicBezTo>
                <a:cubicBezTo>
                  <a:pt x="7323" y="10322"/>
                  <a:pt x="7323" y="10322"/>
                  <a:pt x="7323" y="10322"/>
                </a:cubicBezTo>
                <a:cubicBezTo>
                  <a:pt x="7596" y="11021"/>
                  <a:pt x="7784" y="11765"/>
                  <a:pt x="7900" y="12519"/>
                </a:cubicBezTo>
                <a:cubicBezTo>
                  <a:pt x="7944" y="12805"/>
                  <a:pt x="7978" y="13092"/>
                  <a:pt x="8002" y="13379"/>
                </a:cubicBezTo>
                <a:cubicBezTo>
                  <a:pt x="8014" y="13522"/>
                  <a:pt x="8024" y="13666"/>
                  <a:pt x="8031" y="13809"/>
                </a:cubicBezTo>
                <a:cubicBezTo>
                  <a:pt x="8038" y="13952"/>
                  <a:pt x="8043" y="14095"/>
                  <a:pt x="8046" y="14238"/>
                </a:cubicBezTo>
                <a:cubicBezTo>
                  <a:pt x="8052" y="14594"/>
                  <a:pt x="8045" y="14947"/>
                  <a:pt x="8025" y="15294"/>
                </a:cubicBezTo>
                <a:cubicBezTo>
                  <a:pt x="8017" y="15433"/>
                  <a:pt x="8007" y="15570"/>
                  <a:pt x="7995" y="15707"/>
                </a:cubicBezTo>
                <a:cubicBezTo>
                  <a:pt x="7983" y="15843"/>
                  <a:pt x="7969" y="15979"/>
                  <a:pt x="7954" y="16112"/>
                </a:cubicBezTo>
                <a:cubicBezTo>
                  <a:pt x="7930" y="16313"/>
                  <a:pt x="7902" y="16510"/>
                  <a:pt x="7871" y="16703"/>
                </a:cubicBezTo>
                <a:cubicBezTo>
                  <a:pt x="7860" y="16768"/>
                  <a:pt x="7849" y="16832"/>
                  <a:pt x="7838" y="16895"/>
                </a:cubicBezTo>
                <a:cubicBezTo>
                  <a:pt x="7815" y="17022"/>
                  <a:pt x="7791" y="17147"/>
                  <a:pt x="7764" y="17270"/>
                </a:cubicBezTo>
                <a:cubicBezTo>
                  <a:pt x="7738" y="17393"/>
                  <a:pt x="7711" y="17514"/>
                  <a:pt x="7681" y="17632"/>
                </a:cubicBezTo>
                <a:cubicBezTo>
                  <a:pt x="7638" y="17810"/>
                  <a:pt x="7590" y="17983"/>
                  <a:pt x="7540" y="18149"/>
                </a:cubicBezTo>
                <a:cubicBezTo>
                  <a:pt x="7490" y="18316"/>
                  <a:pt x="7436" y="18476"/>
                  <a:pt x="7380" y="18630"/>
                </a:cubicBezTo>
                <a:cubicBezTo>
                  <a:pt x="7361" y="18681"/>
                  <a:pt x="7342" y="18731"/>
                  <a:pt x="7323" y="18781"/>
                </a:cubicBezTo>
                <a:cubicBezTo>
                  <a:pt x="7284" y="18881"/>
                  <a:pt x="7244" y="18977"/>
                  <a:pt x="7203" y="19070"/>
                </a:cubicBezTo>
                <a:cubicBezTo>
                  <a:pt x="7141" y="19209"/>
                  <a:pt x="7077" y="19341"/>
                  <a:pt x="7011" y="19465"/>
                </a:cubicBezTo>
                <a:cubicBezTo>
                  <a:pt x="6945" y="19588"/>
                  <a:pt x="6876" y="19704"/>
                  <a:pt x="6805" y="19810"/>
                </a:cubicBezTo>
                <a:cubicBezTo>
                  <a:pt x="6687" y="19988"/>
                  <a:pt x="6564" y="20140"/>
                  <a:pt x="6437" y="20264"/>
                </a:cubicBezTo>
                <a:cubicBezTo>
                  <a:pt x="6411" y="20289"/>
                  <a:pt x="6386" y="20313"/>
                  <a:pt x="6360" y="20335"/>
                </a:cubicBezTo>
                <a:cubicBezTo>
                  <a:pt x="6257" y="20426"/>
                  <a:pt x="6151" y="20497"/>
                  <a:pt x="6044" y="20548"/>
                </a:cubicBezTo>
                <a:cubicBezTo>
                  <a:pt x="5910" y="20612"/>
                  <a:pt x="5773" y="20644"/>
                  <a:pt x="5635" y="20641"/>
                </a:cubicBezTo>
                <a:cubicBezTo>
                  <a:pt x="5579" y="20640"/>
                  <a:pt x="5524" y="20633"/>
                  <a:pt x="5468" y="20620"/>
                </a:cubicBezTo>
                <a:cubicBezTo>
                  <a:pt x="5412" y="20608"/>
                  <a:pt x="5356" y="20589"/>
                  <a:pt x="5300" y="20564"/>
                </a:cubicBezTo>
                <a:cubicBezTo>
                  <a:pt x="5273" y="20552"/>
                  <a:pt x="5244" y="20538"/>
                  <a:pt x="5217" y="20522"/>
                </a:cubicBezTo>
                <a:cubicBezTo>
                  <a:pt x="5161" y="20492"/>
                  <a:pt x="5105" y="20455"/>
                  <a:pt x="5049" y="20411"/>
                </a:cubicBezTo>
                <a:cubicBezTo>
                  <a:pt x="4993" y="20368"/>
                  <a:pt x="4937" y="20318"/>
                  <a:pt x="4881" y="20262"/>
                </a:cubicBezTo>
                <a:cubicBezTo>
                  <a:pt x="4587" y="19964"/>
                  <a:pt x="4298" y="19481"/>
                  <a:pt x="4025" y="18781"/>
                </a:cubicBezTo>
                <a:cubicBezTo>
                  <a:pt x="3752" y="18082"/>
                  <a:pt x="3564" y="17338"/>
                  <a:pt x="3447" y="16584"/>
                </a:cubicBezTo>
                <a:cubicBezTo>
                  <a:pt x="3425" y="16441"/>
                  <a:pt x="3406" y="16298"/>
                  <a:pt x="3389" y="16155"/>
                </a:cubicBezTo>
                <a:cubicBezTo>
                  <a:pt x="3372" y="16012"/>
                  <a:pt x="3358" y="15868"/>
                  <a:pt x="3346" y="15724"/>
                </a:cubicBezTo>
                <a:cubicBezTo>
                  <a:pt x="3340" y="15653"/>
                  <a:pt x="3334" y="15581"/>
                  <a:pt x="3330" y="15509"/>
                </a:cubicBezTo>
                <a:cubicBezTo>
                  <a:pt x="3320" y="15366"/>
                  <a:pt x="3313" y="15223"/>
                  <a:pt x="3308" y="15079"/>
                </a:cubicBezTo>
                <a:cubicBezTo>
                  <a:pt x="3303" y="14936"/>
                  <a:pt x="3300" y="14794"/>
                  <a:pt x="3299" y="14652"/>
                </a:cubicBezTo>
                <a:cubicBezTo>
                  <a:pt x="3298" y="14297"/>
                  <a:pt x="3311" y="13946"/>
                  <a:pt x="3336" y="13602"/>
                </a:cubicBezTo>
                <a:cubicBezTo>
                  <a:pt x="3356" y="13327"/>
                  <a:pt x="3384" y="13056"/>
                  <a:pt x="3419" y="12792"/>
                </a:cubicBezTo>
                <a:cubicBezTo>
                  <a:pt x="3427" y="12726"/>
                  <a:pt x="3437" y="12660"/>
                  <a:pt x="3446" y="12594"/>
                </a:cubicBezTo>
                <a:cubicBezTo>
                  <a:pt x="3495" y="12268"/>
                  <a:pt x="3554" y="11952"/>
                  <a:pt x="3623" y="11650"/>
                </a:cubicBezTo>
                <a:cubicBezTo>
                  <a:pt x="3665" y="11469"/>
                  <a:pt x="3710" y="11293"/>
                  <a:pt x="3758" y="11122"/>
                </a:cubicBezTo>
                <a:cubicBezTo>
                  <a:pt x="3806" y="10952"/>
                  <a:pt x="3858" y="10788"/>
                  <a:pt x="3912" y="10630"/>
                </a:cubicBezTo>
                <a:cubicBezTo>
                  <a:pt x="3948" y="10524"/>
                  <a:pt x="3986" y="10421"/>
                  <a:pt x="4025" y="10322"/>
                </a:cubicBezTo>
                <a:cubicBezTo>
                  <a:pt x="4025" y="10322"/>
                  <a:pt x="4025" y="10322"/>
                  <a:pt x="4025" y="10322"/>
                </a:cubicBezTo>
                <a:lnTo>
                  <a:pt x="4023" y="10319"/>
                </a:lnTo>
                <a:cubicBezTo>
                  <a:pt x="4043" y="10270"/>
                  <a:pt x="4062" y="10219"/>
                  <a:pt x="4081" y="10168"/>
                </a:cubicBezTo>
                <a:cubicBezTo>
                  <a:pt x="4137" y="10014"/>
                  <a:pt x="4190" y="9853"/>
                  <a:pt x="4241" y="9687"/>
                </a:cubicBezTo>
                <a:cubicBezTo>
                  <a:pt x="4291" y="9520"/>
                  <a:pt x="4338" y="9348"/>
                  <a:pt x="4382" y="9170"/>
                </a:cubicBezTo>
                <a:cubicBezTo>
                  <a:pt x="4411" y="9052"/>
                  <a:pt x="4439" y="8931"/>
                  <a:pt x="4465" y="8808"/>
                </a:cubicBezTo>
                <a:cubicBezTo>
                  <a:pt x="4491" y="8685"/>
                  <a:pt x="4515" y="8560"/>
                  <a:pt x="4538" y="8433"/>
                </a:cubicBezTo>
                <a:cubicBezTo>
                  <a:pt x="4550" y="8369"/>
                  <a:pt x="4561" y="8305"/>
                  <a:pt x="4571" y="8241"/>
                </a:cubicBezTo>
                <a:cubicBezTo>
                  <a:pt x="4603" y="8048"/>
                  <a:pt x="4631" y="7851"/>
                  <a:pt x="4654" y="7650"/>
                </a:cubicBezTo>
                <a:cubicBezTo>
                  <a:pt x="4670" y="7516"/>
                  <a:pt x="4684" y="7381"/>
                  <a:pt x="4696" y="7245"/>
                </a:cubicBezTo>
                <a:cubicBezTo>
                  <a:pt x="4708" y="7108"/>
                  <a:pt x="4718" y="6971"/>
                  <a:pt x="4726" y="6832"/>
                </a:cubicBezTo>
                <a:cubicBezTo>
                  <a:pt x="4746" y="6485"/>
                  <a:pt x="4753" y="6132"/>
                  <a:pt x="4746" y="5776"/>
                </a:cubicBezTo>
                <a:cubicBezTo>
                  <a:pt x="4744" y="5633"/>
                  <a:pt x="4739" y="5490"/>
                  <a:pt x="4731" y="5347"/>
                </a:cubicBezTo>
                <a:cubicBezTo>
                  <a:pt x="4724" y="5204"/>
                  <a:pt x="4714" y="5060"/>
                  <a:pt x="4703" y="4917"/>
                </a:cubicBezTo>
                <a:cubicBezTo>
                  <a:pt x="4678" y="4630"/>
                  <a:pt x="4645" y="4343"/>
                  <a:pt x="4601" y="4057"/>
                </a:cubicBezTo>
                <a:cubicBezTo>
                  <a:pt x="4485" y="3303"/>
                  <a:pt x="4296" y="2560"/>
                  <a:pt x="4024" y="1860"/>
                </a:cubicBezTo>
                <a:cubicBezTo>
                  <a:pt x="3751" y="1160"/>
                  <a:pt x="3461" y="677"/>
                  <a:pt x="3167" y="379"/>
                </a:cubicBezTo>
                <a:cubicBezTo>
                  <a:pt x="3056" y="267"/>
                  <a:pt x="2944" y="180"/>
                  <a:pt x="2832" y="119"/>
                </a:cubicBezTo>
                <a:cubicBezTo>
                  <a:pt x="2776" y="88"/>
                  <a:pt x="2720" y="63"/>
                  <a:pt x="2664" y="45"/>
                </a:cubicBezTo>
                <a:cubicBezTo>
                  <a:pt x="2608" y="26"/>
                  <a:pt x="2552" y="13"/>
                  <a:pt x="2497" y="6"/>
                </a:cubicBezTo>
                <a:cubicBezTo>
                  <a:pt x="2358" y="-11"/>
                  <a:pt x="2220" y="8"/>
                  <a:pt x="2085" y="59"/>
                </a:cubicBezTo>
                <a:cubicBezTo>
                  <a:pt x="2031" y="79"/>
                  <a:pt x="1977" y="105"/>
                  <a:pt x="1924" y="135"/>
                </a:cubicBezTo>
                <a:cubicBezTo>
                  <a:pt x="1871" y="166"/>
                  <a:pt x="1818" y="202"/>
                  <a:pt x="1766" y="242"/>
                </a:cubicBezTo>
                <a:cubicBezTo>
                  <a:pt x="1688" y="302"/>
                  <a:pt x="1611" y="374"/>
                  <a:pt x="1535" y="455"/>
                </a:cubicBezTo>
                <a:cubicBezTo>
                  <a:pt x="1510" y="482"/>
                  <a:pt x="1485" y="510"/>
                  <a:pt x="1461" y="539"/>
                </a:cubicBezTo>
                <a:cubicBezTo>
                  <a:pt x="1411" y="598"/>
                  <a:pt x="1362" y="660"/>
                  <a:pt x="1315" y="728"/>
                </a:cubicBezTo>
                <a:cubicBezTo>
                  <a:pt x="1267" y="795"/>
                  <a:pt x="1220" y="866"/>
                  <a:pt x="1173" y="941"/>
                </a:cubicBezTo>
                <a:cubicBezTo>
                  <a:pt x="1104" y="1053"/>
                  <a:pt x="1037" y="1174"/>
                  <a:pt x="972" y="1303"/>
                </a:cubicBezTo>
                <a:cubicBezTo>
                  <a:pt x="907" y="1432"/>
                  <a:pt x="844" y="1569"/>
                  <a:pt x="784" y="1713"/>
                </a:cubicBezTo>
                <a:cubicBezTo>
                  <a:pt x="764" y="1762"/>
                  <a:pt x="745" y="1810"/>
                  <a:pt x="725" y="1860"/>
                </a:cubicBezTo>
                <a:cubicBezTo>
                  <a:pt x="686" y="1960"/>
                  <a:pt x="649" y="2062"/>
                  <a:pt x="613" y="2167"/>
                </a:cubicBezTo>
                <a:cubicBezTo>
                  <a:pt x="558" y="2325"/>
                  <a:pt x="507" y="2490"/>
                  <a:pt x="459" y="2660"/>
                </a:cubicBezTo>
                <a:cubicBezTo>
                  <a:pt x="410" y="2830"/>
                  <a:pt x="366" y="3007"/>
                  <a:pt x="324" y="3188"/>
                </a:cubicBezTo>
                <a:cubicBezTo>
                  <a:pt x="255" y="3490"/>
                  <a:pt x="196" y="3805"/>
                  <a:pt x="147" y="4132"/>
                </a:cubicBezTo>
                <a:cubicBezTo>
                  <a:pt x="137" y="4198"/>
                  <a:pt x="128" y="4263"/>
                  <a:pt x="119" y="4329"/>
                </a:cubicBezTo>
                <a:cubicBezTo>
                  <a:pt x="84" y="4594"/>
                  <a:pt x="56" y="4865"/>
                  <a:pt x="36" y="5140"/>
                </a:cubicBezTo>
                <a:cubicBezTo>
                  <a:pt x="11" y="5484"/>
                  <a:pt x="-1" y="5835"/>
                  <a:pt x="0" y="6190"/>
                </a:cubicBezTo>
                <a:cubicBezTo>
                  <a:pt x="1" y="6332"/>
                  <a:pt x="3" y="6474"/>
                  <a:pt x="8" y="6617"/>
                </a:cubicBezTo>
                <a:cubicBezTo>
                  <a:pt x="13" y="6760"/>
                  <a:pt x="21" y="6903"/>
                  <a:pt x="30" y="7047"/>
                </a:cubicBezTo>
                <a:cubicBezTo>
                  <a:pt x="35" y="7119"/>
                  <a:pt x="40" y="7191"/>
                  <a:pt x="46" y="7262"/>
                </a:cubicBezTo>
                <a:cubicBezTo>
                  <a:pt x="58" y="7406"/>
                  <a:pt x="73" y="7549"/>
                  <a:pt x="90" y="7693"/>
                </a:cubicBezTo>
                <a:cubicBezTo>
                  <a:pt x="107" y="7836"/>
                  <a:pt x="126" y="7979"/>
                  <a:pt x="148" y="8122"/>
                </a:cubicBezTo>
                <a:cubicBezTo>
                  <a:pt x="264" y="8876"/>
                  <a:pt x="453" y="9619"/>
                  <a:pt x="725" y="10319"/>
                </a:cubicBezTo>
                <a:lnTo>
                  <a:pt x="724" y="10322"/>
                </a:lnTo>
                <a:cubicBezTo>
                  <a:pt x="763" y="10422"/>
                  <a:pt x="800" y="10524"/>
                  <a:pt x="837" y="10630"/>
                </a:cubicBezTo>
                <a:cubicBezTo>
                  <a:pt x="891" y="10788"/>
                  <a:pt x="942" y="10952"/>
                  <a:pt x="991" y="11122"/>
                </a:cubicBezTo>
                <a:cubicBezTo>
                  <a:pt x="1039" y="11293"/>
                  <a:pt x="1084" y="11469"/>
                  <a:pt x="1125" y="11650"/>
                </a:cubicBezTo>
                <a:cubicBezTo>
                  <a:pt x="1194" y="11952"/>
                  <a:pt x="1254" y="12267"/>
                  <a:pt x="1302" y="12594"/>
                </a:cubicBezTo>
                <a:cubicBezTo>
                  <a:pt x="1312" y="12660"/>
                  <a:pt x="1321" y="12725"/>
                  <a:pt x="1330" y="12792"/>
                </a:cubicBezTo>
                <a:cubicBezTo>
                  <a:pt x="1365" y="13056"/>
                  <a:pt x="1393" y="13327"/>
                  <a:pt x="1413" y="13602"/>
                </a:cubicBezTo>
                <a:cubicBezTo>
                  <a:pt x="1438" y="13946"/>
                  <a:pt x="1450" y="14297"/>
                  <a:pt x="1449" y="14652"/>
                </a:cubicBezTo>
                <a:cubicBezTo>
                  <a:pt x="1449" y="14794"/>
                  <a:pt x="1446" y="14936"/>
                  <a:pt x="1441" y="15079"/>
                </a:cubicBezTo>
                <a:cubicBezTo>
                  <a:pt x="1436" y="15223"/>
                  <a:pt x="1429" y="15366"/>
                  <a:pt x="1419" y="15509"/>
                </a:cubicBezTo>
                <a:cubicBezTo>
                  <a:pt x="1414" y="15581"/>
                  <a:pt x="1409" y="15653"/>
                  <a:pt x="1403" y="15724"/>
                </a:cubicBezTo>
                <a:cubicBezTo>
                  <a:pt x="1391" y="15868"/>
                  <a:pt x="1376" y="16011"/>
                  <a:pt x="1360" y="16155"/>
                </a:cubicBezTo>
                <a:cubicBezTo>
                  <a:pt x="1343" y="16298"/>
                  <a:pt x="1323" y="16441"/>
                  <a:pt x="1301" y="16584"/>
                </a:cubicBezTo>
                <a:cubicBezTo>
                  <a:pt x="1185" y="17338"/>
                  <a:pt x="997" y="18081"/>
                  <a:pt x="724" y="18781"/>
                </a:cubicBezTo>
                <a:cubicBezTo>
                  <a:pt x="766" y="18889"/>
                  <a:pt x="808" y="18996"/>
                  <a:pt x="850" y="19104"/>
                </a:cubicBezTo>
                <a:cubicBezTo>
                  <a:pt x="1196" y="18217"/>
                  <a:pt x="1416" y="17265"/>
                  <a:pt x="1531" y="16305"/>
                </a:cubicBezTo>
                <a:cubicBezTo>
                  <a:pt x="1810" y="13981"/>
                  <a:pt x="1478" y="11610"/>
                  <a:pt x="850" y="9999"/>
                </a:cubicBezTo>
                <a:lnTo>
                  <a:pt x="851" y="9996"/>
                </a:lnTo>
                <a:cubicBezTo>
                  <a:pt x="554" y="9235"/>
                  <a:pt x="366" y="8417"/>
                  <a:pt x="267" y="7594"/>
                </a:cubicBezTo>
                <a:cubicBezTo>
                  <a:pt x="28" y="5599"/>
                  <a:pt x="312" y="3565"/>
                  <a:pt x="851" y="2182"/>
                </a:cubicBezTo>
                <a:cubicBezTo>
                  <a:pt x="1390" y="800"/>
                  <a:pt x="2184" y="70"/>
                  <a:pt x="2961" y="684"/>
                </a:cubicBezTo>
                <a:cubicBezTo>
                  <a:pt x="3282" y="938"/>
                  <a:pt x="3601" y="1421"/>
                  <a:pt x="3898" y="2182"/>
                </a:cubicBezTo>
                <a:lnTo>
                  <a:pt x="3898" y="2182"/>
                </a:lnTo>
                <a:cubicBezTo>
                  <a:pt x="4195" y="2944"/>
                  <a:pt x="4383" y="3761"/>
                  <a:pt x="4482" y="4585"/>
                </a:cubicBezTo>
                <a:cubicBezTo>
                  <a:pt x="4721" y="6579"/>
                  <a:pt x="4437" y="8614"/>
                  <a:pt x="3898" y="9996"/>
                </a:cubicBezTo>
                <a:lnTo>
                  <a:pt x="3899" y="9999"/>
                </a:lnTo>
                <a:cubicBezTo>
                  <a:pt x="3271" y="11610"/>
                  <a:pt x="2939" y="13981"/>
                  <a:pt x="3218" y="16305"/>
                </a:cubicBezTo>
                <a:cubicBezTo>
                  <a:pt x="3334" y="17265"/>
                  <a:pt x="3553" y="18217"/>
                  <a:pt x="3899" y="19104"/>
                </a:cubicBezTo>
                <a:lnTo>
                  <a:pt x="3899" y="19104"/>
                </a:lnTo>
                <a:cubicBezTo>
                  <a:pt x="4245" y="19992"/>
                  <a:pt x="4616" y="20555"/>
                  <a:pt x="4991" y="20850"/>
                </a:cubicBezTo>
                <a:cubicBezTo>
                  <a:pt x="5897" y="21566"/>
                  <a:pt x="6821" y="20715"/>
                  <a:pt x="7449" y="19104"/>
                </a:cubicBezTo>
                <a:cubicBezTo>
                  <a:pt x="8077" y="17494"/>
                  <a:pt x="8409" y="15122"/>
                  <a:pt x="8130" y="12799"/>
                </a:cubicBezTo>
                <a:cubicBezTo>
                  <a:pt x="8015" y="11839"/>
                  <a:pt x="7795" y="10886"/>
                  <a:pt x="7449" y="9999"/>
                </a:cubicBezTo>
                <a:cubicBezTo>
                  <a:pt x="7449" y="10000"/>
                  <a:pt x="7449" y="10000"/>
                  <a:pt x="7449" y="10000"/>
                </a:cubicBezTo>
                <a:cubicBezTo>
                  <a:pt x="7152" y="9239"/>
                  <a:pt x="6963" y="8422"/>
                  <a:pt x="6865" y="7598"/>
                </a:cubicBezTo>
                <a:cubicBezTo>
                  <a:pt x="6625" y="5606"/>
                  <a:pt x="6909" y="3575"/>
                  <a:pt x="7447" y="2193"/>
                </a:cubicBezTo>
                <a:cubicBezTo>
                  <a:pt x="7985" y="814"/>
                  <a:pt x="8778" y="87"/>
                  <a:pt x="9554" y="700"/>
                </a:cubicBezTo>
                <a:cubicBezTo>
                  <a:pt x="9875" y="954"/>
                  <a:pt x="10194" y="1437"/>
                  <a:pt x="10491" y="2198"/>
                </a:cubicBezTo>
                <a:cubicBezTo>
                  <a:pt x="10788" y="2959"/>
                  <a:pt x="10976" y="3777"/>
                  <a:pt x="11075" y="4601"/>
                </a:cubicBezTo>
                <a:cubicBezTo>
                  <a:pt x="11314" y="6595"/>
                  <a:pt x="11030" y="8630"/>
                  <a:pt x="10491" y="10012"/>
                </a:cubicBezTo>
                <a:lnTo>
                  <a:pt x="10492" y="10015"/>
                </a:lnTo>
                <a:cubicBezTo>
                  <a:pt x="9864" y="11626"/>
                  <a:pt x="9532" y="13997"/>
                  <a:pt x="9811" y="16321"/>
                </a:cubicBezTo>
                <a:cubicBezTo>
                  <a:pt x="9926" y="17281"/>
                  <a:pt x="10146" y="18233"/>
                  <a:pt x="10492" y="19120"/>
                </a:cubicBezTo>
                <a:cubicBezTo>
                  <a:pt x="10838" y="20008"/>
                  <a:pt x="11209" y="20571"/>
                  <a:pt x="11583" y="20866"/>
                </a:cubicBezTo>
                <a:cubicBezTo>
                  <a:pt x="12490" y="21582"/>
                  <a:pt x="13414" y="20731"/>
                  <a:pt x="14042" y="19120"/>
                </a:cubicBezTo>
                <a:lnTo>
                  <a:pt x="14042" y="19120"/>
                </a:lnTo>
                <a:cubicBezTo>
                  <a:pt x="14670" y="17509"/>
                  <a:pt x="15002" y="15138"/>
                  <a:pt x="14723" y="12815"/>
                </a:cubicBezTo>
                <a:cubicBezTo>
                  <a:pt x="14608" y="11855"/>
                  <a:pt x="14388" y="10902"/>
                  <a:pt x="14042" y="10015"/>
                </a:cubicBezTo>
                <a:cubicBezTo>
                  <a:pt x="14042" y="10016"/>
                  <a:pt x="14042" y="10016"/>
                  <a:pt x="14042" y="10016"/>
                </a:cubicBezTo>
                <a:cubicBezTo>
                  <a:pt x="13745" y="9255"/>
                  <a:pt x="13556" y="8438"/>
                  <a:pt x="13458" y="7614"/>
                </a:cubicBezTo>
                <a:cubicBezTo>
                  <a:pt x="13218" y="5620"/>
                  <a:pt x="13503" y="3586"/>
                  <a:pt x="14041" y="2204"/>
                </a:cubicBezTo>
                <a:lnTo>
                  <a:pt x="14042" y="2205"/>
                </a:lnTo>
                <a:cubicBezTo>
                  <a:pt x="14581" y="823"/>
                  <a:pt x="15374" y="93"/>
                  <a:pt x="16152" y="707"/>
                </a:cubicBezTo>
                <a:cubicBezTo>
                  <a:pt x="16473" y="961"/>
                  <a:pt x="16791" y="1444"/>
                  <a:pt x="17088" y="2205"/>
                </a:cubicBezTo>
                <a:lnTo>
                  <a:pt x="17088" y="2205"/>
                </a:lnTo>
                <a:cubicBezTo>
                  <a:pt x="17385" y="2967"/>
                  <a:pt x="17574" y="3784"/>
                  <a:pt x="17672" y="4608"/>
                </a:cubicBezTo>
                <a:cubicBezTo>
                  <a:pt x="17912" y="6602"/>
                  <a:pt x="17627" y="8637"/>
                  <a:pt x="17088" y="10019"/>
                </a:cubicBezTo>
                <a:lnTo>
                  <a:pt x="17090" y="10022"/>
                </a:lnTo>
                <a:cubicBezTo>
                  <a:pt x="16462" y="11633"/>
                  <a:pt x="16130" y="14004"/>
                  <a:pt x="16409" y="16328"/>
                </a:cubicBezTo>
                <a:cubicBezTo>
                  <a:pt x="16524" y="17288"/>
                  <a:pt x="16744" y="18240"/>
                  <a:pt x="17090" y="19127"/>
                </a:cubicBezTo>
                <a:lnTo>
                  <a:pt x="17090" y="19127"/>
                </a:lnTo>
                <a:cubicBezTo>
                  <a:pt x="17436" y="20015"/>
                  <a:pt x="17807" y="20578"/>
                  <a:pt x="18181" y="20873"/>
                </a:cubicBezTo>
                <a:cubicBezTo>
                  <a:pt x="19087" y="21589"/>
                  <a:pt x="20012" y="20738"/>
                  <a:pt x="20640" y="19127"/>
                </a:cubicBezTo>
                <a:cubicBezTo>
                  <a:pt x="21268" y="17516"/>
                  <a:pt x="21599" y="15145"/>
                  <a:pt x="21320" y="12821"/>
                </a:cubicBezTo>
                <a:close/>
              </a:path>
            </a:pathLst>
          </a:custGeom>
          <a:solidFill>
            <a:schemeClr val="accent3"/>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sp>
        <p:nvSpPr>
          <p:cNvPr id="30" name="Shape">
            <a:extLst>
              <a:ext uri="{FF2B5EF4-FFF2-40B4-BE49-F238E27FC236}">
                <a16:creationId xmlns:a16="http://schemas.microsoft.com/office/drawing/2014/main" id="{F11E283F-E037-8445-BE3D-674EF59DB4F7}"/>
              </a:ext>
            </a:extLst>
          </p:cNvPr>
          <p:cNvSpPr/>
          <p:nvPr/>
        </p:nvSpPr>
        <p:spPr>
          <a:xfrm>
            <a:off x="551868" y="1028351"/>
            <a:ext cx="6347940" cy="2422349"/>
          </a:xfrm>
          <a:custGeom>
            <a:avLst/>
            <a:gdLst/>
            <a:ahLst/>
            <a:cxnLst>
              <a:cxn ang="0">
                <a:pos x="wd2" y="hd2"/>
              </a:cxn>
              <a:cxn ang="5400000">
                <a:pos x="wd2" y="hd2"/>
              </a:cxn>
              <a:cxn ang="10800000">
                <a:pos x="wd2" y="hd2"/>
              </a:cxn>
              <a:cxn ang="16200000">
                <a:pos x="wd2" y="hd2"/>
              </a:cxn>
            </a:cxnLst>
            <a:rect l="0" t="0" r="r" b="b"/>
            <a:pathLst>
              <a:path w="21416" h="21137" extrusionOk="0">
                <a:moveTo>
                  <a:pt x="21414" y="14731"/>
                </a:moveTo>
                <a:cubicBezTo>
                  <a:pt x="21411" y="14588"/>
                  <a:pt x="21406" y="14445"/>
                  <a:pt x="21399" y="14302"/>
                </a:cubicBezTo>
                <a:cubicBezTo>
                  <a:pt x="21392" y="14159"/>
                  <a:pt x="21382" y="14015"/>
                  <a:pt x="21370" y="13872"/>
                </a:cubicBezTo>
                <a:cubicBezTo>
                  <a:pt x="21346" y="13585"/>
                  <a:pt x="21313" y="13298"/>
                  <a:pt x="21269" y="13012"/>
                </a:cubicBezTo>
                <a:cubicBezTo>
                  <a:pt x="21153" y="12257"/>
                  <a:pt x="20964" y="11514"/>
                  <a:pt x="20692" y="10814"/>
                </a:cubicBezTo>
                <a:cubicBezTo>
                  <a:pt x="20691" y="10814"/>
                  <a:pt x="20691" y="10814"/>
                  <a:pt x="20691" y="10815"/>
                </a:cubicBezTo>
                <a:cubicBezTo>
                  <a:pt x="20418" y="10115"/>
                  <a:pt x="20230" y="9371"/>
                  <a:pt x="20114" y="8617"/>
                </a:cubicBezTo>
                <a:cubicBezTo>
                  <a:pt x="20092" y="8474"/>
                  <a:pt x="20073" y="8331"/>
                  <a:pt x="20056" y="8188"/>
                </a:cubicBezTo>
                <a:cubicBezTo>
                  <a:pt x="20039" y="8044"/>
                  <a:pt x="20024" y="7900"/>
                  <a:pt x="20012" y="7757"/>
                </a:cubicBezTo>
                <a:cubicBezTo>
                  <a:pt x="20006" y="7685"/>
                  <a:pt x="20001" y="7613"/>
                  <a:pt x="19996" y="7542"/>
                </a:cubicBezTo>
                <a:cubicBezTo>
                  <a:pt x="19986" y="7398"/>
                  <a:pt x="19979" y="7255"/>
                  <a:pt x="19974" y="7112"/>
                </a:cubicBezTo>
                <a:cubicBezTo>
                  <a:pt x="19969" y="6969"/>
                  <a:pt x="19967" y="6826"/>
                  <a:pt x="19966" y="6684"/>
                </a:cubicBezTo>
                <a:cubicBezTo>
                  <a:pt x="19965" y="6329"/>
                  <a:pt x="19977" y="5978"/>
                  <a:pt x="20002" y="5634"/>
                </a:cubicBezTo>
                <a:cubicBezTo>
                  <a:pt x="20022" y="5358"/>
                  <a:pt x="20050" y="5087"/>
                  <a:pt x="20085" y="4823"/>
                </a:cubicBezTo>
                <a:cubicBezTo>
                  <a:pt x="20094" y="4757"/>
                  <a:pt x="20103" y="4691"/>
                  <a:pt x="20113" y="4626"/>
                </a:cubicBezTo>
                <a:cubicBezTo>
                  <a:pt x="20161" y="4299"/>
                  <a:pt x="20221" y="3983"/>
                  <a:pt x="20290" y="3681"/>
                </a:cubicBezTo>
                <a:cubicBezTo>
                  <a:pt x="20332" y="3500"/>
                  <a:pt x="20377" y="3324"/>
                  <a:pt x="20425" y="3153"/>
                </a:cubicBezTo>
                <a:cubicBezTo>
                  <a:pt x="20473" y="2983"/>
                  <a:pt x="20524" y="2818"/>
                  <a:pt x="20579" y="2660"/>
                </a:cubicBezTo>
                <a:cubicBezTo>
                  <a:pt x="20615" y="2555"/>
                  <a:pt x="20653" y="2452"/>
                  <a:pt x="20691" y="2353"/>
                </a:cubicBezTo>
                <a:lnTo>
                  <a:pt x="20565" y="2030"/>
                </a:lnTo>
                <a:cubicBezTo>
                  <a:pt x="19937" y="3641"/>
                  <a:pt x="19606" y="6013"/>
                  <a:pt x="19885" y="8338"/>
                </a:cubicBezTo>
                <a:cubicBezTo>
                  <a:pt x="20000" y="9298"/>
                  <a:pt x="20219" y="10251"/>
                  <a:pt x="20565" y="11138"/>
                </a:cubicBezTo>
                <a:cubicBezTo>
                  <a:pt x="20565" y="11138"/>
                  <a:pt x="20565" y="11138"/>
                  <a:pt x="20566" y="11137"/>
                </a:cubicBezTo>
                <a:cubicBezTo>
                  <a:pt x="20862" y="11899"/>
                  <a:pt x="21051" y="12716"/>
                  <a:pt x="21150" y="13540"/>
                </a:cubicBezTo>
                <a:cubicBezTo>
                  <a:pt x="21389" y="15535"/>
                  <a:pt x="21104" y="17571"/>
                  <a:pt x="20566" y="18953"/>
                </a:cubicBezTo>
                <a:cubicBezTo>
                  <a:pt x="20027" y="20336"/>
                  <a:pt x="19233" y="21067"/>
                  <a:pt x="18456" y="20452"/>
                </a:cubicBezTo>
                <a:cubicBezTo>
                  <a:pt x="18135" y="20198"/>
                  <a:pt x="17816" y="19715"/>
                  <a:pt x="17520" y="18953"/>
                </a:cubicBezTo>
                <a:cubicBezTo>
                  <a:pt x="17223" y="18192"/>
                  <a:pt x="17034" y="17374"/>
                  <a:pt x="16936" y="16550"/>
                </a:cubicBezTo>
                <a:cubicBezTo>
                  <a:pt x="16696" y="14555"/>
                  <a:pt x="16981" y="12520"/>
                  <a:pt x="17520" y="11137"/>
                </a:cubicBezTo>
                <a:lnTo>
                  <a:pt x="17518" y="11134"/>
                </a:lnTo>
                <a:cubicBezTo>
                  <a:pt x="18146" y="9522"/>
                  <a:pt x="18478" y="7151"/>
                  <a:pt x="18199" y="4826"/>
                </a:cubicBezTo>
                <a:cubicBezTo>
                  <a:pt x="18084" y="3866"/>
                  <a:pt x="17864" y="2913"/>
                  <a:pt x="17518" y="2026"/>
                </a:cubicBezTo>
                <a:lnTo>
                  <a:pt x="17518" y="2026"/>
                </a:lnTo>
                <a:cubicBezTo>
                  <a:pt x="17172" y="1138"/>
                  <a:pt x="16801" y="575"/>
                  <a:pt x="16427" y="279"/>
                </a:cubicBezTo>
                <a:cubicBezTo>
                  <a:pt x="15521" y="-437"/>
                  <a:pt x="14597" y="414"/>
                  <a:pt x="13969" y="2024"/>
                </a:cubicBezTo>
                <a:lnTo>
                  <a:pt x="13969" y="2023"/>
                </a:lnTo>
                <a:cubicBezTo>
                  <a:pt x="13341" y="3634"/>
                  <a:pt x="13009" y="6006"/>
                  <a:pt x="13288" y="8331"/>
                </a:cubicBezTo>
                <a:cubicBezTo>
                  <a:pt x="13403" y="9291"/>
                  <a:pt x="13623" y="10244"/>
                  <a:pt x="13969" y="11131"/>
                </a:cubicBezTo>
                <a:cubicBezTo>
                  <a:pt x="13969" y="11131"/>
                  <a:pt x="13969" y="11131"/>
                  <a:pt x="13969" y="11130"/>
                </a:cubicBezTo>
                <a:cubicBezTo>
                  <a:pt x="14266" y="11892"/>
                  <a:pt x="14454" y="12709"/>
                  <a:pt x="14553" y="13533"/>
                </a:cubicBezTo>
                <a:cubicBezTo>
                  <a:pt x="14793" y="15528"/>
                  <a:pt x="14508" y="17564"/>
                  <a:pt x="13969" y="18946"/>
                </a:cubicBezTo>
                <a:cubicBezTo>
                  <a:pt x="13430" y="20329"/>
                  <a:pt x="12637" y="21060"/>
                  <a:pt x="11860" y="20445"/>
                </a:cubicBezTo>
                <a:cubicBezTo>
                  <a:pt x="11539" y="20191"/>
                  <a:pt x="11220" y="19708"/>
                  <a:pt x="10923" y="18946"/>
                </a:cubicBezTo>
                <a:cubicBezTo>
                  <a:pt x="10626" y="18185"/>
                  <a:pt x="10438" y="17367"/>
                  <a:pt x="10339" y="16543"/>
                </a:cubicBezTo>
                <a:cubicBezTo>
                  <a:pt x="10100" y="14548"/>
                  <a:pt x="10384" y="12513"/>
                  <a:pt x="10923" y="11130"/>
                </a:cubicBezTo>
                <a:lnTo>
                  <a:pt x="10922" y="11127"/>
                </a:lnTo>
                <a:cubicBezTo>
                  <a:pt x="11550" y="9515"/>
                  <a:pt x="11882" y="7144"/>
                  <a:pt x="11603" y="4819"/>
                </a:cubicBezTo>
                <a:cubicBezTo>
                  <a:pt x="11487" y="3859"/>
                  <a:pt x="11268" y="2906"/>
                  <a:pt x="10922" y="2019"/>
                </a:cubicBezTo>
                <a:lnTo>
                  <a:pt x="10922" y="2019"/>
                </a:lnTo>
                <a:cubicBezTo>
                  <a:pt x="10576" y="1131"/>
                  <a:pt x="10205" y="568"/>
                  <a:pt x="9831" y="272"/>
                </a:cubicBezTo>
                <a:cubicBezTo>
                  <a:pt x="8927" y="-442"/>
                  <a:pt x="8005" y="403"/>
                  <a:pt x="7377" y="2007"/>
                </a:cubicBezTo>
                <a:lnTo>
                  <a:pt x="7377" y="2007"/>
                </a:lnTo>
                <a:cubicBezTo>
                  <a:pt x="7376" y="2009"/>
                  <a:pt x="7376" y="2011"/>
                  <a:pt x="7375" y="2013"/>
                </a:cubicBezTo>
                <a:cubicBezTo>
                  <a:pt x="7374" y="2015"/>
                  <a:pt x="7373" y="2017"/>
                  <a:pt x="7372" y="2019"/>
                </a:cubicBezTo>
                <a:lnTo>
                  <a:pt x="7372" y="2019"/>
                </a:lnTo>
                <a:cubicBezTo>
                  <a:pt x="6747" y="3630"/>
                  <a:pt x="6418" y="5996"/>
                  <a:pt x="6696" y="8315"/>
                </a:cubicBezTo>
                <a:cubicBezTo>
                  <a:pt x="6812" y="9275"/>
                  <a:pt x="7031" y="10228"/>
                  <a:pt x="7377" y="11115"/>
                </a:cubicBezTo>
                <a:cubicBezTo>
                  <a:pt x="7377" y="11115"/>
                  <a:pt x="7377" y="11115"/>
                  <a:pt x="7377" y="11114"/>
                </a:cubicBezTo>
                <a:cubicBezTo>
                  <a:pt x="7674" y="11876"/>
                  <a:pt x="7863" y="12693"/>
                  <a:pt x="7961" y="13517"/>
                </a:cubicBezTo>
                <a:cubicBezTo>
                  <a:pt x="8201" y="15512"/>
                  <a:pt x="7916" y="17548"/>
                  <a:pt x="7377" y="18930"/>
                </a:cubicBezTo>
                <a:cubicBezTo>
                  <a:pt x="6839" y="20313"/>
                  <a:pt x="6045" y="21044"/>
                  <a:pt x="5268" y="20429"/>
                </a:cubicBezTo>
                <a:cubicBezTo>
                  <a:pt x="4947" y="20175"/>
                  <a:pt x="4628" y="19692"/>
                  <a:pt x="4331" y="18930"/>
                </a:cubicBezTo>
                <a:lnTo>
                  <a:pt x="4331" y="18930"/>
                </a:lnTo>
                <a:cubicBezTo>
                  <a:pt x="4035" y="18169"/>
                  <a:pt x="3846" y="17351"/>
                  <a:pt x="3747" y="16527"/>
                </a:cubicBezTo>
                <a:cubicBezTo>
                  <a:pt x="3508" y="14532"/>
                  <a:pt x="3793" y="12497"/>
                  <a:pt x="4331" y="11114"/>
                </a:cubicBezTo>
                <a:lnTo>
                  <a:pt x="4330" y="11111"/>
                </a:lnTo>
                <a:cubicBezTo>
                  <a:pt x="4958" y="9500"/>
                  <a:pt x="5290" y="7128"/>
                  <a:pt x="5011" y="4803"/>
                </a:cubicBezTo>
                <a:cubicBezTo>
                  <a:pt x="4896" y="3843"/>
                  <a:pt x="4676" y="2890"/>
                  <a:pt x="4330" y="2003"/>
                </a:cubicBezTo>
                <a:lnTo>
                  <a:pt x="4330" y="2003"/>
                </a:lnTo>
                <a:cubicBezTo>
                  <a:pt x="3984" y="1115"/>
                  <a:pt x="3613" y="552"/>
                  <a:pt x="3239" y="256"/>
                </a:cubicBezTo>
                <a:cubicBezTo>
                  <a:pt x="2333" y="-460"/>
                  <a:pt x="1409" y="391"/>
                  <a:pt x="781" y="2003"/>
                </a:cubicBezTo>
                <a:cubicBezTo>
                  <a:pt x="153" y="3614"/>
                  <a:pt x="-179" y="5986"/>
                  <a:pt x="100" y="8311"/>
                </a:cubicBezTo>
                <a:cubicBezTo>
                  <a:pt x="215" y="9271"/>
                  <a:pt x="435" y="10224"/>
                  <a:pt x="781" y="11111"/>
                </a:cubicBezTo>
                <a:lnTo>
                  <a:pt x="779" y="11114"/>
                </a:lnTo>
                <a:cubicBezTo>
                  <a:pt x="1318" y="12497"/>
                  <a:pt x="1603" y="14532"/>
                  <a:pt x="1363" y="16527"/>
                </a:cubicBezTo>
                <a:cubicBezTo>
                  <a:pt x="1264" y="17351"/>
                  <a:pt x="1076" y="18169"/>
                  <a:pt x="779" y="18930"/>
                </a:cubicBezTo>
                <a:cubicBezTo>
                  <a:pt x="821" y="19038"/>
                  <a:pt x="863" y="19146"/>
                  <a:pt x="905" y="19254"/>
                </a:cubicBezTo>
                <a:cubicBezTo>
                  <a:pt x="1178" y="18554"/>
                  <a:pt x="1366" y="17810"/>
                  <a:pt x="1482" y="17056"/>
                </a:cubicBezTo>
                <a:cubicBezTo>
                  <a:pt x="1504" y="16913"/>
                  <a:pt x="1524" y="16770"/>
                  <a:pt x="1541" y="16626"/>
                </a:cubicBezTo>
                <a:cubicBezTo>
                  <a:pt x="1558" y="16483"/>
                  <a:pt x="1572" y="16339"/>
                  <a:pt x="1584" y="16196"/>
                </a:cubicBezTo>
                <a:cubicBezTo>
                  <a:pt x="1590" y="16124"/>
                  <a:pt x="1596" y="16052"/>
                  <a:pt x="1600" y="15980"/>
                </a:cubicBezTo>
                <a:cubicBezTo>
                  <a:pt x="1610" y="15837"/>
                  <a:pt x="1617" y="15694"/>
                  <a:pt x="1622" y="15551"/>
                </a:cubicBezTo>
                <a:cubicBezTo>
                  <a:pt x="1627" y="15407"/>
                  <a:pt x="1630" y="15265"/>
                  <a:pt x="1630" y="15123"/>
                </a:cubicBezTo>
                <a:cubicBezTo>
                  <a:pt x="1632" y="14768"/>
                  <a:pt x="1619" y="14417"/>
                  <a:pt x="1594" y="14073"/>
                </a:cubicBezTo>
                <a:cubicBezTo>
                  <a:pt x="1574" y="13797"/>
                  <a:pt x="1546" y="13526"/>
                  <a:pt x="1511" y="13262"/>
                </a:cubicBezTo>
                <a:cubicBezTo>
                  <a:pt x="1502" y="13196"/>
                  <a:pt x="1493" y="13130"/>
                  <a:pt x="1484" y="13065"/>
                </a:cubicBezTo>
                <a:cubicBezTo>
                  <a:pt x="1435" y="12738"/>
                  <a:pt x="1376" y="12422"/>
                  <a:pt x="1307" y="12120"/>
                </a:cubicBezTo>
                <a:cubicBezTo>
                  <a:pt x="1265" y="11939"/>
                  <a:pt x="1220" y="11762"/>
                  <a:pt x="1172" y="11592"/>
                </a:cubicBezTo>
                <a:cubicBezTo>
                  <a:pt x="1124" y="11422"/>
                  <a:pt x="1072" y="11257"/>
                  <a:pt x="1018" y="11099"/>
                </a:cubicBezTo>
                <a:cubicBezTo>
                  <a:pt x="982" y="10994"/>
                  <a:pt x="944" y="10891"/>
                  <a:pt x="905" y="10792"/>
                </a:cubicBezTo>
                <a:lnTo>
                  <a:pt x="907" y="10789"/>
                </a:lnTo>
                <a:cubicBezTo>
                  <a:pt x="634" y="10089"/>
                  <a:pt x="446" y="9345"/>
                  <a:pt x="330" y="8591"/>
                </a:cubicBezTo>
                <a:cubicBezTo>
                  <a:pt x="307" y="8448"/>
                  <a:pt x="288" y="8304"/>
                  <a:pt x="271" y="8161"/>
                </a:cubicBezTo>
                <a:cubicBezTo>
                  <a:pt x="254" y="8018"/>
                  <a:pt x="240" y="7874"/>
                  <a:pt x="228" y="7731"/>
                </a:cubicBezTo>
                <a:cubicBezTo>
                  <a:pt x="222" y="7659"/>
                  <a:pt x="216" y="7587"/>
                  <a:pt x="212" y="7515"/>
                </a:cubicBezTo>
                <a:cubicBezTo>
                  <a:pt x="202" y="7372"/>
                  <a:pt x="195" y="7229"/>
                  <a:pt x="190" y="7086"/>
                </a:cubicBezTo>
                <a:cubicBezTo>
                  <a:pt x="185" y="6942"/>
                  <a:pt x="182" y="6800"/>
                  <a:pt x="182" y="6658"/>
                </a:cubicBezTo>
                <a:cubicBezTo>
                  <a:pt x="180" y="6303"/>
                  <a:pt x="193" y="5952"/>
                  <a:pt x="218" y="5607"/>
                </a:cubicBezTo>
                <a:cubicBezTo>
                  <a:pt x="238" y="5332"/>
                  <a:pt x="266" y="5061"/>
                  <a:pt x="301" y="4797"/>
                </a:cubicBezTo>
                <a:cubicBezTo>
                  <a:pt x="309" y="4731"/>
                  <a:pt x="319" y="4665"/>
                  <a:pt x="328" y="4600"/>
                </a:cubicBezTo>
                <a:cubicBezTo>
                  <a:pt x="377" y="4273"/>
                  <a:pt x="436" y="3957"/>
                  <a:pt x="505" y="3655"/>
                </a:cubicBezTo>
                <a:cubicBezTo>
                  <a:pt x="547" y="3474"/>
                  <a:pt x="592" y="3297"/>
                  <a:pt x="640" y="3127"/>
                </a:cubicBezTo>
                <a:cubicBezTo>
                  <a:pt x="688" y="2957"/>
                  <a:pt x="740" y="2792"/>
                  <a:pt x="794" y="2634"/>
                </a:cubicBezTo>
                <a:cubicBezTo>
                  <a:pt x="830" y="2529"/>
                  <a:pt x="868" y="2426"/>
                  <a:pt x="907" y="2327"/>
                </a:cubicBezTo>
                <a:cubicBezTo>
                  <a:pt x="926" y="2277"/>
                  <a:pt x="946" y="2228"/>
                  <a:pt x="966" y="2180"/>
                </a:cubicBezTo>
                <a:cubicBezTo>
                  <a:pt x="1026" y="2035"/>
                  <a:pt x="1088" y="1898"/>
                  <a:pt x="1153" y="1769"/>
                </a:cubicBezTo>
                <a:cubicBezTo>
                  <a:pt x="1218" y="1640"/>
                  <a:pt x="1285" y="1519"/>
                  <a:pt x="1354" y="1407"/>
                </a:cubicBezTo>
                <a:cubicBezTo>
                  <a:pt x="1401" y="1332"/>
                  <a:pt x="1448" y="1261"/>
                  <a:pt x="1496" y="1194"/>
                </a:cubicBezTo>
                <a:cubicBezTo>
                  <a:pt x="1544" y="1127"/>
                  <a:pt x="1592" y="1064"/>
                  <a:pt x="1642" y="1005"/>
                </a:cubicBezTo>
                <a:cubicBezTo>
                  <a:pt x="1667" y="976"/>
                  <a:pt x="1692" y="948"/>
                  <a:pt x="1717" y="921"/>
                </a:cubicBezTo>
                <a:cubicBezTo>
                  <a:pt x="1792" y="839"/>
                  <a:pt x="1869" y="768"/>
                  <a:pt x="1947" y="708"/>
                </a:cubicBezTo>
                <a:cubicBezTo>
                  <a:pt x="1999" y="668"/>
                  <a:pt x="2052" y="632"/>
                  <a:pt x="2105" y="601"/>
                </a:cubicBezTo>
                <a:cubicBezTo>
                  <a:pt x="2158" y="571"/>
                  <a:pt x="2212" y="545"/>
                  <a:pt x="2266" y="525"/>
                </a:cubicBezTo>
                <a:cubicBezTo>
                  <a:pt x="2401" y="474"/>
                  <a:pt x="2539" y="455"/>
                  <a:pt x="2678" y="472"/>
                </a:cubicBezTo>
                <a:cubicBezTo>
                  <a:pt x="2733" y="479"/>
                  <a:pt x="2789" y="492"/>
                  <a:pt x="2845" y="511"/>
                </a:cubicBezTo>
                <a:cubicBezTo>
                  <a:pt x="2901" y="529"/>
                  <a:pt x="2957" y="554"/>
                  <a:pt x="3013" y="584"/>
                </a:cubicBezTo>
                <a:cubicBezTo>
                  <a:pt x="3125" y="646"/>
                  <a:pt x="3236" y="732"/>
                  <a:pt x="3348" y="845"/>
                </a:cubicBezTo>
                <a:cubicBezTo>
                  <a:pt x="3642" y="1143"/>
                  <a:pt x="3931" y="1627"/>
                  <a:pt x="4204" y="2326"/>
                </a:cubicBezTo>
                <a:cubicBezTo>
                  <a:pt x="4477" y="3026"/>
                  <a:pt x="4665" y="3770"/>
                  <a:pt x="4781" y="4524"/>
                </a:cubicBezTo>
                <a:cubicBezTo>
                  <a:pt x="4825" y="4810"/>
                  <a:pt x="4859" y="5097"/>
                  <a:pt x="4883" y="5384"/>
                </a:cubicBezTo>
                <a:cubicBezTo>
                  <a:pt x="4895" y="5528"/>
                  <a:pt x="4905" y="5672"/>
                  <a:pt x="4912" y="5815"/>
                </a:cubicBezTo>
                <a:cubicBezTo>
                  <a:pt x="4919" y="5958"/>
                  <a:pt x="4924" y="6101"/>
                  <a:pt x="4927" y="6244"/>
                </a:cubicBezTo>
                <a:cubicBezTo>
                  <a:pt x="4934" y="6600"/>
                  <a:pt x="4926" y="6953"/>
                  <a:pt x="4906" y="7300"/>
                </a:cubicBezTo>
                <a:cubicBezTo>
                  <a:pt x="4898" y="7439"/>
                  <a:pt x="4889" y="7577"/>
                  <a:pt x="4877" y="7713"/>
                </a:cubicBezTo>
                <a:cubicBezTo>
                  <a:pt x="4865" y="7850"/>
                  <a:pt x="4851" y="7985"/>
                  <a:pt x="4835" y="8119"/>
                </a:cubicBezTo>
                <a:cubicBezTo>
                  <a:pt x="4812" y="8319"/>
                  <a:pt x="4784" y="8517"/>
                  <a:pt x="4752" y="8710"/>
                </a:cubicBezTo>
                <a:cubicBezTo>
                  <a:pt x="4742" y="8774"/>
                  <a:pt x="4731" y="8839"/>
                  <a:pt x="4719" y="8902"/>
                </a:cubicBezTo>
                <a:cubicBezTo>
                  <a:pt x="4696" y="9029"/>
                  <a:pt x="4672" y="9154"/>
                  <a:pt x="4646" y="9277"/>
                </a:cubicBezTo>
                <a:cubicBezTo>
                  <a:pt x="4620" y="9400"/>
                  <a:pt x="4592" y="9521"/>
                  <a:pt x="4563" y="9639"/>
                </a:cubicBezTo>
                <a:cubicBezTo>
                  <a:pt x="4519" y="9817"/>
                  <a:pt x="4472" y="9990"/>
                  <a:pt x="4421" y="10156"/>
                </a:cubicBezTo>
                <a:cubicBezTo>
                  <a:pt x="4371" y="10323"/>
                  <a:pt x="4318" y="10483"/>
                  <a:pt x="4261" y="10637"/>
                </a:cubicBezTo>
                <a:cubicBezTo>
                  <a:pt x="4243" y="10688"/>
                  <a:pt x="4224" y="10739"/>
                  <a:pt x="4204" y="10789"/>
                </a:cubicBezTo>
                <a:lnTo>
                  <a:pt x="4205" y="10792"/>
                </a:lnTo>
                <a:cubicBezTo>
                  <a:pt x="4205" y="10792"/>
                  <a:pt x="4205" y="10792"/>
                  <a:pt x="4205" y="10792"/>
                </a:cubicBezTo>
                <a:cubicBezTo>
                  <a:pt x="4167" y="10891"/>
                  <a:pt x="4129" y="10994"/>
                  <a:pt x="4093" y="11099"/>
                </a:cubicBezTo>
                <a:cubicBezTo>
                  <a:pt x="4039" y="11257"/>
                  <a:pt x="3987" y="11422"/>
                  <a:pt x="3939" y="11592"/>
                </a:cubicBezTo>
                <a:cubicBezTo>
                  <a:pt x="3891" y="11762"/>
                  <a:pt x="3846" y="11939"/>
                  <a:pt x="3804" y="12120"/>
                </a:cubicBezTo>
                <a:cubicBezTo>
                  <a:pt x="3735" y="12422"/>
                  <a:pt x="3676" y="12738"/>
                  <a:pt x="3627" y="13065"/>
                </a:cubicBezTo>
                <a:cubicBezTo>
                  <a:pt x="3618" y="13130"/>
                  <a:pt x="3608" y="13196"/>
                  <a:pt x="3600" y="13262"/>
                </a:cubicBezTo>
                <a:cubicBezTo>
                  <a:pt x="3564" y="13527"/>
                  <a:pt x="3537" y="13798"/>
                  <a:pt x="3517" y="14073"/>
                </a:cubicBezTo>
                <a:cubicBezTo>
                  <a:pt x="3492" y="14417"/>
                  <a:pt x="3479" y="14768"/>
                  <a:pt x="3480" y="15123"/>
                </a:cubicBezTo>
                <a:cubicBezTo>
                  <a:pt x="3481" y="15265"/>
                  <a:pt x="3483" y="15407"/>
                  <a:pt x="3489" y="15551"/>
                </a:cubicBezTo>
                <a:cubicBezTo>
                  <a:pt x="3493" y="15694"/>
                  <a:pt x="3501" y="15837"/>
                  <a:pt x="3510" y="15980"/>
                </a:cubicBezTo>
                <a:cubicBezTo>
                  <a:pt x="3515" y="16052"/>
                  <a:pt x="3521" y="16124"/>
                  <a:pt x="3527" y="16196"/>
                </a:cubicBezTo>
                <a:cubicBezTo>
                  <a:pt x="3539" y="16339"/>
                  <a:pt x="3553" y="16483"/>
                  <a:pt x="3570" y="16626"/>
                </a:cubicBezTo>
                <a:cubicBezTo>
                  <a:pt x="3587" y="16770"/>
                  <a:pt x="3606" y="16913"/>
                  <a:pt x="3628" y="17056"/>
                </a:cubicBezTo>
                <a:cubicBezTo>
                  <a:pt x="3744" y="17810"/>
                  <a:pt x="3933" y="18553"/>
                  <a:pt x="4205" y="19254"/>
                </a:cubicBezTo>
                <a:cubicBezTo>
                  <a:pt x="4478" y="19953"/>
                  <a:pt x="4768" y="20437"/>
                  <a:pt x="5062" y="20734"/>
                </a:cubicBezTo>
                <a:cubicBezTo>
                  <a:pt x="5118" y="20791"/>
                  <a:pt x="5174" y="20841"/>
                  <a:pt x="5229" y="20884"/>
                </a:cubicBezTo>
                <a:cubicBezTo>
                  <a:pt x="5285" y="20928"/>
                  <a:pt x="5341" y="20965"/>
                  <a:pt x="5397" y="20995"/>
                </a:cubicBezTo>
                <a:cubicBezTo>
                  <a:pt x="5425" y="21011"/>
                  <a:pt x="5453" y="21025"/>
                  <a:pt x="5481" y="21037"/>
                </a:cubicBezTo>
                <a:cubicBezTo>
                  <a:pt x="5537" y="21062"/>
                  <a:pt x="5593" y="21081"/>
                  <a:pt x="5649" y="21093"/>
                </a:cubicBezTo>
                <a:cubicBezTo>
                  <a:pt x="5704" y="21106"/>
                  <a:pt x="5760" y="21113"/>
                  <a:pt x="5815" y="21114"/>
                </a:cubicBezTo>
                <a:cubicBezTo>
                  <a:pt x="5953" y="21118"/>
                  <a:pt x="6090" y="21085"/>
                  <a:pt x="6225" y="21021"/>
                </a:cubicBezTo>
                <a:cubicBezTo>
                  <a:pt x="6332" y="20970"/>
                  <a:pt x="6437" y="20899"/>
                  <a:pt x="6540" y="20808"/>
                </a:cubicBezTo>
                <a:cubicBezTo>
                  <a:pt x="6566" y="20786"/>
                  <a:pt x="6592" y="20762"/>
                  <a:pt x="6617" y="20737"/>
                </a:cubicBezTo>
                <a:cubicBezTo>
                  <a:pt x="6745" y="20613"/>
                  <a:pt x="6868" y="20461"/>
                  <a:pt x="6986" y="20283"/>
                </a:cubicBezTo>
                <a:cubicBezTo>
                  <a:pt x="7056" y="20176"/>
                  <a:pt x="7125" y="20061"/>
                  <a:pt x="7191" y="19937"/>
                </a:cubicBezTo>
                <a:cubicBezTo>
                  <a:pt x="7257" y="19814"/>
                  <a:pt x="7322" y="19682"/>
                  <a:pt x="7383" y="19542"/>
                </a:cubicBezTo>
                <a:cubicBezTo>
                  <a:pt x="7424" y="19449"/>
                  <a:pt x="7464" y="19353"/>
                  <a:pt x="7503" y="19254"/>
                </a:cubicBezTo>
                <a:cubicBezTo>
                  <a:pt x="7522" y="19204"/>
                  <a:pt x="7541" y="19154"/>
                  <a:pt x="7560" y="19102"/>
                </a:cubicBezTo>
                <a:cubicBezTo>
                  <a:pt x="7617" y="18948"/>
                  <a:pt x="7670" y="18788"/>
                  <a:pt x="7720" y="18621"/>
                </a:cubicBezTo>
                <a:cubicBezTo>
                  <a:pt x="7771" y="18455"/>
                  <a:pt x="7818" y="18282"/>
                  <a:pt x="7862" y="18104"/>
                </a:cubicBezTo>
                <a:cubicBezTo>
                  <a:pt x="7891" y="17986"/>
                  <a:pt x="7918" y="17865"/>
                  <a:pt x="7944" y="17742"/>
                </a:cubicBezTo>
                <a:cubicBezTo>
                  <a:pt x="7971" y="17619"/>
                  <a:pt x="7995" y="17494"/>
                  <a:pt x="8018" y="17367"/>
                </a:cubicBezTo>
                <a:cubicBezTo>
                  <a:pt x="8029" y="17303"/>
                  <a:pt x="8040" y="17239"/>
                  <a:pt x="8051" y="17175"/>
                </a:cubicBezTo>
                <a:cubicBezTo>
                  <a:pt x="8083" y="16982"/>
                  <a:pt x="8110" y="16784"/>
                  <a:pt x="8134" y="16584"/>
                </a:cubicBezTo>
                <a:cubicBezTo>
                  <a:pt x="8150" y="16450"/>
                  <a:pt x="8163" y="16315"/>
                  <a:pt x="8175" y="16178"/>
                </a:cubicBezTo>
                <a:cubicBezTo>
                  <a:pt x="8187" y="16042"/>
                  <a:pt x="8197" y="15904"/>
                  <a:pt x="8205" y="15765"/>
                </a:cubicBezTo>
                <a:cubicBezTo>
                  <a:pt x="8225" y="15418"/>
                  <a:pt x="8232" y="15065"/>
                  <a:pt x="8226" y="14709"/>
                </a:cubicBezTo>
                <a:cubicBezTo>
                  <a:pt x="8223" y="14566"/>
                  <a:pt x="8218" y="14423"/>
                  <a:pt x="8211" y="14280"/>
                </a:cubicBezTo>
                <a:cubicBezTo>
                  <a:pt x="8203" y="14137"/>
                  <a:pt x="8194" y="13993"/>
                  <a:pt x="8182" y="13849"/>
                </a:cubicBezTo>
                <a:cubicBezTo>
                  <a:pt x="8158" y="13562"/>
                  <a:pt x="8124" y="13275"/>
                  <a:pt x="8080" y="12989"/>
                </a:cubicBezTo>
                <a:cubicBezTo>
                  <a:pt x="7964" y="12235"/>
                  <a:pt x="7776" y="11492"/>
                  <a:pt x="7503" y="10791"/>
                </a:cubicBezTo>
                <a:cubicBezTo>
                  <a:pt x="7503" y="10792"/>
                  <a:pt x="7503" y="10792"/>
                  <a:pt x="7503" y="10792"/>
                </a:cubicBezTo>
                <a:cubicBezTo>
                  <a:pt x="7230" y="10093"/>
                  <a:pt x="7042" y="9349"/>
                  <a:pt x="6926" y="8594"/>
                </a:cubicBezTo>
                <a:cubicBezTo>
                  <a:pt x="6904" y="8452"/>
                  <a:pt x="6884" y="8308"/>
                  <a:pt x="6867" y="8165"/>
                </a:cubicBezTo>
                <a:cubicBezTo>
                  <a:pt x="6850" y="8021"/>
                  <a:pt x="6836" y="7878"/>
                  <a:pt x="6824" y="7734"/>
                </a:cubicBezTo>
                <a:cubicBezTo>
                  <a:pt x="6818" y="7663"/>
                  <a:pt x="6813" y="7591"/>
                  <a:pt x="6808" y="7519"/>
                </a:cubicBezTo>
                <a:cubicBezTo>
                  <a:pt x="6798" y="7376"/>
                  <a:pt x="6791" y="7232"/>
                  <a:pt x="6786" y="7089"/>
                </a:cubicBezTo>
                <a:cubicBezTo>
                  <a:pt x="6781" y="6946"/>
                  <a:pt x="6778" y="6803"/>
                  <a:pt x="6778" y="6662"/>
                </a:cubicBezTo>
                <a:cubicBezTo>
                  <a:pt x="6776" y="6307"/>
                  <a:pt x="6789" y="5955"/>
                  <a:pt x="6814" y="5611"/>
                </a:cubicBezTo>
                <a:cubicBezTo>
                  <a:pt x="6834" y="5336"/>
                  <a:pt x="6862" y="5065"/>
                  <a:pt x="6897" y="4801"/>
                </a:cubicBezTo>
                <a:cubicBezTo>
                  <a:pt x="6906" y="4735"/>
                  <a:pt x="6915" y="4669"/>
                  <a:pt x="6925" y="4603"/>
                </a:cubicBezTo>
                <a:cubicBezTo>
                  <a:pt x="6973" y="4277"/>
                  <a:pt x="7032" y="3961"/>
                  <a:pt x="7102" y="3658"/>
                </a:cubicBezTo>
                <a:cubicBezTo>
                  <a:pt x="7143" y="3477"/>
                  <a:pt x="7188" y="3301"/>
                  <a:pt x="7236" y="3131"/>
                </a:cubicBezTo>
                <a:cubicBezTo>
                  <a:pt x="7285" y="2961"/>
                  <a:pt x="7336" y="2796"/>
                  <a:pt x="7390" y="2638"/>
                </a:cubicBezTo>
                <a:cubicBezTo>
                  <a:pt x="7426" y="2534"/>
                  <a:pt x="7463" y="2434"/>
                  <a:pt x="7501" y="2337"/>
                </a:cubicBezTo>
                <a:cubicBezTo>
                  <a:pt x="7519" y="2289"/>
                  <a:pt x="7538" y="2242"/>
                  <a:pt x="7557" y="2196"/>
                </a:cubicBezTo>
                <a:cubicBezTo>
                  <a:pt x="7617" y="2051"/>
                  <a:pt x="7680" y="1914"/>
                  <a:pt x="7745" y="1785"/>
                </a:cubicBezTo>
                <a:cubicBezTo>
                  <a:pt x="7810" y="1656"/>
                  <a:pt x="7877" y="1535"/>
                  <a:pt x="7946" y="1423"/>
                </a:cubicBezTo>
                <a:cubicBezTo>
                  <a:pt x="7992" y="1348"/>
                  <a:pt x="8039" y="1277"/>
                  <a:pt x="8087" y="1210"/>
                </a:cubicBezTo>
                <a:cubicBezTo>
                  <a:pt x="8135" y="1143"/>
                  <a:pt x="8184" y="1080"/>
                  <a:pt x="8234" y="1021"/>
                </a:cubicBezTo>
                <a:cubicBezTo>
                  <a:pt x="8258" y="992"/>
                  <a:pt x="8283" y="964"/>
                  <a:pt x="8308" y="937"/>
                </a:cubicBezTo>
                <a:cubicBezTo>
                  <a:pt x="8384" y="855"/>
                  <a:pt x="8460" y="784"/>
                  <a:pt x="8539" y="724"/>
                </a:cubicBezTo>
                <a:cubicBezTo>
                  <a:pt x="8591" y="684"/>
                  <a:pt x="8643" y="648"/>
                  <a:pt x="8697" y="617"/>
                </a:cubicBezTo>
                <a:cubicBezTo>
                  <a:pt x="8750" y="587"/>
                  <a:pt x="8804" y="561"/>
                  <a:pt x="8858" y="540"/>
                </a:cubicBezTo>
                <a:cubicBezTo>
                  <a:pt x="8993" y="490"/>
                  <a:pt x="9131" y="471"/>
                  <a:pt x="9269" y="488"/>
                </a:cubicBezTo>
                <a:cubicBezTo>
                  <a:pt x="9325" y="495"/>
                  <a:pt x="9381" y="508"/>
                  <a:pt x="9437" y="526"/>
                </a:cubicBezTo>
                <a:cubicBezTo>
                  <a:pt x="9492" y="545"/>
                  <a:pt x="9548" y="570"/>
                  <a:pt x="9604" y="600"/>
                </a:cubicBezTo>
                <a:cubicBezTo>
                  <a:pt x="9716" y="662"/>
                  <a:pt x="9828" y="748"/>
                  <a:pt x="9939" y="861"/>
                </a:cubicBezTo>
                <a:cubicBezTo>
                  <a:pt x="10233" y="1159"/>
                  <a:pt x="10523" y="1642"/>
                  <a:pt x="10796" y="2342"/>
                </a:cubicBezTo>
                <a:cubicBezTo>
                  <a:pt x="11069" y="3042"/>
                  <a:pt x="11257" y="3786"/>
                  <a:pt x="11373" y="4540"/>
                </a:cubicBezTo>
                <a:cubicBezTo>
                  <a:pt x="11417" y="4826"/>
                  <a:pt x="11451" y="5113"/>
                  <a:pt x="11475" y="5400"/>
                </a:cubicBezTo>
                <a:cubicBezTo>
                  <a:pt x="11487" y="5544"/>
                  <a:pt x="11496" y="5687"/>
                  <a:pt x="11504" y="5831"/>
                </a:cubicBezTo>
                <a:cubicBezTo>
                  <a:pt x="11511" y="5974"/>
                  <a:pt x="11516" y="6117"/>
                  <a:pt x="11519" y="6259"/>
                </a:cubicBezTo>
                <a:cubicBezTo>
                  <a:pt x="11525" y="6616"/>
                  <a:pt x="11518" y="6969"/>
                  <a:pt x="11498" y="7316"/>
                </a:cubicBezTo>
                <a:cubicBezTo>
                  <a:pt x="11490" y="7455"/>
                  <a:pt x="11480" y="7593"/>
                  <a:pt x="11468" y="7729"/>
                </a:cubicBezTo>
                <a:cubicBezTo>
                  <a:pt x="11456" y="7866"/>
                  <a:pt x="11442" y="8001"/>
                  <a:pt x="11427" y="8135"/>
                </a:cubicBezTo>
                <a:cubicBezTo>
                  <a:pt x="11403" y="8335"/>
                  <a:pt x="11375" y="8533"/>
                  <a:pt x="11344" y="8726"/>
                </a:cubicBezTo>
                <a:cubicBezTo>
                  <a:pt x="11333" y="8790"/>
                  <a:pt x="11322" y="8854"/>
                  <a:pt x="11311" y="8918"/>
                </a:cubicBezTo>
                <a:cubicBezTo>
                  <a:pt x="11288" y="9045"/>
                  <a:pt x="11264" y="9170"/>
                  <a:pt x="11237" y="9293"/>
                </a:cubicBezTo>
                <a:cubicBezTo>
                  <a:pt x="11211" y="9416"/>
                  <a:pt x="11183" y="9536"/>
                  <a:pt x="11154" y="9655"/>
                </a:cubicBezTo>
                <a:cubicBezTo>
                  <a:pt x="11111" y="9833"/>
                  <a:pt x="11063" y="10006"/>
                  <a:pt x="11013" y="10172"/>
                </a:cubicBezTo>
                <a:cubicBezTo>
                  <a:pt x="10963" y="10339"/>
                  <a:pt x="10909" y="10499"/>
                  <a:pt x="10853" y="10653"/>
                </a:cubicBezTo>
                <a:cubicBezTo>
                  <a:pt x="10834" y="10704"/>
                  <a:pt x="10815" y="10754"/>
                  <a:pt x="10796" y="10804"/>
                </a:cubicBezTo>
                <a:lnTo>
                  <a:pt x="10797" y="10808"/>
                </a:lnTo>
                <a:cubicBezTo>
                  <a:pt x="10758" y="10907"/>
                  <a:pt x="10721" y="11010"/>
                  <a:pt x="10685" y="11115"/>
                </a:cubicBezTo>
                <a:cubicBezTo>
                  <a:pt x="10630" y="11273"/>
                  <a:pt x="10579" y="11438"/>
                  <a:pt x="10531" y="11608"/>
                </a:cubicBezTo>
                <a:cubicBezTo>
                  <a:pt x="10482" y="11778"/>
                  <a:pt x="10437" y="11955"/>
                  <a:pt x="10396" y="12136"/>
                </a:cubicBezTo>
                <a:cubicBezTo>
                  <a:pt x="10327" y="12438"/>
                  <a:pt x="10267" y="12754"/>
                  <a:pt x="10219" y="13080"/>
                </a:cubicBezTo>
                <a:cubicBezTo>
                  <a:pt x="10209" y="13146"/>
                  <a:pt x="10200" y="13211"/>
                  <a:pt x="10191" y="13278"/>
                </a:cubicBezTo>
                <a:cubicBezTo>
                  <a:pt x="10156" y="13543"/>
                  <a:pt x="10128" y="13813"/>
                  <a:pt x="10108" y="14088"/>
                </a:cubicBezTo>
                <a:cubicBezTo>
                  <a:pt x="10083" y="14433"/>
                  <a:pt x="10071" y="14784"/>
                  <a:pt x="10072" y="15139"/>
                </a:cubicBezTo>
                <a:cubicBezTo>
                  <a:pt x="10073" y="15281"/>
                  <a:pt x="10075" y="15423"/>
                  <a:pt x="10080" y="15566"/>
                </a:cubicBezTo>
                <a:cubicBezTo>
                  <a:pt x="10085" y="15710"/>
                  <a:pt x="10092" y="15853"/>
                  <a:pt x="10102" y="15996"/>
                </a:cubicBezTo>
                <a:cubicBezTo>
                  <a:pt x="10107" y="16068"/>
                  <a:pt x="10112" y="16140"/>
                  <a:pt x="10118" y="16211"/>
                </a:cubicBezTo>
                <a:cubicBezTo>
                  <a:pt x="10130" y="16355"/>
                  <a:pt x="10145" y="16499"/>
                  <a:pt x="10162" y="16642"/>
                </a:cubicBezTo>
                <a:cubicBezTo>
                  <a:pt x="10179" y="16786"/>
                  <a:pt x="10198" y="16929"/>
                  <a:pt x="10220" y="17072"/>
                </a:cubicBezTo>
                <a:cubicBezTo>
                  <a:pt x="10336" y="17826"/>
                  <a:pt x="10524" y="18569"/>
                  <a:pt x="10797" y="19270"/>
                </a:cubicBezTo>
                <a:cubicBezTo>
                  <a:pt x="11070" y="19969"/>
                  <a:pt x="11360" y="20452"/>
                  <a:pt x="11654" y="20750"/>
                </a:cubicBezTo>
                <a:cubicBezTo>
                  <a:pt x="11709" y="20807"/>
                  <a:pt x="11765" y="20857"/>
                  <a:pt x="11821" y="20900"/>
                </a:cubicBezTo>
                <a:cubicBezTo>
                  <a:pt x="11877" y="20944"/>
                  <a:pt x="11933" y="20981"/>
                  <a:pt x="11989" y="21011"/>
                </a:cubicBezTo>
                <a:cubicBezTo>
                  <a:pt x="12017" y="21027"/>
                  <a:pt x="12045" y="21041"/>
                  <a:pt x="12073" y="21053"/>
                </a:cubicBezTo>
                <a:cubicBezTo>
                  <a:pt x="12129" y="21078"/>
                  <a:pt x="12184" y="21097"/>
                  <a:pt x="12240" y="21109"/>
                </a:cubicBezTo>
                <a:cubicBezTo>
                  <a:pt x="12296" y="21122"/>
                  <a:pt x="12352" y="21129"/>
                  <a:pt x="12407" y="21130"/>
                </a:cubicBezTo>
                <a:cubicBezTo>
                  <a:pt x="12545" y="21133"/>
                  <a:pt x="12682" y="21101"/>
                  <a:pt x="12816" y="21037"/>
                </a:cubicBezTo>
                <a:cubicBezTo>
                  <a:pt x="12924" y="20986"/>
                  <a:pt x="13029" y="20915"/>
                  <a:pt x="13132" y="20824"/>
                </a:cubicBezTo>
                <a:cubicBezTo>
                  <a:pt x="13158" y="20802"/>
                  <a:pt x="13183" y="20778"/>
                  <a:pt x="13209" y="20753"/>
                </a:cubicBezTo>
                <a:cubicBezTo>
                  <a:pt x="13336" y="20629"/>
                  <a:pt x="13459" y="20477"/>
                  <a:pt x="13577" y="20299"/>
                </a:cubicBezTo>
                <a:cubicBezTo>
                  <a:pt x="13648" y="20192"/>
                  <a:pt x="13716" y="20077"/>
                  <a:pt x="13783" y="19953"/>
                </a:cubicBezTo>
                <a:cubicBezTo>
                  <a:pt x="13849" y="19829"/>
                  <a:pt x="13913" y="19698"/>
                  <a:pt x="13975" y="19558"/>
                </a:cubicBezTo>
                <a:cubicBezTo>
                  <a:pt x="14016" y="19465"/>
                  <a:pt x="14056" y="19369"/>
                  <a:pt x="14095" y="19270"/>
                </a:cubicBezTo>
                <a:cubicBezTo>
                  <a:pt x="14114" y="19220"/>
                  <a:pt x="14133" y="19169"/>
                  <a:pt x="14152" y="19118"/>
                </a:cubicBezTo>
                <a:cubicBezTo>
                  <a:pt x="14208" y="18964"/>
                  <a:pt x="14262" y="18804"/>
                  <a:pt x="14312" y="18637"/>
                </a:cubicBezTo>
                <a:cubicBezTo>
                  <a:pt x="14362" y="18471"/>
                  <a:pt x="14409" y="18298"/>
                  <a:pt x="14453" y="18120"/>
                </a:cubicBezTo>
                <a:cubicBezTo>
                  <a:pt x="14482" y="18002"/>
                  <a:pt x="14510" y="17881"/>
                  <a:pt x="14536" y="17758"/>
                </a:cubicBezTo>
                <a:cubicBezTo>
                  <a:pt x="14562" y="17635"/>
                  <a:pt x="14587" y="17510"/>
                  <a:pt x="14610" y="17383"/>
                </a:cubicBezTo>
                <a:cubicBezTo>
                  <a:pt x="14621" y="17319"/>
                  <a:pt x="14632" y="17255"/>
                  <a:pt x="14643" y="17191"/>
                </a:cubicBezTo>
                <a:cubicBezTo>
                  <a:pt x="14674" y="16998"/>
                  <a:pt x="14702" y="16800"/>
                  <a:pt x="14725" y="16600"/>
                </a:cubicBezTo>
                <a:cubicBezTo>
                  <a:pt x="14741" y="16466"/>
                  <a:pt x="14755" y="16331"/>
                  <a:pt x="14767" y="16194"/>
                </a:cubicBezTo>
                <a:cubicBezTo>
                  <a:pt x="14779" y="16058"/>
                  <a:pt x="14789" y="15920"/>
                  <a:pt x="14797" y="15781"/>
                </a:cubicBezTo>
                <a:cubicBezTo>
                  <a:pt x="14817" y="15434"/>
                  <a:pt x="14824" y="15081"/>
                  <a:pt x="14817" y="14725"/>
                </a:cubicBezTo>
                <a:cubicBezTo>
                  <a:pt x="14815" y="14582"/>
                  <a:pt x="14810" y="14439"/>
                  <a:pt x="14802" y="14296"/>
                </a:cubicBezTo>
                <a:cubicBezTo>
                  <a:pt x="14795" y="14153"/>
                  <a:pt x="14785" y="14009"/>
                  <a:pt x="14774" y="13865"/>
                </a:cubicBezTo>
                <a:cubicBezTo>
                  <a:pt x="14750" y="13578"/>
                  <a:pt x="14716" y="13291"/>
                  <a:pt x="14672" y="13005"/>
                </a:cubicBezTo>
                <a:cubicBezTo>
                  <a:pt x="14556" y="12251"/>
                  <a:pt x="14367" y="11507"/>
                  <a:pt x="14095" y="10807"/>
                </a:cubicBezTo>
                <a:cubicBezTo>
                  <a:pt x="14095" y="10808"/>
                  <a:pt x="14095" y="10808"/>
                  <a:pt x="14094" y="10808"/>
                </a:cubicBezTo>
                <a:cubicBezTo>
                  <a:pt x="13822" y="10108"/>
                  <a:pt x="13633" y="9365"/>
                  <a:pt x="13517" y="8610"/>
                </a:cubicBezTo>
                <a:cubicBezTo>
                  <a:pt x="13495" y="8468"/>
                  <a:pt x="13476" y="8324"/>
                  <a:pt x="13459" y="8181"/>
                </a:cubicBezTo>
                <a:cubicBezTo>
                  <a:pt x="13442" y="8037"/>
                  <a:pt x="13428" y="7894"/>
                  <a:pt x="13416" y="7750"/>
                </a:cubicBezTo>
                <a:cubicBezTo>
                  <a:pt x="13410" y="7679"/>
                  <a:pt x="13404" y="7607"/>
                  <a:pt x="13399" y="7535"/>
                </a:cubicBezTo>
                <a:cubicBezTo>
                  <a:pt x="13390" y="7391"/>
                  <a:pt x="13382" y="7248"/>
                  <a:pt x="13378" y="7105"/>
                </a:cubicBezTo>
                <a:cubicBezTo>
                  <a:pt x="13373" y="6962"/>
                  <a:pt x="13370" y="6819"/>
                  <a:pt x="13369" y="6678"/>
                </a:cubicBezTo>
                <a:cubicBezTo>
                  <a:pt x="13368" y="6323"/>
                  <a:pt x="13381" y="5971"/>
                  <a:pt x="13406" y="5627"/>
                </a:cubicBezTo>
                <a:cubicBezTo>
                  <a:pt x="13425" y="5352"/>
                  <a:pt x="13453" y="5081"/>
                  <a:pt x="13489" y="4817"/>
                </a:cubicBezTo>
                <a:cubicBezTo>
                  <a:pt x="13497" y="4751"/>
                  <a:pt x="13507" y="4685"/>
                  <a:pt x="13516" y="4619"/>
                </a:cubicBezTo>
                <a:cubicBezTo>
                  <a:pt x="13565" y="4293"/>
                  <a:pt x="13624" y="3976"/>
                  <a:pt x="13693" y="3674"/>
                </a:cubicBezTo>
                <a:cubicBezTo>
                  <a:pt x="13735" y="3493"/>
                  <a:pt x="13780" y="3317"/>
                  <a:pt x="13828" y="3147"/>
                </a:cubicBezTo>
                <a:cubicBezTo>
                  <a:pt x="13876" y="2976"/>
                  <a:pt x="13928" y="2812"/>
                  <a:pt x="13982" y="2654"/>
                </a:cubicBezTo>
                <a:cubicBezTo>
                  <a:pt x="14018" y="2549"/>
                  <a:pt x="14055" y="2447"/>
                  <a:pt x="14094" y="2348"/>
                </a:cubicBezTo>
                <a:lnTo>
                  <a:pt x="14095" y="2349"/>
                </a:lnTo>
                <a:cubicBezTo>
                  <a:pt x="14114" y="2300"/>
                  <a:pt x="14134" y="2251"/>
                  <a:pt x="14154" y="2202"/>
                </a:cubicBezTo>
                <a:cubicBezTo>
                  <a:pt x="14214" y="2058"/>
                  <a:pt x="14276" y="1921"/>
                  <a:pt x="14341" y="1792"/>
                </a:cubicBezTo>
                <a:cubicBezTo>
                  <a:pt x="14406" y="1663"/>
                  <a:pt x="14473" y="1541"/>
                  <a:pt x="14542" y="1429"/>
                </a:cubicBezTo>
                <a:cubicBezTo>
                  <a:pt x="14589" y="1354"/>
                  <a:pt x="14636" y="1283"/>
                  <a:pt x="14684" y="1216"/>
                </a:cubicBezTo>
                <a:cubicBezTo>
                  <a:pt x="14732" y="1149"/>
                  <a:pt x="14780" y="1087"/>
                  <a:pt x="14830" y="1028"/>
                </a:cubicBezTo>
                <a:cubicBezTo>
                  <a:pt x="14855" y="998"/>
                  <a:pt x="14880" y="970"/>
                  <a:pt x="14905" y="943"/>
                </a:cubicBezTo>
                <a:cubicBezTo>
                  <a:pt x="14980" y="862"/>
                  <a:pt x="15057" y="791"/>
                  <a:pt x="15135" y="730"/>
                </a:cubicBezTo>
                <a:cubicBezTo>
                  <a:pt x="15187" y="690"/>
                  <a:pt x="15240" y="655"/>
                  <a:pt x="15293" y="624"/>
                </a:cubicBezTo>
                <a:cubicBezTo>
                  <a:pt x="15346" y="593"/>
                  <a:pt x="15400" y="568"/>
                  <a:pt x="15454" y="547"/>
                </a:cubicBezTo>
                <a:cubicBezTo>
                  <a:pt x="15589" y="496"/>
                  <a:pt x="15727" y="477"/>
                  <a:pt x="15866" y="495"/>
                </a:cubicBezTo>
                <a:cubicBezTo>
                  <a:pt x="15921" y="502"/>
                  <a:pt x="15977" y="514"/>
                  <a:pt x="16033" y="533"/>
                </a:cubicBezTo>
                <a:cubicBezTo>
                  <a:pt x="16089" y="552"/>
                  <a:pt x="16145" y="576"/>
                  <a:pt x="16201" y="607"/>
                </a:cubicBezTo>
                <a:cubicBezTo>
                  <a:pt x="16313" y="669"/>
                  <a:pt x="16424" y="755"/>
                  <a:pt x="16536" y="868"/>
                </a:cubicBezTo>
                <a:cubicBezTo>
                  <a:pt x="16830" y="1166"/>
                  <a:pt x="17119" y="1649"/>
                  <a:pt x="17392" y="2349"/>
                </a:cubicBezTo>
                <a:lnTo>
                  <a:pt x="17392" y="2349"/>
                </a:lnTo>
                <a:cubicBezTo>
                  <a:pt x="17665" y="3048"/>
                  <a:pt x="17853" y="3792"/>
                  <a:pt x="17969" y="4547"/>
                </a:cubicBezTo>
                <a:cubicBezTo>
                  <a:pt x="18013" y="4832"/>
                  <a:pt x="18047" y="5120"/>
                  <a:pt x="18071" y="5407"/>
                </a:cubicBezTo>
                <a:cubicBezTo>
                  <a:pt x="18083" y="5550"/>
                  <a:pt x="18093" y="5694"/>
                  <a:pt x="18100" y="5837"/>
                </a:cubicBezTo>
                <a:cubicBezTo>
                  <a:pt x="18107" y="5980"/>
                  <a:pt x="18112" y="6123"/>
                  <a:pt x="18115" y="6266"/>
                </a:cubicBezTo>
                <a:cubicBezTo>
                  <a:pt x="18122" y="6622"/>
                  <a:pt x="18114" y="6976"/>
                  <a:pt x="18094" y="7323"/>
                </a:cubicBezTo>
                <a:cubicBezTo>
                  <a:pt x="18086" y="7462"/>
                  <a:pt x="18077" y="7599"/>
                  <a:pt x="18065" y="7736"/>
                </a:cubicBezTo>
                <a:cubicBezTo>
                  <a:pt x="18053" y="7872"/>
                  <a:pt x="18039" y="8007"/>
                  <a:pt x="18023" y="8141"/>
                </a:cubicBezTo>
                <a:cubicBezTo>
                  <a:pt x="18000" y="8342"/>
                  <a:pt x="17972" y="8539"/>
                  <a:pt x="17940" y="8732"/>
                </a:cubicBezTo>
                <a:cubicBezTo>
                  <a:pt x="17930" y="8797"/>
                  <a:pt x="17919" y="8861"/>
                  <a:pt x="17907" y="8924"/>
                </a:cubicBezTo>
                <a:cubicBezTo>
                  <a:pt x="17884" y="9051"/>
                  <a:pt x="17860" y="9176"/>
                  <a:pt x="17834" y="9299"/>
                </a:cubicBezTo>
                <a:cubicBezTo>
                  <a:pt x="17808" y="9422"/>
                  <a:pt x="17780" y="9543"/>
                  <a:pt x="17751" y="9662"/>
                </a:cubicBezTo>
                <a:cubicBezTo>
                  <a:pt x="17707" y="9840"/>
                  <a:pt x="17660" y="10012"/>
                  <a:pt x="17609" y="10179"/>
                </a:cubicBezTo>
                <a:cubicBezTo>
                  <a:pt x="17559" y="10345"/>
                  <a:pt x="17506" y="10506"/>
                  <a:pt x="17449" y="10659"/>
                </a:cubicBezTo>
                <a:cubicBezTo>
                  <a:pt x="17431" y="10711"/>
                  <a:pt x="17411" y="10761"/>
                  <a:pt x="17392" y="10811"/>
                </a:cubicBezTo>
                <a:lnTo>
                  <a:pt x="17393" y="10814"/>
                </a:lnTo>
                <a:cubicBezTo>
                  <a:pt x="17355" y="10914"/>
                  <a:pt x="17317" y="11016"/>
                  <a:pt x="17281" y="11122"/>
                </a:cubicBezTo>
                <a:cubicBezTo>
                  <a:pt x="17227" y="11280"/>
                  <a:pt x="17175" y="11444"/>
                  <a:pt x="17127" y="11615"/>
                </a:cubicBezTo>
                <a:cubicBezTo>
                  <a:pt x="17079" y="11785"/>
                  <a:pt x="17034" y="11961"/>
                  <a:pt x="16992" y="12142"/>
                </a:cubicBezTo>
                <a:cubicBezTo>
                  <a:pt x="16923" y="12444"/>
                  <a:pt x="16864" y="12760"/>
                  <a:pt x="16815" y="13087"/>
                </a:cubicBezTo>
                <a:cubicBezTo>
                  <a:pt x="16806" y="13153"/>
                  <a:pt x="16796" y="13218"/>
                  <a:pt x="16788" y="13284"/>
                </a:cubicBezTo>
                <a:cubicBezTo>
                  <a:pt x="16752" y="13549"/>
                  <a:pt x="16724" y="13820"/>
                  <a:pt x="16705" y="14095"/>
                </a:cubicBezTo>
                <a:cubicBezTo>
                  <a:pt x="16680" y="14439"/>
                  <a:pt x="16667" y="14791"/>
                  <a:pt x="16668" y="15146"/>
                </a:cubicBezTo>
                <a:cubicBezTo>
                  <a:pt x="16669" y="15288"/>
                  <a:pt x="16671" y="15430"/>
                  <a:pt x="16677" y="15573"/>
                </a:cubicBezTo>
                <a:cubicBezTo>
                  <a:pt x="16682" y="15716"/>
                  <a:pt x="16689" y="15859"/>
                  <a:pt x="16698" y="16003"/>
                </a:cubicBezTo>
                <a:cubicBezTo>
                  <a:pt x="16703" y="16074"/>
                  <a:pt x="16709" y="16146"/>
                  <a:pt x="16715" y="16218"/>
                </a:cubicBezTo>
                <a:cubicBezTo>
                  <a:pt x="16727" y="16362"/>
                  <a:pt x="16741" y="16505"/>
                  <a:pt x="16758" y="16649"/>
                </a:cubicBezTo>
                <a:cubicBezTo>
                  <a:pt x="16775" y="16792"/>
                  <a:pt x="16794" y="16936"/>
                  <a:pt x="16816" y="17078"/>
                </a:cubicBezTo>
                <a:cubicBezTo>
                  <a:pt x="16932" y="17833"/>
                  <a:pt x="17121" y="18576"/>
                  <a:pt x="17393" y="19276"/>
                </a:cubicBezTo>
                <a:cubicBezTo>
                  <a:pt x="17666" y="19976"/>
                  <a:pt x="17956" y="20459"/>
                  <a:pt x="18250" y="20757"/>
                </a:cubicBezTo>
                <a:cubicBezTo>
                  <a:pt x="18306" y="20814"/>
                  <a:pt x="18362" y="20863"/>
                  <a:pt x="18417" y="20907"/>
                </a:cubicBezTo>
                <a:cubicBezTo>
                  <a:pt x="18473" y="20950"/>
                  <a:pt x="18529" y="20987"/>
                  <a:pt x="18585" y="21018"/>
                </a:cubicBezTo>
                <a:cubicBezTo>
                  <a:pt x="18613" y="21033"/>
                  <a:pt x="18641" y="21047"/>
                  <a:pt x="18669" y="21060"/>
                </a:cubicBezTo>
                <a:cubicBezTo>
                  <a:pt x="18725" y="21084"/>
                  <a:pt x="18781" y="21103"/>
                  <a:pt x="18837" y="21116"/>
                </a:cubicBezTo>
                <a:cubicBezTo>
                  <a:pt x="18892" y="21128"/>
                  <a:pt x="18948" y="21135"/>
                  <a:pt x="19003" y="21137"/>
                </a:cubicBezTo>
                <a:cubicBezTo>
                  <a:pt x="19141" y="21140"/>
                  <a:pt x="19278" y="21108"/>
                  <a:pt x="19413" y="21044"/>
                </a:cubicBezTo>
                <a:cubicBezTo>
                  <a:pt x="19520" y="20993"/>
                  <a:pt x="19625" y="20921"/>
                  <a:pt x="19728" y="20831"/>
                </a:cubicBezTo>
                <a:cubicBezTo>
                  <a:pt x="19754" y="20808"/>
                  <a:pt x="19780" y="20785"/>
                  <a:pt x="19805" y="20760"/>
                </a:cubicBezTo>
                <a:cubicBezTo>
                  <a:pt x="19933" y="20636"/>
                  <a:pt x="20056" y="20483"/>
                  <a:pt x="20174" y="20306"/>
                </a:cubicBezTo>
                <a:cubicBezTo>
                  <a:pt x="20244" y="20199"/>
                  <a:pt x="20313" y="20083"/>
                  <a:pt x="20379" y="19960"/>
                </a:cubicBezTo>
                <a:cubicBezTo>
                  <a:pt x="20446" y="19836"/>
                  <a:pt x="20510" y="19704"/>
                  <a:pt x="20571" y="19565"/>
                </a:cubicBezTo>
                <a:cubicBezTo>
                  <a:pt x="20612" y="19472"/>
                  <a:pt x="20653" y="19375"/>
                  <a:pt x="20691" y="19276"/>
                </a:cubicBezTo>
                <a:cubicBezTo>
                  <a:pt x="20691" y="19276"/>
                  <a:pt x="20691" y="19276"/>
                  <a:pt x="20691" y="19276"/>
                </a:cubicBezTo>
                <a:cubicBezTo>
                  <a:pt x="20711" y="19226"/>
                  <a:pt x="20730" y="19176"/>
                  <a:pt x="20748" y="19125"/>
                </a:cubicBezTo>
                <a:cubicBezTo>
                  <a:pt x="20805" y="18971"/>
                  <a:pt x="20858" y="18810"/>
                  <a:pt x="20908" y="18644"/>
                </a:cubicBezTo>
                <a:cubicBezTo>
                  <a:pt x="20959" y="18477"/>
                  <a:pt x="21006" y="18305"/>
                  <a:pt x="21050" y="18127"/>
                </a:cubicBezTo>
                <a:cubicBezTo>
                  <a:pt x="21079" y="18009"/>
                  <a:pt x="21107" y="17887"/>
                  <a:pt x="21133" y="17764"/>
                </a:cubicBezTo>
                <a:cubicBezTo>
                  <a:pt x="21159" y="17641"/>
                  <a:pt x="21183" y="17516"/>
                  <a:pt x="21206" y="17389"/>
                </a:cubicBezTo>
                <a:cubicBezTo>
                  <a:pt x="21218" y="17326"/>
                  <a:pt x="21229" y="17262"/>
                  <a:pt x="21239" y="17197"/>
                </a:cubicBezTo>
                <a:cubicBezTo>
                  <a:pt x="21271" y="17004"/>
                  <a:pt x="21299" y="16807"/>
                  <a:pt x="21322" y="16606"/>
                </a:cubicBezTo>
                <a:cubicBezTo>
                  <a:pt x="21338" y="16472"/>
                  <a:pt x="21352" y="16337"/>
                  <a:pt x="21364" y="16201"/>
                </a:cubicBezTo>
                <a:cubicBezTo>
                  <a:pt x="21375" y="16064"/>
                  <a:pt x="21385" y="15927"/>
                  <a:pt x="21393" y="15788"/>
                </a:cubicBezTo>
                <a:cubicBezTo>
                  <a:pt x="21414" y="15441"/>
                  <a:pt x="21421" y="15088"/>
                  <a:pt x="21414" y="14731"/>
                </a:cubicBezTo>
                <a:close/>
              </a:path>
            </a:pathLst>
          </a:custGeom>
          <a:solidFill>
            <a:schemeClr val="tx2">
              <a:lumMod val="75000"/>
            </a:schemeClr>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sp>
        <p:nvSpPr>
          <p:cNvPr id="31" name="Shape">
            <a:extLst>
              <a:ext uri="{FF2B5EF4-FFF2-40B4-BE49-F238E27FC236}">
                <a16:creationId xmlns:a16="http://schemas.microsoft.com/office/drawing/2014/main" id="{FE3D6F6E-2677-1049-B99D-C85EB88211F2}"/>
              </a:ext>
            </a:extLst>
          </p:cNvPr>
          <p:cNvSpPr/>
          <p:nvPr/>
        </p:nvSpPr>
        <p:spPr>
          <a:xfrm>
            <a:off x="6639251" y="1142796"/>
            <a:ext cx="260556" cy="257034"/>
          </a:xfrm>
          <a:custGeom>
            <a:avLst/>
            <a:gdLst/>
            <a:ahLst/>
            <a:cxnLst>
              <a:cxn ang="0">
                <a:pos x="wd2" y="hd2"/>
              </a:cxn>
              <a:cxn ang="5400000">
                <a:pos x="wd2" y="hd2"/>
              </a:cxn>
              <a:cxn ang="10800000">
                <a:pos x="wd2" y="hd2"/>
              </a:cxn>
              <a:cxn ang="16200000">
                <a:pos x="wd2" y="hd2"/>
              </a:cxn>
            </a:cxnLst>
            <a:rect l="0" t="0" r="r" b="b"/>
            <a:pathLst>
              <a:path w="21401" h="21402" extrusionOk="0">
                <a:moveTo>
                  <a:pt x="12217" y="21322"/>
                </a:moveTo>
                <a:cubicBezTo>
                  <a:pt x="12631" y="20508"/>
                  <a:pt x="12484" y="19463"/>
                  <a:pt x="11776" y="18744"/>
                </a:cubicBezTo>
                <a:cubicBezTo>
                  <a:pt x="11076" y="18038"/>
                  <a:pt x="10052" y="17882"/>
                  <a:pt x="9245" y="18270"/>
                </a:cubicBezTo>
                <a:lnTo>
                  <a:pt x="9156" y="18181"/>
                </a:lnTo>
                <a:cubicBezTo>
                  <a:pt x="10198" y="17100"/>
                  <a:pt x="9731" y="14906"/>
                  <a:pt x="8091" y="13253"/>
                </a:cubicBezTo>
                <a:cubicBezTo>
                  <a:pt x="6456" y="11600"/>
                  <a:pt x="4268" y="11113"/>
                  <a:pt x="3186" y="12154"/>
                </a:cubicBezTo>
                <a:lnTo>
                  <a:pt x="3096" y="12065"/>
                </a:lnTo>
                <a:cubicBezTo>
                  <a:pt x="3488" y="11256"/>
                  <a:pt x="3341" y="10233"/>
                  <a:pt x="2642" y="9523"/>
                </a:cubicBezTo>
                <a:cubicBezTo>
                  <a:pt x="1934" y="8804"/>
                  <a:pt x="891" y="8652"/>
                  <a:pt x="76" y="9063"/>
                </a:cubicBezTo>
                <a:lnTo>
                  <a:pt x="0" y="8983"/>
                </a:lnTo>
                <a:lnTo>
                  <a:pt x="3150" y="7607"/>
                </a:lnTo>
                <a:lnTo>
                  <a:pt x="14052" y="2840"/>
                </a:lnTo>
                <a:lnTo>
                  <a:pt x="20410" y="61"/>
                </a:lnTo>
                <a:cubicBezTo>
                  <a:pt x="21003" y="-198"/>
                  <a:pt x="21600" y="410"/>
                  <a:pt x="21337" y="999"/>
                </a:cubicBezTo>
                <a:lnTo>
                  <a:pt x="18521" y="7356"/>
                </a:lnTo>
                <a:lnTo>
                  <a:pt x="13692" y="18257"/>
                </a:lnTo>
                <a:lnTo>
                  <a:pt x="12297" y="21402"/>
                </a:lnTo>
                <a:lnTo>
                  <a:pt x="12217" y="21322"/>
                </a:lnTo>
                <a:close/>
              </a:path>
            </a:pathLst>
          </a:custGeom>
          <a:solidFill>
            <a:srgbClr val="EED6C2"/>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sp>
        <p:nvSpPr>
          <p:cNvPr id="32" name="Shape">
            <a:extLst>
              <a:ext uri="{FF2B5EF4-FFF2-40B4-BE49-F238E27FC236}">
                <a16:creationId xmlns:a16="http://schemas.microsoft.com/office/drawing/2014/main" id="{D3371125-6F56-D741-BAC3-40A1CF943BED}"/>
              </a:ext>
            </a:extLst>
          </p:cNvPr>
          <p:cNvSpPr/>
          <p:nvPr/>
        </p:nvSpPr>
        <p:spPr>
          <a:xfrm>
            <a:off x="6813643" y="1142795"/>
            <a:ext cx="89120" cy="88145"/>
          </a:xfrm>
          <a:custGeom>
            <a:avLst/>
            <a:gdLst/>
            <a:ahLst/>
            <a:cxnLst>
              <a:cxn ang="0">
                <a:pos x="wd2" y="hd2"/>
              </a:cxn>
              <a:cxn ang="5400000">
                <a:pos x="wd2" y="hd2"/>
              </a:cxn>
              <a:cxn ang="10800000">
                <a:pos x="wd2" y="hd2"/>
              </a:cxn>
              <a:cxn ang="16200000">
                <a:pos x="wd2" y="hd2"/>
              </a:cxn>
            </a:cxnLst>
            <a:rect l="0" t="0" r="r" b="b"/>
            <a:pathLst>
              <a:path w="21035" h="21035" extrusionOk="0">
                <a:moveTo>
                  <a:pt x="0" y="8180"/>
                </a:moveTo>
                <a:lnTo>
                  <a:pt x="18194" y="178"/>
                </a:lnTo>
                <a:cubicBezTo>
                  <a:pt x="19884" y="-565"/>
                  <a:pt x="21600" y="1151"/>
                  <a:pt x="20857" y="2841"/>
                </a:cubicBezTo>
                <a:lnTo>
                  <a:pt x="12855" y="21035"/>
                </a:lnTo>
                <a:cubicBezTo>
                  <a:pt x="10320" y="19652"/>
                  <a:pt x="7810" y="17808"/>
                  <a:pt x="5518" y="15517"/>
                </a:cubicBezTo>
                <a:cubicBezTo>
                  <a:pt x="3227" y="13225"/>
                  <a:pt x="1383" y="10715"/>
                  <a:pt x="0" y="8180"/>
                </a:cubicBezTo>
                <a:close/>
              </a:path>
            </a:pathLst>
          </a:custGeom>
          <a:solidFill>
            <a:schemeClr val="accent3">
              <a:lumMod val="75000"/>
            </a:schemeClr>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sp>
        <p:nvSpPr>
          <p:cNvPr id="33" name="Shape">
            <a:extLst>
              <a:ext uri="{FF2B5EF4-FFF2-40B4-BE49-F238E27FC236}">
                <a16:creationId xmlns:a16="http://schemas.microsoft.com/office/drawing/2014/main" id="{0000F08C-4309-B346-874B-5CBA7A724AF4}"/>
              </a:ext>
            </a:extLst>
          </p:cNvPr>
          <p:cNvSpPr/>
          <p:nvPr/>
        </p:nvSpPr>
        <p:spPr>
          <a:xfrm>
            <a:off x="6753695" y="1366236"/>
            <a:ext cx="39588" cy="39588"/>
          </a:xfrm>
          <a:custGeom>
            <a:avLst/>
            <a:gdLst/>
            <a:ahLst/>
            <a:cxnLst>
              <a:cxn ang="0">
                <a:pos x="wd2" y="hd2"/>
              </a:cxn>
              <a:cxn ang="5400000">
                <a:pos x="wd2" y="hd2"/>
              </a:cxn>
              <a:cxn ang="10800000">
                <a:pos x="wd2" y="hd2"/>
              </a:cxn>
              <a:cxn ang="16200000">
                <a:pos x="wd2" y="hd2"/>
              </a:cxn>
            </a:cxnLst>
            <a:rect l="0" t="0" r="r" b="b"/>
            <a:pathLst>
              <a:path w="21600" h="21600" extrusionOk="0">
                <a:moveTo>
                  <a:pt x="14681" y="21600"/>
                </a:moveTo>
                <a:lnTo>
                  <a:pt x="0" y="5405"/>
                </a:lnTo>
                <a:cubicBezTo>
                  <a:pt x="1730" y="3604"/>
                  <a:pt x="2573" y="1802"/>
                  <a:pt x="4303" y="0"/>
                </a:cubicBezTo>
                <a:lnTo>
                  <a:pt x="21600" y="17996"/>
                </a:lnTo>
                <a:cubicBezTo>
                  <a:pt x="19870" y="19798"/>
                  <a:pt x="17297" y="19798"/>
                  <a:pt x="14681" y="21600"/>
                </a:cubicBezTo>
                <a:close/>
              </a:path>
            </a:pathLst>
          </a:custGeom>
          <a:solidFill>
            <a:srgbClr val="EED6C2"/>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sp>
        <p:nvSpPr>
          <p:cNvPr id="34" name="Shape">
            <a:extLst>
              <a:ext uri="{FF2B5EF4-FFF2-40B4-BE49-F238E27FC236}">
                <a16:creationId xmlns:a16="http://schemas.microsoft.com/office/drawing/2014/main" id="{23EA8CE8-6D3C-4B42-AF55-BFB30DFADF97}"/>
              </a:ext>
            </a:extLst>
          </p:cNvPr>
          <p:cNvSpPr/>
          <p:nvPr/>
        </p:nvSpPr>
        <p:spPr>
          <a:xfrm>
            <a:off x="6677399" y="1289938"/>
            <a:ext cx="39588" cy="39588"/>
          </a:xfrm>
          <a:custGeom>
            <a:avLst/>
            <a:gdLst/>
            <a:ahLst/>
            <a:cxnLst>
              <a:cxn ang="0">
                <a:pos x="wd2" y="hd2"/>
              </a:cxn>
              <a:cxn ang="5400000">
                <a:pos x="wd2" y="hd2"/>
              </a:cxn>
              <a:cxn ang="10800000">
                <a:pos x="wd2" y="hd2"/>
              </a:cxn>
              <a:cxn ang="16200000">
                <a:pos x="wd2" y="hd2"/>
              </a:cxn>
            </a:cxnLst>
            <a:rect l="0" t="0" r="r" b="b"/>
            <a:pathLst>
              <a:path w="21600" h="21600" extrusionOk="0">
                <a:moveTo>
                  <a:pt x="0" y="6919"/>
                </a:moveTo>
                <a:cubicBezTo>
                  <a:pt x="917" y="5189"/>
                  <a:pt x="1880" y="2595"/>
                  <a:pt x="2797" y="0"/>
                </a:cubicBezTo>
                <a:lnTo>
                  <a:pt x="21600" y="17276"/>
                </a:lnTo>
                <a:cubicBezTo>
                  <a:pt x="19720" y="19005"/>
                  <a:pt x="17839" y="19870"/>
                  <a:pt x="15959" y="21600"/>
                </a:cubicBezTo>
                <a:lnTo>
                  <a:pt x="0" y="6919"/>
                </a:lnTo>
                <a:close/>
              </a:path>
            </a:pathLst>
          </a:custGeom>
          <a:solidFill>
            <a:srgbClr val="EED6C2"/>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Calibri" panose="020F0502020204030204"/>
            </a:endParaRPr>
          </a:p>
        </p:txBody>
      </p:sp>
      <p:pic>
        <p:nvPicPr>
          <p:cNvPr id="59" name="Google Shape;964;p49"/>
          <p:cNvPicPr preferRelativeResize="0"/>
          <p:nvPr/>
        </p:nvPicPr>
        <p:blipFill rotWithShape="1">
          <a:blip r:embed="rId7">
            <a:alphaModFix/>
          </a:blip>
          <a:srcRect/>
          <a:stretch/>
        </p:blipFill>
        <p:spPr>
          <a:xfrm>
            <a:off x="830459" y="1405824"/>
            <a:ext cx="980997" cy="685166"/>
          </a:xfrm>
          <a:prstGeom prst="rect">
            <a:avLst/>
          </a:prstGeom>
          <a:noFill/>
          <a:ln>
            <a:noFill/>
          </a:ln>
        </p:spPr>
      </p:pic>
      <p:pic>
        <p:nvPicPr>
          <p:cNvPr id="60" name="Google Shape;963;p49"/>
          <p:cNvPicPr preferRelativeResize="0"/>
          <p:nvPr/>
        </p:nvPicPr>
        <p:blipFill rotWithShape="1">
          <a:blip r:embed="rId8">
            <a:alphaModFix/>
          </a:blip>
          <a:srcRect/>
          <a:stretch/>
        </p:blipFill>
        <p:spPr>
          <a:xfrm>
            <a:off x="1786114" y="2407641"/>
            <a:ext cx="974868" cy="765669"/>
          </a:xfrm>
          <a:prstGeom prst="rect">
            <a:avLst/>
          </a:prstGeom>
          <a:noFill/>
          <a:ln>
            <a:noFill/>
          </a:ln>
        </p:spPr>
      </p:pic>
      <p:pic>
        <p:nvPicPr>
          <p:cNvPr id="61" name="Google Shape;960;p49"/>
          <p:cNvPicPr preferRelativeResize="0"/>
          <p:nvPr/>
        </p:nvPicPr>
        <p:blipFill rotWithShape="1">
          <a:blip r:embed="rId9">
            <a:alphaModFix/>
          </a:blip>
          <a:srcRect/>
          <a:stretch/>
        </p:blipFill>
        <p:spPr>
          <a:xfrm>
            <a:off x="2891925" y="1417730"/>
            <a:ext cx="846677" cy="673260"/>
          </a:xfrm>
          <a:prstGeom prst="rect">
            <a:avLst/>
          </a:prstGeom>
          <a:noFill/>
          <a:ln>
            <a:noFill/>
          </a:ln>
        </p:spPr>
      </p:pic>
      <p:pic>
        <p:nvPicPr>
          <p:cNvPr id="62" name="Google Shape;952;p49" descr="Imagen relacionada"/>
          <p:cNvPicPr preferRelativeResize="0"/>
          <p:nvPr/>
        </p:nvPicPr>
        <p:blipFill rotWithShape="1">
          <a:blip r:embed="rId10">
            <a:alphaModFix/>
          </a:blip>
          <a:srcRect/>
          <a:stretch/>
        </p:blipFill>
        <p:spPr>
          <a:xfrm>
            <a:off x="3772057" y="2407641"/>
            <a:ext cx="943535" cy="681252"/>
          </a:xfrm>
          <a:prstGeom prst="snip2DiagRect">
            <a:avLst>
              <a:gd name="adj1" fmla="val 2137"/>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63" name="Google Shape;953;p49" descr="Resultado de imagen para estilos de vida saludable"/>
          <p:cNvPicPr preferRelativeResize="0"/>
          <p:nvPr/>
        </p:nvPicPr>
        <p:blipFill rotWithShape="1">
          <a:blip r:embed="rId11">
            <a:alphaModFix/>
          </a:blip>
          <a:srcRect/>
          <a:stretch/>
        </p:blipFill>
        <p:spPr>
          <a:xfrm>
            <a:off x="4819071" y="1451911"/>
            <a:ext cx="801970" cy="66580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64" name="Google Shape;954;p49"/>
          <p:cNvPicPr preferRelativeResize="0"/>
          <p:nvPr/>
        </p:nvPicPr>
        <p:blipFill rotWithShape="1">
          <a:blip r:embed="rId12">
            <a:alphaModFix/>
          </a:blip>
          <a:srcRect/>
          <a:stretch/>
        </p:blipFill>
        <p:spPr>
          <a:xfrm>
            <a:off x="5692038" y="2285490"/>
            <a:ext cx="985361" cy="965401"/>
          </a:xfrm>
          <a:prstGeom prst="rect">
            <a:avLst/>
          </a:prstGeom>
          <a:noFill/>
          <a:ln>
            <a:noFill/>
          </a:ln>
          <a:effectLst>
            <a:outerShdw blurRad="190500" algn="tl" rotWithShape="0">
              <a:srgbClr val="000000">
                <a:alpha val="69803"/>
              </a:srgbClr>
            </a:outerShdw>
          </a:effectLst>
        </p:spPr>
      </p:pic>
      <p:graphicFrame>
        <p:nvGraphicFramePr>
          <p:cNvPr id="2" name="Diagrama 1"/>
          <p:cNvGraphicFramePr/>
          <p:nvPr>
            <p:extLst>
              <p:ext uri="{D42A27DB-BD31-4B8C-83A1-F6EECF244321}">
                <p14:modId xmlns:p14="http://schemas.microsoft.com/office/powerpoint/2010/main" val="1866282073"/>
              </p:ext>
            </p:extLst>
          </p:nvPr>
        </p:nvGraphicFramePr>
        <p:xfrm>
          <a:off x="222481" y="3677830"/>
          <a:ext cx="7741286" cy="272724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40814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050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203;p7">
            <a:extLst>
              <a:ext uri="{FF2B5EF4-FFF2-40B4-BE49-F238E27FC236}">
                <a16:creationId xmlns:a16="http://schemas.microsoft.com/office/drawing/2014/main" id="{5910A773-514C-7AA7-2A03-B8A7F810D676}"/>
              </a:ext>
            </a:extLst>
          </p:cNvPr>
          <p:cNvSpPr txBox="1">
            <a:spLocks noGrp="1"/>
          </p:cNvSpPr>
          <p:nvPr>
            <p:ph type="title"/>
          </p:nvPr>
        </p:nvSpPr>
        <p:spPr>
          <a:xfrm>
            <a:off x="2977672" y="734298"/>
            <a:ext cx="3527881" cy="350865"/>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000" dirty="0">
                <a:latin typeface="Arial" panose="020B0604020202020204" pitchFamily="34" charset="0"/>
                <a:cs typeface="Arial" panose="020B0604020202020204" pitchFamily="34" charset="0"/>
              </a:rPr>
              <a:t>Objetivo y Alcance del SIG</a:t>
            </a:r>
            <a:endParaRPr sz="2000" dirty="0">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F8695504-4884-48FE-DA3E-8554B7720C88}"/>
              </a:ext>
            </a:extLst>
          </p:cNvPr>
          <p:cNvSpPr/>
          <p:nvPr/>
        </p:nvSpPr>
        <p:spPr>
          <a:xfrm>
            <a:off x="7610415" y="2836925"/>
            <a:ext cx="3207450" cy="1107996"/>
          </a:xfrm>
          <a:prstGeom prst="rect">
            <a:avLst/>
          </a:prstGeom>
        </p:spPr>
        <p:txBody>
          <a:bodyPr wrap="square">
            <a:spAutoFit/>
          </a:bodyPr>
          <a:lstStyle/>
          <a:p>
            <a:pPr lvl="0" algn="just"/>
            <a:r>
              <a:rPr lang="es-MX" sz="1100" b="1" dirty="0">
                <a:solidFill>
                  <a:schemeClr val="bg1"/>
                </a:solidFill>
                <a:latin typeface="Arial" panose="020B0604020202020204" pitchFamily="34" charset="0"/>
                <a:ea typeface="Quattrocento Sans"/>
                <a:cs typeface="Arial" panose="020B0604020202020204" pitchFamily="34" charset="0"/>
                <a:sym typeface="Quattrocento Sans"/>
              </a:rPr>
              <a:t>Garantizar la capacidad de proporcionar regularmente servicios que satisfagan los requisitos de los grupos de interés, así como los legales y reglamentarios aplicables, protegiendo el ambiente, la seguridad y la salud en el trabajo. </a:t>
            </a:r>
            <a:endParaRPr lang="es-MX" sz="1100" dirty="0">
              <a:solidFill>
                <a:schemeClr val="bg1"/>
              </a:solidFill>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761612280"/>
              </p:ext>
            </p:extLst>
          </p:nvPr>
        </p:nvGraphicFramePr>
        <p:xfrm>
          <a:off x="0" y="1085163"/>
          <a:ext cx="5497803" cy="4285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Google Shape;204;p7">
            <a:extLst>
              <a:ext uri="{FF2B5EF4-FFF2-40B4-BE49-F238E27FC236}">
                <a16:creationId xmlns:a16="http://schemas.microsoft.com/office/drawing/2014/main" id="{5E0EB8F3-B60A-077E-8F20-0D37475EA51F}"/>
              </a:ext>
            </a:extLst>
          </p:cNvPr>
          <p:cNvSpPr txBox="1"/>
          <p:nvPr/>
        </p:nvSpPr>
        <p:spPr>
          <a:xfrm>
            <a:off x="8005116" y="5659361"/>
            <a:ext cx="3648818" cy="677108"/>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s-ES" sz="1100" dirty="0">
                <a:solidFill>
                  <a:srgbClr val="000000"/>
                </a:solidFill>
                <a:latin typeface="Arial" panose="020B0604020202020204" pitchFamily="34" charset="0"/>
                <a:ea typeface="Libre Franklin Medium"/>
                <a:cs typeface="Arial" panose="020B0604020202020204" pitchFamily="34" charset="0"/>
                <a:sym typeface="Libre Franklin Medium"/>
              </a:rPr>
              <a:t>El Sistema Integrado de Gestión UMNG </a:t>
            </a:r>
            <a:endParaRPr sz="1100" dirty="0">
              <a:latin typeface="Arial" panose="020B0604020202020204" pitchFamily="34" charset="0"/>
              <a:cs typeface="Arial" panose="020B0604020202020204" pitchFamily="34" charset="0"/>
            </a:endParaRPr>
          </a:p>
          <a:p>
            <a:pPr marL="0" marR="0" lvl="0" indent="0" algn="just" rtl="0">
              <a:spcBef>
                <a:spcPts val="0"/>
              </a:spcBef>
              <a:spcAft>
                <a:spcPts val="0"/>
              </a:spcAft>
              <a:buNone/>
            </a:pPr>
            <a:r>
              <a:rPr lang="es-ES" sz="1100" dirty="0">
                <a:solidFill>
                  <a:srgbClr val="000000"/>
                </a:solidFill>
                <a:latin typeface="Arial" panose="020B0604020202020204" pitchFamily="34" charset="0"/>
                <a:ea typeface="Libre Franklin Medium"/>
                <a:cs typeface="Arial" panose="020B0604020202020204" pitchFamily="34" charset="0"/>
                <a:sym typeface="Libre Franklin Medium"/>
              </a:rPr>
              <a:t>se ha implementado, mantenido y mejorado en los procesos de la institución, con énfasis en los procesos misionales </a:t>
            </a:r>
            <a:endParaRPr sz="1100" dirty="0">
              <a:latin typeface="Arial" panose="020B0604020202020204" pitchFamily="34" charset="0"/>
              <a:cs typeface="Arial" panose="020B0604020202020204" pitchFamily="34" charset="0"/>
            </a:endParaRPr>
          </a:p>
        </p:txBody>
      </p:sp>
      <p:pic>
        <p:nvPicPr>
          <p:cNvPr id="14" name="Google Shape;205;p7">
            <a:extLst>
              <a:ext uri="{FF2B5EF4-FFF2-40B4-BE49-F238E27FC236}">
                <a16:creationId xmlns:a16="http://schemas.microsoft.com/office/drawing/2014/main" id="{6D3B7BDE-3D22-AE2D-C090-D126D43C86EB}"/>
              </a:ext>
            </a:extLst>
          </p:cNvPr>
          <p:cNvPicPr preferRelativeResize="0"/>
          <p:nvPr/>
        </p:nvPicPr>
        <p:blipFill rotWithShape="1">
          <a:blip r:embed="rId8">
            <a:alphaModFix/>
          </a:blip>
          <a:srcRect/>
          <a:stretch/>
        </p:blipFill>
        <p:spPr>
          <a:xfrm>
            <a:off x="6808198" y="1586339"/>
            <a:ext cx="4811883" cy="3758458"/>
          </a:xfrm>
          <a:prstGeom prst="rect">
            <a:avLst/>
          </a:prstGeom>
          <a:noFill/>
          <a:ln>
            <a:noFill/>
          </a:ln>
        </p:spPr>
      </p:pic>
    </p:spTree>
    <p:extLst>
      <p:ext uri="{BB962C8B-B14F-4D97-AF65-F5344CB8AC3E}">
        <p14:creationId xmlns:p14="http://schemas.microsoft.com/office/powerpoint/2010/main" val="153749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 name="Google Shape;233;p9">
            <a:extLst>
              <a:ext uri="{FF2B5EF4-FFF2-40B4-BE49-F238E27FC236}">
                <a16:creationId xmlns:a16="http://schemas.microsoft.com/office/drawing/2014/main" id="{A0A91AFB-1AC1-52A5-BC3A-ED2CE581F999}"/>
              </a:ext>
            </a:extLst>
          </p:cNvPr>
          <p:cNvSpPr txBox="1"/>
          <p:nvPr/>
        </p:nvSpPr>
        <p:spPr>
          <a:xfrm>
            <a:off x="3200400" y="357276"/>
            <a:ext cx="7979557" cy="615553"/>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447"/>
              </a:buClr>
              <a:buSzPts val="3200"/>
              <a:buFont typeface="Helvetica Neue"/>
              <a:buNone/>
            </a:pPr>
            <a:r>
              <a:rPr lang="es-ES" sz="2000" b="0" i="0" dirty="0">
                <a:solidFill>
                  <a:srgbClr val="000447"/>
                </a:solidFill>
                <a:latin typeface="Arial" panose="020B0604020202020204" pitchFamily="34" charset="0"/>
                <a:ea typeface="Helvetica Neue"/>
                <a:cs typeface="Arial" panose="020B0604020202020204" pitchFamily="34" charset="0"/>
                <a:sym typeface="Helvetica Neue"/>
              </a:rPr>
              <a:t>Interacción de las normas - Aspectos Importantes</a:t>
            </a:r>
            <a:endParaRPr sz="2000" dirty="0">
              <a:latin typeface="Arial" panose="020B0604020202020204" pitchFamily="34" charset="0"/>
              <a:cs typeface="Arial" panose="020B0604020202020204" pitchFamily="34" charset="0"/>
            </a:endParaRPr>
          </a:p>
          <a:p>
            <a:pPr marL="0" marR="0" lvl="0" indent="0" algn="r" rtl="0">
              <a:lnSpc>
                <a:spcPct val="100000"/>
              </a:lnSpc>
              <a:spcBef>
                <a:spcPts val="0"/>
              </a:spcBef>
              <a:spcAft>
                <a:spcPts val="0"/>
              </a:spcAft>
              <a:buClr>
                <a:srgbClr val="000447"/>
              </a:buClr>
              <a:buSzPts val="3200"/>
              <a:buFont typeface="Helvetica Neue"/>
              <a:buNone/>
            </a:pPr>
            <a:r>
              <a:rPr lang="es-ES" sz="2000" b="0" i="0" dirty="0">
                <a:solidFill>
                  <a:srgbClr val="000447"/>
                </a:solidFill>
                <a:latin typeface="Arial" panose="020B0604020202020204" pitchFamily="34" charset="0"/>
                <a:ea typeface="Helvetica Neue"/>
                <a:cs typeface="Arial" panose="020B0604020202020204" pitchFamily="34" charset="0"/>
                <a:sym typeface="Helvetica Neue"/>
              </a:rPr>
              <a:t>NTC ISO 9001:2015 – 14001:2015 – </a:t>
            </a:r>
            <a:r>
              <a:rPr lang="es-ES" sz="2000" b="0" i="0" dirty="0" smtClean="0">
                <a:solidFill>
                  <a:srgbClr val="000447"/>
                </a:solidFill>
                <a:latin typeface="Arial" panose="020B0604020202020204" pitchFamily="34" charset="0"/>
                <a:ea typeface="Helvetica Neue"/>
                <a:cs typeface="Arial" panose="020B0604020202020204" pitchFamily="34" charset="0"/>
                <a:sym typeface="Helvetica Neue"/>
              </a:rPr>
              <a:t>45001:2018 – 21001:2018</a:t>
            </a:r>
            <a:endParaRPr sz="2000" dirty="0">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2010665357"/>
              </p:ext>
            </p:extLst>
          </p:nvPr>
        </p:nvGraphicFramePr>
        <p:xfrm>
          <a:off x="289560" y="517443"/>
          <a:ext cx="11582400" cy="5833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928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2719DBAC-F2C1-2FBC-E4D8-F1E65F34820A}"/>
              </a:ext>
            </a:extLst>
          </p:cNvPr>
          <p:cNvSpPr>
            <a:spLocks noGrp="1"/>
          </p:cNvSpPr>
          <p:nvPr>
            <p:ph type="title"/>
          </p:nvPr>
        </p:nvSpPr>
        <p:spPr>
          <a:xfrm>
            <a:off x="7123470" y="371985"/>
            <a:ext cx="3921171" cy="415498"/>
          </a:xfrm>
        </p:spPr>
        <p:txBody>
          <a:bodyPr>
            <a:normAutofit/>
          </a:bodyPr>
          <a:lstStyle/>
          <a:p>
            <a:r>
              <a:rPr lang="es-CO" sz="2000" dirty="0">
                <a:solidFill>
                  <a:srgbClr val="122244"/>
                </a:solidFill>
                <a:latin typeface="Arial" panose="020B0604020202020204" pitchFamily="34" charset="0"/>
                <a:cs typeface="Arial" panose="020B0604020202020204" pitchFamily="34" charset="0"/>
              </a:rPr>
              <a:t>GRUPOS DE INTERES - DOFA</a:t>
            </a:r>
            <a:endParaRPr lang="es-CO" sz="2000" dirty="0">
              <a:latin typeface="Arial" panose="020B060402020202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7FB3E5A6-B010-925E-B461-D9A471B8C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06" y="1796851"/>
            <a:ext cx="5532355" cy="2946937"/>
          </a:xfrm>
          <a:prstGeom prst="rect">
            <a:avLst/>
          </a:prstGeom>
        </p:spPr>
      </p:pic>
      <p:sp>
        <p:nvSpPr>
          <p:cNvPr id="11" name="CuadroTexto 10">
            <a:extLst>
              <a:ext uri="{FF2B5EF4-FFF2-40B4-BE49-F238E27FC236}">
                <a16:creationId xmlns:a16="http://schemas.microsoft.com/office/drawing/2014/main" id="{83D03BC8-E3FF-A880-EB7F-7DA8968F0BC5}"/>
              </a:ext>
            </a:extLst>
          </p:cNvPr>
          <p:cNvSpPr txBox="1"/>
          <p:nvPr/>
        </p:nvSpPr>
        <p:spPr>
          <a:xfrm>
            <a:off x="1284249" y="5151002"/>
            <a:ext cx="4254386" cy="769441"/>
          </a:xfrm>
          <a:prstGeom prst="rect">
            <a:avLst/>
          </a:prstGeom>
          <a:noFill/>
        </p:spPr>
        <p:txBody>
          <a:bodyPr wrap="square" rtlCol="0">
            <a:spAutoFit/>
          </a:bodyPr>
          <a:lstStyle/>
          <a:p>
            <a:pPr algn="just"/>
            <a:r>
              <a:rPr lang="es-MX" sz="1100" dirty="0">
                <a:latin typeface="Arial" panose="020B0604020202020204" pitchFamily="34" charset="0"/>
                <a:cs typeface="Arial" panose="020B0604020202020204" pitchFamily="34" charset="0"/>
              </a:rPr>
              <a:t>Los funcionarios deben conocer los grupos de interés pertinentes a su proceso</a:t>
            </a:r>
            <a:r>
              <a:rPr lang="es-CO" sz="1100" dirty="0">
                <a:latin typeface="Arial" panose="020B0604020202020204" pitchFamily="34" charset="0"/>
                <a:cs typeface="Arial" panose="020B0604020202020204" pitchFamily="34" charset="0"/>
              </a:rPr>
              <a:t>.</a:t>
            </a:r>
          </a:p>
          <a:p>
            <a:pPr algn="just"/>
            <a:endParaRPr lang="es-CO" sz="1100" dirty="0">
              <a:latin typeface="Arial" panose="020B0604020202020204" pitchFamily="34" charset="0"/>
              <a:cs typeface="Arial" panose="020B0604020202020204" pitchFamily="34" charset="0"/>
            </a:endParaRPr>
          </a:p>
          <a:p>
            <a:pPr algn="just"/>
            <a:r>
              <a:rPr lang="es-CO" sz="1100" dirty="0">
                <a:latin typeface="Arial" panose="020B0604020202020204" pitchFamily="34" charset="0"/>
                <a:cs typeface="Arial" panose="020B0604020202020204" pitchFamily="34" charset="0"/>
              </a:rPr>
              <a:t>Matriz Grupos de Interés GI-GI-F-6</a:t>
            </a:r>
            <a:endParaRPr lang="es-MX" sz="1100" dirty="0">
              <a:latin typeface="Arial" panose="020B0604020202020204" pitchFamily="34" charset="0"/>
              <a:cs typeface="Arial" panose="020B0604020202020204" pitchFamily="34" charset="0"/>
            </a:endParaRPr>
          </a:p>
        </p:txBody>
      </p:sp>
      <p:pic>
        <p:nvPicPr>
          <p:cNvPr id="12" name="Picture 2" descr="Herramientas para la Gestión: Matriz FODA – DOFA – INGENIO Y CONOCIMIENTO">
            <a:extLst>
              <a:ext uri="{FF2B5EF4-FFF2-40B4-BE49-F238E27FC236}">
                <a16:creationId xmlns:a16="http://schemas.microsoft.com/office/drawing/2014/main" id="{FB4358A0-B1CC-A837-2F75-F098D3750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453" y="2698955"/>
            <a:ext cx="4710541" cy="3532906"/>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B9E31199-F2B5-79A7-C9F7-9D9C7C714036}"/>
              </a:ext>
            </a:extLst>
          </p:cNvPr>
          <p:cNvSpPr txBox="1"/>
          <p:nvPr/>
        </p:nvSpPr>
        <p:spPr>
          <a:xfrm>
            <a:off x="7498674" y="1285850"/>
            <a:ext cx="4254386" cy="769441"/>
          </a:xfrm>
          <a:prstGeom prst="rect">
            <a:avLst/>
          </a:prstGeom>
          <a:noFill/>
        </p:spPr>
        <p:txBody>
          <a:bodyPr wrap="square" rtlCol="0">
            <a:spAutoFit/>
          </a:bodyPr>
          <a:lstStyle/>
          <a:p>
            <a:pPr algn="just"/>
            <a:r>
              <a:rPr lang="es-MX" sz="1100" dirty="0">
                <a:latin typeface="Arial" panose="020B0604020202020204" pitchFamily="34" charset="0"/>
                <a:cs typeface="Arial" panose="020B0604020202020204" pitchFamily="34" charset="0"/>
              </a:rPr>
              <a:t>Los funcionarios deben conocer el DOFA asociado a su proceso.</a:t>
            </a:r>
          </a:p>
          <a:p>
            <a:pPr algn="just"/>
            <a:endParaRPr lang="es-CO" sz="1100" dirty="0">
              <a:latin typeface="Arial" panose="020B0604020202020204" pitchFamily="34" charset="0"/>
              <a:cs typeface="Arial" panose="020B0604020202020204" pitchFamily="34" charset="0"/>
            </a:endParaRPr>
          </a:p>
          <a:p>
            <a:pPr algn="just"/>
            <a:r>
              <a:rPr lang="es-CO" sz="1100" dirty="0">
                <a:latin typeface="Arial" panose="020B0604020202020204" pitchFamily="34" charset="0"/>
                <a:cs typeface="Arial" panose="020B0604020202020204" pitchFamily="34" charset="0"/>
              </a:rPr>
              <a:t>Instrumento de medición del ejercicio en términos de análisis de contexto institucional PE-PE-F-6</a:t>
            </a:r>
            <a:endParaRPr lang="es-MX"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5627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 name="Google Shape;233;p9">
            <a:extLst>
              <a:ext uri="{FF2B5EF4-FFF2-40B4-BE49-F238E27FC236}">
                <a16:creationId xmlns:a16="http://schemas.microsoft.com/office/drawing/2014/main" id="{A0A91AFB-1AC1-52A5-BC3A-ED2CE581F999}"/>
              </a:ext>
            </a:extLst>
          </p:cNvPr>
          <p:cNvSpPr txBox="1"/>
          <p:nvPr/>
        </p:nvSpPr>
        <p:spPr>
          <a:xfrm>
            <a:off x="3200400" y="357276"/>
            <a:ext cx="7979557" cy="615553"/>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447"/>
              </a:buClr>
              <a:buSzPts val="3200"/>
              <a:buFont typeface="Helvetica Neue"/>
              <a:buNone/>
            </a:pPr>
            <a:r>
              <a:rPr lang="es-ES" sz="2000" b="0" i="0" dirty="0">
                <a:solidFill>
                  <a:srgbClr val="000447"/>
                </a:solidFill>
                <a:latin typeface="Arial" panose="020B0604020202020204" pitchFamily="34" charset="0"/>
                <a:ea typeface="Helvetica Neue"/>
                <a:cs typeface="Arial" panose="020B0604020202020204" pitchFamily="34" charset="0"/>
                <a:sym typeface="Helvetica Neue"/>
              </a:rPr>
              <a:t>Interacción de las normas - Aspectos Importantes</a:t>
            </a:r>
            <a:endParaRPr sz="2000" dirty="0">
              <a:latin typeface="Arial" panose="020B0604020202020204" pitchFamily="34" charset="0"/>
              <a:cs typeface="Arial" panose="020B0604020202020204" pitchFamily="34" charset="0"/>
            </a:endParaRPr>
          </a:p>
          <a:p>
            <a:pPr marL="0" marR="0" lvl="0" indent="0" algn="r" rtl="0">
              <a:lnSpc>
                <a:spcPct val="100000"/>
              </a:lnSpc>
              <a:spcBef>
                <a:spcPts val="0"/>
              </a:spcBef>
              <a:spcAft>
                <a:spcPts val="0"/>
              </a:spcAft>
              <a:buClr>
                <a:srgbClr val="000447"/>
              </a:buClr>
              <a:buSzPts val="3200"/>
              <a:buFont typeface="Helvetica Neue"/>
              <a:buNone/>
            </a:pPr>
            <a:r>
              <a:rPr lang="es-ES" sz="2000" b="0" i="0" dirty="0">
                <a:solidFill>
                  <a:srgbClr val="000447"/>
                </a:solidFill>
                <a:latin typeface="Arial" panose="020B0604020202020204" pitchFamily="34" charset="0"/>
                <a:ea typeface="Helvetica Neue"/>
                <a:cs typeface="Arial" panose="020B0604020202020204" pitchFamily="34" charset="0"/>
                <a:sym typeface="Helvetica Neue"/>
              </a:rPr>
              <a:t>NTC ISO 9001:2015 – 14001:2015 – </a:t>
            </a:r>
            <a:r>
              <a:rPr lang="es-ES" sz="2000" b="0" i="0" dirty="0" smtClean="0">
                <a:solidFill>
                  <a:srgbClr val="000447"/>
                </a:solidFill>
                <a:latin typeface="Arial" panose="020B0604020202020204" pitchFamily="34" charset="0"/>
                <a:ea typeface="Helvetica Neue"/>
                <a:cs typeface="Arial" panose="020B0604020202020204" pitchFamily="34" charset="0"/>
                <a:sym typeface="Helvetica Neue"/>
              </a:rPr>
              <a:t>45001:2018 – 21001:2018</a:t>
            </a:r>
            <a:endParaRPr sz="2000" dirty="0">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4248837174"/>
              </p:ext>
            </p:extLst>
          </p:nvPr>
        </p:nvGraphicFramePr>
        <p:xfrm>
          <a:off x="289560" y="719666"/>
          <a:ext cx="11582400" cy="5833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36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Google Shape;281;p11">
            <a:extLst>
              <a:ext uri="{FF2B5EF4-FFF2-40B4-BE49-F238E27FC236}">
                <a16:creationId xmlns:a16="http://schemas.microsoft.com/office/drawing/2014/main" id="{353404CC-E374-F167-30A1-851B173A396F}"/>
              </a:ext>
            </a:extLst>
          </p:cNvPr>
          <p:cNvSpPr txBox="1">
            <a:spLocks noGrp="1"/>
          </p:cNvSpPr>
          <p:nvPr>
            <p:ph type="title"/>
          </p:nvPr>
        </p:nvSpPr>
        <p:spPr>
          <a:xfrm>
            <a:off x="7261049" y="416485"/>
            <a:ext cx="3446537" cy="350865"/>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000">
                <a:latin typeface="Arial" panose="020B0604020202020204" pitchFamily="34" charset="0"/>
                <a:cs typeface="Arial" panose="020B0604020202020204" pitchFamily="34" charset="0"/>
              </a:rPr>
              <a:t>Enfoque Basado en Procesos</a:t>
            </a:r>
            <a:endParaRPr sz="2000">
              <a:latin typeface="Arial" panose="020B0604020202020204" pitchFamily="34" charset="0"/>
              <a:cs typeface="Arial" panose="020B0604020202020204" pitchFamily="34" charset="0"/>
            </a:endParaRPr>
          </a:p>
        </p:txBody>
      </p:sp>
      <p:grpSp>
        <p:nvGrpSpPr>
          <p:cNvPr id="47" name="Google Shape;287;p11">
            <a:extLst>
              <a:ext uri="{FF2B5EF4-FFF2-40B4-BE49-F238E27FC236}">
                <a16:creationId xmlns:a16="http://schemas.microsoft.com/office/drawing/2014/main" id="{B25BCA4B-7A31-7A03-2BD5-D7E1125BDFA6}"/>
              </a:ext>
            </a:extLst>
          </p:cNvPr>
          <p:cNvGrpSpPr/>
          <p:nvPr/>
        </p:nvGrpSpPr>
        <p:grpSpPr>
          <a:xfrm>
            <a:off x="322440" y="4711215"/>
            <a:ext cx="4658664" cy="838568"/>
            <a:chOff x="2" y="481263"/>
            <a:chExt cx="6155289" cy="1102953"/>
          </a:xfrm>
        </p:grpSpPr>
        <p:sp>
          <p:nvSpPr>
            <p:cNvPr id="48" name="Google Shape;288;p11">
              <a:extLst>
                <a:ext uri="{FF2B5EF4-FFF2-40B4-BE49-F238E27FC236}">
                  <a16:creationId xmlns:a16="http://schemas.microsoft.com/office/drawing/2014/main" id="{0CC49BC1-453E-3FE9-644A-27C32EF18805}"/>
                </a:ext>
              </a:extLst>
            </p:cNvPr>
            <p:cNvSpPr/>
            <p:nvPr/>
          </p:nvSpPr>
          <p:spPr>
            <a:xfrm>
              <a:off x="2" y="481263"/>
              <a:ext cx="6155289" cy="1102953"/>
            </a:xfrm>
            <a:prstGeom prst="rect">
              <a:avLst/>
            </a:prstGeom>
            <a:gradFill>
              <a:gsLst>
                <a:gs pos="0">
                  <a:srgbClr val="55B7D3"/>
                </a:gs>
                <a:gs pos="50000">
                  <a:srgbClr val="2AB3D5"/>
                </a:gs>
                <a:gs pos="100000">
                  <a:srgbClr val="1DA2C4"/>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49" name="Google Shape;289;p11">
              <a:extLst>
                <a:ext uri="{FF2B5EF4-FFF2-40B4-BE49-F238E27FC236}">
                  <a16:creationId xmlns:a16="http://schemas.microsoft.com/office/drawing/2014/main" id="{CF7ACA24-7087-DF88-D72B-4AFDFDE6A521}"/>
                </a:ext>
              </a:extLst>
            </p:cNvPr>
            <p:cNvSpPr txBox="1"/>
            <p:nvPr/>
          </p:nvSpPr>
          <p:spPr>
            <a:xfrm>
              <a:off x="2" y="481263"/>
              <a:ext cx="6155289" cy="1102953"/>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s-ES" sz="1100" b="1" dirty="0">
                  <a:solidFill>
                    <a:schemeClr val="lt1"/>
                  </a:solidFill>
                  <a:latin typeface="Arial" panose="020B0604020202020204" pitchFamily="34" charset="0"/>
                  <a:ea typeface="Calibri"/>
                  <a:cs typeface="Arial" panose="020B0604020202020204" pitchFamily="34" charset="0"/>
                  <a:sym typeface="Calibri"/>
                </a:rPr>
                <a:t>Nota: </a:t>
              </a:r>
              <a:r>
                <a:rPr lang="es-ES" sz="1100" dirty="0">
                  <a:solidFill>
                    <a:schemeClr val="lt1"/>
                  </a:solidFill>
                  <a:latin typeface="Arial" panose="020B0604020202020204" pitchFamily="34" charset="0"/>
                  <a:ea typeface="Calibri"/>
                  <a:cs typeface="Arial" panose="020B0604020202020204" pitchFamily="34" charset="0"/>
                  <a:sym typeface="Calibri"/>
                </a:rPr>
                <a:t>Las entradas de un proceso son generalmente las salidas de otros procesos, y las salidas de un proceso son generalmente las entradas de otros procesos.</a:t>
              </a:r>
              <a:endParaRPr sz="1100" dirty="0">
                <a:latin typeface="Arial" panose="020B0604020202020204" pitchFamily="34" charset="0"/>
                <a:cs typeface="Arial" panose="020B0604020202020204" pitchFamily="34" charset="0"/>
              </a:endParaRPr>
            </a:p>
          </p:txBody>
        </p:sp>
      </p:grpSp>
      <p:grpSp>
        <p:nvGrpSpPr>
          <p:cNvPr id="50" name="Google Shape;290;p11">
            <a:extLst>
              <a:ext uri="{FF2B5EF4-FFF2-40B4-BE49-F238E27FC236}">
                <a16:creationId xmlns:a16="http://schemas.microsoft.com/office/drawing/2014/main" id="{592A80DC-DECF-64AE-B09F-B0742706B2D8}"/>
              </a:ext>
            </a:extLst>
          </p:cNvPr>
          <p:cNvGrpSpPr/>
          <p:nvPr/>
        </p:nvGrpSpPr>
        <p:grpSpPr>
          <a:xfrm>
            <a:off x="267297" y="1533799"/>
            <a:ext cx="4855273" cy="2743163"/>
            <a:chOff x="2016001" y="5042670"/>
            <a:chExt cx="8496944" cy="2312936"/>
          </a:xfrm>
        </p:grpSpPr>
        <p:sp>
          <p:nvSpPr>
            <p:cNvPr id="51" name="Google Shape;291;p11">
              <a:extLst>
                <a:ext uri="{FF2B5EF4-FFF2-40B4-BE49-F238E27FC236}">
                  <a16:creationId xmlns:a16="http://schemas.microsoft.com/office/drawing/2014/main" id="{673CD299-DB3F-D22D-FC2E-24A9389C88AB}"/>
                </a:ext>
              </a:extLst>
            </p:cNvPr>
            <p:cNvSpPr/>
            <p:nvPr/>
          </p:nvSpPr>
          <p:spPr>
            <a:xfrm>
              <a:off x="4482701" y="5042670"/>
              <a:ext cx="3188950" cy="1535479"/>
            </a:xfrm>
            <a:prstGeom prst="rect">
              <a:avLst/>
            </a:prstGeom>
            <a:solidFill>
              <a:schemeClr val="lt1"/>
            </a:solidFill>
            <a:ln w="9525" cap="flat" cmpd="sng">
              <a:solidFill>
                <a:srgbClr val="000000"/>
              </a:solidFill>
              <a:prstDash val="solid"/>
              <a:miter lim="800000"/>
              <a:headEnd type="none" w="sm" len="sm"/>
              <a:tailEnd type="none" w="sm" len="sm"/>
            </a:ln>
          </p:spPr>
          <p:txBody>
            <a:bodyPr spcFirstLastPara="1" wrap="square" lIns="89975" tIns="46775" rIns="89975" bIns="46775" anchor="ctr" anchorCtr="0">
              <a:noAutofit/>
            </a:bodyPr>
            <a:lstStyle/>
            <a:p>
              <a:pPr lvl="0" algn="ctr">
                <a:lnSpc>
                  <a:spcPct val="90000"/>
                </a:lnSpc>
              </a:pPr>
              <a:r>
                <a:rPr lang="es-ES" sz="1100" b="1" dirty="0">
                  <a:solidFill>
                    <a:schemeClr val="dk1"/>
                  </a:solidFill>
                  <a:latin typeface="Arial" panose="020B0604020202020204" pitchFamily="34" charset="0"/>
                  <a:ea typeface="Calibri"/>
                  <a:cs typeface="Arial" panose="020B0604020202020204" pitchFamily="34" charset="0"/>
                  <a:sym typeface="Georgia"/>
                </a:rPr>
                <a:t>PROCESO</a:t>
              </a:r>
              <a:endParaRPr lang="es-ES" sz="1100" b="1" dirty="0">
                <a:solidFill>
                  <a:schemeClr val="dk1"/>
                </a:solidFill>
                <a:latin typeface="Arial" panose="020B0604020202020204" pitchFamily="34" charset="0"/>
                <a:ea typeface="Calibri"/>
                <a:cs typeface="Arial" panose="020B0604020202020204" pitchFamily="34" charset="0"/>
              </a:endParaRPr>
            </a:p>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(Actividades)</a:t>
              </a:r>
            </a:p>
            <a:p>
              <a:pPr algn="ctr"/>
              <a:r>
                <a:rPr lang="es-ES" sz="1100" b="1" dirty="0">
                  <a:solidFill>
                    <a:schemeClr val="dk1"/>
                  </a:solidFill>
                  <a:latin typeface="Arial" panose="020B0604020202020204" pitchFamily="34" charset="0"/>
                  <a:ea typeface="Calibri"/>
                  <a:cs typeface="Arial" panose="020B0604020202020204" pitchFamily="34" charset="0"/>
                  <a:sym typeface="Calibri"/>
                </a:rPr>
                <a:t>Conjunto de actividades mutuamente relacionadas que utilizan las entradas para proporcionar un resultado previsto.</a:t>
              </a:r>
              <a:endParaRPr lang="es-ES" sz="1100" dirty="0">
                <a:latin typeface="Arial" panose="020B0604020202020204" pitchFamily="34" charset="0"/>
                <a:cs typeface="Arial" panose="020B0604020202020204" pitchFamily="34" charset="0"/>
              </a:endParaRPr>
            </a:p>
          </p:txBody>
        </p:sp>
        <p:sp>
          <p:nvSpPr>
            <p:cNvPr id="52" name="Google Shape;292;p11">
              <a:extLst>
                <a:ext uri="{FF2B5EF4-FFF2-40B4-BE49-F238E27FC236}">
                  <a16:creationId xmlns:a16="http://schemas.microsoft.com/office/drawing/2014/main" id="{F61C8D7A-5E48-0BDC-568D-376CF8E61A2E}"/>
                </a:ext>
              </a:extLst>
            </p:cNvPr>
            <p:cNvSpPr/>
            <p:nvPr/>
          </p:nvSpPr>
          <p:spPr>
            <a:xfrm>
              <a:off x="4076285" y="6997304"/>
              <a:ext cx="4104456" cy="358302"/>
            </a:xfrm>
            <a:prstGeom prst="rect">
              <a:avLst/>
            </a:prstGeom>
            <a:solidFill>
              <a:schemeClr val="lt1"/>
            </a:solidFill>
            <a:ln w="9525" cap="flat" cmpd="sng">
              <a:solidFill>
                <a:srgbClr val="000000"/>
              </a:solidFill>
              <a:prstDash val="solid"/>
              <a:miter lim="800000"/>
              <a:headEnd type="none" w="sm" len="sm"/>
              <a:tailEnd type="none" w="sm" len="sm"/>
            </a:ln>
          </p:spPr>
          <p:txBody>
            <a:bodyPr spcFirstLastPara="1" wrap="square" lIns="89975" tIns="46775" rIns="89975" bIns="46775" anchor="ctr" anchorCtr="0">
              <a:noAutofit/>
            </a:bodyPr>
            <a:lstStyle/>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Medición, Control, Retroalimentación</a:t>
              </a:r>
              <a:endParaRPr sz="1100" dirty="0">
                <a:latin typeface="Arial" panose="020B0604020202020204" pitchFamily="34" charset="0"/>
                <a:cs typeface="Arial" panose="020B0604020202020204" pitchFamily="34" charset="0"/>
              </a:endParaRPr>
            </a:p>
          </p:txBody>
        </p:sp>
        <p:cxnSp>
          <p:nvCxnSpPr>
            <p:cNvPr id="53" name="Google Shape;293;p11">
              <a:extLst>
                <a:ext uri="{FF2B5EF4-FFF2-40B4-BE49-F238E27FC236}">
                  <a16:creationId xmlns:a16="http://schemas.microsoft.com/office/drawing/2014/main" id="{68710947-DECC-EE0F-342B-884EAB4AA3C8}"/>
                </a:ext>
              </a:extLst>
            </p:cNvPr>
            <p:cNvCxnSpPr>
              <a:stCxn id="58" idx="4"/>
              <a:endCxn id="52" idx="3"/>
            </p:cNvCxnSpPr>
            <p:nvPr/>
          </p:nvCxnSpPr>
          <p:spPr>
            <a:xfrm rot="5400000">
              <a:off x="8441029" y="6148684"/>
              <a:ext cx="767400" cy="1288200"/>
            </a:xfrm>
            <a:prstGeom prst="bentConnector2">
              <a:avLst/>
            </a:prstGeom>
            <a:noFill/>
            <a:ln w="41275" cap="flat" cmpd="sng">
              <a:solidFill>
                <a:srgbClr val="07112D"/>
              </a:solidFill>
              <a:prstDash val="solid"/>
              <a:miter lim="800000"/>
              <a:headEnd type="triangle" w="med" len="med"/>
              <a:tailEnd type="triangle" w="med" len="med"/>
            </a:ln>
          </p:spPr>
        </p:cxnSp>
        <p:cxnSp>
          <p:nvCxnSpPr>
            <p:cNvPr id="54" name="Google Shape;295;p11">
              <a:extLst>
                <a:ext uri="{FF2B5EF4-FFF2-40B4-BE49-F238E27FC236}">
                  <a16:creationId xmlns:a16="http://schemas.microsoft.com/office/drawing/2014/main" id="{22C128FE-51B5-C42F-B2E2-9BF321A9C3F4}"/>
                </a:ext>
              </a:extLst>
            </p:cNvPr>
            <p:cNvCxnSpPr>
              <a:stCxn id="51" idx="3"/>
              <a:endCxn id="58" idx="2"/>
            </p:cNvCxnSpPr>
            <p:nvPr/>
          </p:nvCxnSpPr>
          <p:spPr>
            <a:xfrm>
              <a:off x="7671651" y="5810409"/>
              <a:ext cx="753062" cy="8660"/>
            </a:xfrm>
            <a:prstGeom prst="straightConnector1">
              <a:avLst/>
            </a:prstGeom>
            <a:noFill/>
            <a:ln w="41275" cap="flat" cmpd="sng">
              <a:solidFill>
                <a:srgbClr val="07112D"/>
              </a:solidFill>
              <a:prstDash val="solid"/>
              <a:miter lim="800000"/>
              <a:headEnd type="none" w="sm" len="sm"/>
              <a:tailEnd type="triangle" w="med" len="med"/>
            </a:ln>
          </p:spPr>
        </p:cxnSp>
        <p:cxnSp>
          <p:nvCxnSpPr>
            <p:cNvPr id="55" name="Google Shape;296;p11">
              <a:extLst>
                <a:ext uri="{FF2B5EF4-FFF2-40B4-BE49-F238E27FC236}">
                  <a16:creationId xmlns:a16="http://schemas.microsoft.com/office/drawing/2014/main" id="{0C7BCB64-5931-EAF3-2C53-722D0D12A1B1}"/>
                </a:ext>
              </a:extLst>
            </p:cNvPr>
            <p:cNvCxnSpPr>
              <a:stCxn id="52" idx="1"/>
              <a:endCxn id="57" idx="4"/>
            </p:cNvCxnSpPr>
            <p:nvPr/>
          </p:nvCxnSpPr>
          <p:spPr>
            <a:xfrm rot="10800000">
              <a:off x="2945585" y="6288455"/>
              <a:ext cx="1130700" cy="888000"/>
            </a:xfrm>
            <a:prstGeom prst="bentConnector2">
              <a:avLst/>
            </a:prstGeom>
            <a:noFill/>
            <a:ln w="41275" cap="flat" cmpd="sng">
              <a:solidFill>
                <a:srgbClr val="07112D"/>
              </a:solidFill>
              <a:prstDash val="solid"/>
              <a:miter lim="800000"/>
              <a:headEnd type="triangle" w="med" len="med"/>
              <a:tailEnd type="triangle" w="med" len="med"/>
            </a:ln>
          </p:spPr>
        </p:cxnSp>
        <p:cxnSp>
          <p:nvCxnSpPr>
            <p:cNvPr id="56" name="Google Shape;298;p11">
              <a:extLst>
                <a:ext uri="{FF2B5EF4-FFF2-40B4-BE49-F238E27FC236}">
                  <a16:creationId xmlns:a16="http://schemas.microsoft.com/office/drawing/2014/main" id="{79F5BB1A-3C98-7B86-E3E0-0A1099607335}"/>
                </a:ext>
              </a:extLst>
            </p:cNvPr>
            <p:cNvCxnSpPr>
              <a:stCxn id="57" idx="6"/>
              <a:endCxn id="51" idx="1"/>
            </p:cNvCxnSpPr>
            <p:nvPr/>
          </p:nvCxnSpPr>
          <p:spPr>
            <a:xfrm flipV="1">
              <a:off x="3875349" y="5810409"/>
              <a:ext cx="607353" cy="9941"/>
            </a:xfrm>
            <a:prstGeom prst="straightConnector1">
              <a:avLst/>
            </a:prstGeom>
            <a:noFill/>
            <a:ln w="41275" cap="flat" cmpd="sng">
              <a:solidFill>
                <a:srgbClr val="07112D"/>
              </a:solidFill>
              <a:prstDash val="solid"/>
              <a:miter lim="800000"/>
              <a:headEnd type="none" w="sm" len="sm"/>
              <a:tailEnd type="triangle" w="med" len="med"/>
            </a:ln>
          </p:spPr>
        </p:cxnSp>
        <p:sp>
          <p:nvSpPr>
            <p:cNvPr id="57" name="Google Shape;297;p11">
              <a:extLst>
                <a:ext uri="{FF2B5EF4-FFF2-40B4-BE49-F238E27FC236}">
                  <a16:creationId xmlns:a16="http://schemas.microsoft.com/office/drawing/2014/main" id="{A6DE3DFC-CA95-CDFF-A398-B6D73227A4F9}"/>
                </a:ext>
              </a:extLst>
            </p:cNvPr>
            <p:cNvSpPr/>
            <p:nvPr/>
          </p:nvSpPr>
          <p:spPr>
            <a:xfrm>
              <a:off x="2016001" y="5352298"/>
              <a:ext cx="1859348" cy="936104"/>
            </a:xfrm>
            <a:prstGeom prst="ellipse">
              <a:avLst/>
            </a:prstGeom>
            <a:solidFill>
              <a:srgbClr val="B5C9F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Entradas</a:t>
              </a:r>
              <a:endParaRPr sz="1100" dirty="0">
                <a:latin typeface="Arial" panose="020B0604020202020204" pitchFamily="34" charset="0"/>
                <a:cs typeface="Arial" panose="020B0604020202020204" pitchFamily="34" charset="0"/>
              </a:endParaRPr>
            </a:p>
          </p:txBody>
        </p:sp>
        <p:sp>
          <p:nvSpPr>
            <p:cNvPr id="58" name="Google Shape;294;p11">
              <a:extLst>
                <a:ext uri="{FF2B5EF4-FFF2-40B4-BE49-F238E27FC236}">
                  <a16:creationId xmlns:a16="http://schemas.microsoft.com/office/drawing/2014/main" id="{8566FE3A-D0C6-5CBE-C31C-ECA128EA9A33}"/>
                </a:ext>
              </a:extLst>
            </p:cNvPr>
            <p:cNvSpPr/>
            <p:nvPr/>
          </p:nvSpPr>
          <p:spPr>
            <a:xfrm>
              <a:off x="8424713" y="5229055"/>
              <a:ext cx="2088232" cy="1180029"/>
            </a:xfrm>
            <a:prstGeom prst="ellipse">
              <a:avLst/>
            </a:prstGeom>
            <a:solidFill>
              <a:srgbClr val="B5C9F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Salidas</a:t>
              </a:r>
              <a:endParaRPr sz="1100"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endParaRPr sz="1100" dirty="0">
                <a:solidFill>
                  <a:srgbClr val="000000"/>
                </a:solidFill>
                <a:latin typeface="Arial" panose="020B0604020202020204" pitchFamily="34" charset="0"/>
                <a:ea typeface="Quattrocento Sans"/>
                <a:cs typeface="Arial" panose="020B0604020202020204" pitchFamily="34" charset="0"/>
                <a:sym typeface="Quattrocento Sans"/>
              </a:endParaRPr>
            </a:p>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(Resultados previstos)</a:t>
              </a:r>
              <a:endParaRPr sz="1100" dirty="0">
                <a:latin typeface="Arial" panose="020B0604020202020204" pitchFamily="34" charset="0"/>
                <a:cs typeface="Arial" panose="020B0604020202020204" pitchFamily="34" charset="0"/>
              </a:endParaRPr>
            </a:p>
          </p:txBody>
        </p:sp>
      </p:grpSp>
      <p:grpSp>
        <p:nvGrpSpPr>
          <p:cNvPr id="59" name="Group 4">
            <a:extLst>
              <a:ext uri="{FF2B5EF4-FFF2-40B4-BE49-F238E27FC236}">
                <a16:creationId xmlns:a16="http://schemas.microsoft.com/office/drawing/2014/main" id="{B181F870-F930-1B0D-FAC5-24BA3FF890C7}"/>
              </a:ext>
            </a:extLst>
          </p:cNvPr>
          <p:cNvGrpSpPr/>
          <p:nvPr/>
        </p:nvGrpSpPr>
        <p:grpSpPr>
          <a:xfrm>
            <a:off x="5817346" y="1298699"/>
            <a:ext cx="750438" cy="4531106"/>
            <a:chOff x="38963599" y="27635199"/>
            <a:chExt cx="807847" cy="4387662"/>
          </a:xfrm>
        </p:grpSpPr>
        <p:sp>
          <p:nvSpPr>
            <p:cNvPr id="60" name="Shape">
              <a:extLst>
                <a:ext uri="{FF2B5EF4-FFF2-40B4-BE49-F238E27FC236}">
                  <a16:creationId xmlns:a16="http://schemas.microsoft.com/office/drawing/2014/main" id="{C5408CCF-8AE2-045C-EAD3-734EA3F36889}"/>
                </a:ext>
              </a:extLst>
            </p:cNvPr>
            <p:cNvSpPr/>
            <p:nvPr/>
          </p:nvSpPr>
          <p:spPr>
            <a:xfrm>
              <a:off x="38963599" y="27635199"/>
              <a:ext cx="806079" cy="4381154"/>
            </a:xfrm>
            <a:custGeom>
              <a:avLst/>
              <a:gdLst/>
              <a:ahLst/>
              <a:cxnLst>
                <a:cxn ang="0">
                  <a:pos x="wd2" y="hd2"/>
                </a:cxn>
                <a:cxn ang="5400000">
                  <a:pos x="wd2" y="hd2"/>
                </a:cxn>
                <a:cxn ang="10800000">
                  <a:pos x="wd2" y="hd2"/>
                </a:cxn>
                <a:cxn ang="16200000">
                  <a:pos x="wd2" y="hd2"/>
                </a:cxn>
              </a:cxnLst>
              <a:rect l="0" t="0" r="r" b="b"/>
              <a:pathLst>
                <a:path w="21600" h="21595" extrusionOk="0">
                  <a:moveTo>
                    <a:pt x="6664" y="21595"/>
                  </a:moveTo>
                  <a:cubicBezTo>
                    <a:pt x="6898" y="21595"/>
                    <a:pt x="7096" y="21570"/>
                    <a:pt x="7177" y="21530"/>
                  </a:cubicBezTo>
                  <a:lnTo>
                    <a:pt x="13324" y="18622"/>
                  </a:lnTo>
                  <a:lnTo>
                    <a:pt x="13324" y="15731"/>
                  </a:lnTo>
                  <a:cubicBezTo>
                    <a:pt x="13324" y="15447"/>
                    <a:pt x="13647" y="15192"/>
                    <a:pt x="14283" y="14972"/>
                  </a:cubicBezTo>
                  <a:cubicBezTo>
                    <a:pt x="15430" y="14574"/>
                    <a:pt x="17584" y="14304"/>
                    <a:pt x="20198" y="14232"/>
                  </a:cubicBezTo>
                  <a:cubicBezTo>
                    <a:pt x="20998" y="14209"/>
                    <a:pt x="21600" y="14079"/>
                    <a:pt x="21600" y="13927"/>
                  </a:cubicBezTo>
                  <a:lnTo>
                    <a:pt x="21600" y="13927"/>
                  </a:lnTo>
                  <a:cubicBezTo>
                    <a:pt x="21600" y="13837"/>
                    <a:pt x="21386" y="13751"/>
                    <a:pt x="21015" y="13692"/>
                  </a:cubicBezTo>
                  <a:cubicBezTo>
                    <a:pt x="20647" y="13634"/>
                    <a:pt x="20167" y="13608"/>
                    <a:pt x="19691" y="13621"/>
                  </a:cubicBezTo>
                  <a:cubicBezTo>
                    <a:pt x="15988" y="13721"/>
                    <a:pt x="12936" y="14101"/>
                    <a:pt x="11316" y="14665"/>
                  </a:cubicBezTo>
                  <a:cubicBezTo>
                    <a:pt x="10557" y="14928"/>
                    <a:pt x="10118" y="15228"/>
                    <a:pt x="10002" y="15556"/>
                  </a:cubicBezTo>
                  <a:lnTo>
                    <a:pt x="10002" y="11807"/>
                  </a:lnTo>
                  <a:cubicBezTo>
                    <a:pt x="10002" y="11411"/>
                    <a:pt x="10455" y="11053"/>
                    <a:pt x="11343" y="10744"/>
                  </a:cubicBezTo>
                  <a:cubicBezTo>
                    <a:pt x="12207" y="10443"/>
                    <a:pt x="13456" y="10197"/>
                    <a:pt x="15049" y="10013"/>
                  </a:cubicBezTo>
                  <a:cubicBezTo>
                    <a:pt x="16522" y="9842"/>
                    <a:pt x="18265" y="9731"/>
                    <a:pt x="20086" y="9693"/>
                  </a:cubicBezTo>
                  <a:cubicBezTo>
                    <a:pt x="20947" y="9674"/>
                    <a:pt x="21597" y="9542"/>
                    <a:pt x="21597" y="9385"/>
                  </a:cubicBezTo>
                  <a:cubicBezTo>
                    <a:pt x="21597" y="9298"/>
                    <a:pt x="21392" y="9214"/>
                    <a:pt x="21038" y="9155"/>
                  </a:cubicBezTo>
                  <a:cubicBezTo>
                    <a:pt x="20684" y="9097"/>
                    <a:pt x="20211" y="9069"/>
                    <a:pt x="19738" y="9078"/>
                  </a:cubicBezTo>
                  <a:cubicBezTo>
                    <a:pt x="19653" y="9080"/>
                    <a:pt x="19568" y="9082"/>
                    <a:pt x="19487" y="9084"/>
                  </a:cubicBezTo>
                  <a:cubicBezTo>
                    <a:pt x="18078" y="9116"/>
                    <a:pt x="16716" y="9182"/>
                    <a:pt x="15437" y="9278"/>
                  </a:cubicBezTo>
                  <a:cubicBezTo>
                    <a:pt x="14787" y="9326"/>
                    <a:pt x="14154" y="9383"/>
                    <a:pt x="13562" y="9447"/>
                  </a:cubicBezTo>
                  <a:cubicBezTo>
                    <a:pt x="12953" y="9512"/>
                    <a:pt x="12371" y="9586"/>
                    <a:pt x="11833" y="9666"/>
                  </a:cubicBezTo>
                  <a:cubicBezTo>
                    <a:pt x="10114" y="9920"/>
                    <a:pt x="8797" y="10238"/>
                    <a:pt x="7916" y="10612"/>
                  </a:cubicBezTo>
                  <a:cubicBezTo>
                    <a:pt x="7208" y="10913"/>
                    <a:pt x="6793" y="11247"/>
                    <a:pt x="6681" y="11606"/>
                  </a:cubicBezTo>
                  <a:lnTo>
                    <a:pt x="6681" y="7883"/>
                  </a:lnTo>
                  <a:cubicBezTo>
                    <a:pt x="6681" y="7448"/>
                    <a:pt x="7106" y="7047"/>
                    <a:pt x="7943" y="6691"/>
                  </a:cubicBezTo>
                  <a:cubicBezTo>
                    <a:pt x="8821" y="6318"/>
                    <a:pt x="10138" y="6001"/>
                    <a:pt x="11853" y="5747"/>
                  </a:cubicBezTo>
                  <a:cubicBezTo>
                    <a:pt x="12391" y="5668"/>
                    <a:pt x="12973" y="5594"/>
                    <a:pt x="13575" y="5529"/>
                  </a:cubicBezTo>
                  <a:cubicBezTo>
                    <a:pt x="14171" y="5465"/>
                    <a:pt x="14801" y="5408"/>
                    <a:pt x="15447" y="5360"/>
                  </a:cubicBezTo>
                  <a:cubicBezTo>
                    <a:pt x="16723" y="5264"/>
                    <a:pt x="18085" y="5199"/>
                    <a:pt x="19490" y="5166"/>
                  </a:cubicBezTo>
                  <a:cubicBezTo>
                    <a:pt x="19670" y="5162"/>
                    <a:pt x="19854" y="5158"/>
                    <a:pt x="20055" y="5155"/>
                  </a:cubicBezTo>
                  <a:cubicBezTo>
                    <a:pt x="20936" y="5140"/>
                    <a:pt x="21600" y="5008"/>
                    <a:pt x="21600" y="4848"/>
                  </a:cubicBezTo>
                  <a:cubicBezTo>
                    <a:pt x="21600" y="4761"/>
                    <a:pt x="21399" y="4678"/>
                    <a:pt x="21052" y="4619"/>
                  </a:cubicBezTo>
                  <a:cubicBezTo>
                    <a:pt x="20708" y="4561"/>
                    <a:pt x="20242" y="4532"/>
                    <a:pt x="19779" y="4540"/>
                  </a:cubicBezTo>
                  <a:cubicBezTo>
                    <a:pt x="16801" y="4588"/>
                    <a:pt x="13946" y="4757"/>
                    <a:pt x="11516" y="5027"/>
                  </a:cubicBezTo>
                  <a:cubicBezTo>
                    <a:pt x="8889" y="5320"/>
                    <a:pt x="6844" y="5717"/>
                    <a:pt x="5435" y="6207"/>
                  </a:cubicBezTo>
                  <a:cubicBezTo>
                    <a:pt x="4200" y="6636"/>
                    <a:pt x="3502" y="7125"/>
                    <a:pt x="3352" y="7662"/>
                  </a:cubicBezTo>
                  <a:lnTo>
                    <a:pt x="3352" y="3959"/>
                  </a:lnTo>
                  <a:cubicBezTo>
                    <a:pt x="3352" y="3335"/>
                    <a:pt x="4060" y="2772"/>
                    <a:pt x="5462" y="2285"/>
                  </a:cubicBezTo>
                  <a:cubicBezTo>
                    <a:pt x="6184" y="2034"/>
                    <a:pt x="7092" y="1804"/>
                    <a:pt x="8161" y="1601"/>
                  </a:cubicBezTo>
                  <a:cubicBezTo>
                    <a:pt x="9182" y="1407"/>
                    <a:pt x="10359" y="1237"/>
                    <a:pt x="11652" y="1095"/>
                  </a:cubicBezTo>
                  <a:cubicBezTo>
                    <a:pt x="14130" y="824"/>
                    <a:pt x="17036" y="658"/>
                    <a:pt x="20062" y="617"/>
                  </a:cubicBezTo>
                  <a:cubicBezTo>
                    <a:pt x="20923" y="605"/>
                    <a:pt x="21596" y="470"/>
                    <a:pt x="21596" y="309"/>
                  </a:cubicBezTo>
                  <a:cubicBezTo>
                    <a:pt x="21596" y="223"/>
                    <a:pt x="21399" y="141"/>
                    <a:pt x="21059" y="83"/>
                  </a:cubicBezTo>
                  <a:cubicBezTo>
                    <a:pt x="20715" y="24"/>
                    <a:pt x="20266" y="-5"/>
                    <a:pt x="19796" y="1"/>
                  </a:cubicBezTo>
                  <a:cubicBezTo>
                    <a:pt x="16216" y="50"/>
                    <a:pt x="12772" y="245"/>
                    <a:pt x="9838" y="566"/>
                  </a:cubicBezTo>
                  <a:cubicBezTo>
                    <a:pt x="8307" y="734"/>
                    <a:pt x="6915" y="935"/>
                    <a:pt x="5704" y="1165"/>
                  </a:cubicBezTo>
                  <a:cubicBezTo>
                    <a:pt x="4438" y="1405"/>
                    <a:pt x="3362" y="1678"/>
                    <a:pt x="2505" y="1974"/>
                  </a:cubicBezTo>
                  <a:cubicBezTo>
                    <a:pt x="841" y="2551"/>
                    <a:pt x="0" y="3219"/>
                    <a:pt x="0" y="3959"/>
                  </a:cubicBezTo>
                  <a:lnTo>
                    <a:pt x="0" y="18621"/>
                  </a:lnTo>
                  <a:lnTo>
                    <a:pt x="6146" y="21529"/>
                  </a:lnTo>
                  <a:cubicBezTo>
                    <a:pt x="6231" y="21571"/>
                    <a:pt x="6429" y="21595"/>
                    <a:pt x="6664" y="21595"/>
                  </a:cubicBezTo>
                  <a:close/>
                  <a:moveTo>
                    <a:pt x="6664" y="11808"/>
                  </a:moveTo>
                  <a:lnTo>
                    <a:pt x="6664" y="11808"/>
                  </a:lnTo>
                  <a:lnTo>
                    <a:pt x="6664" y="11808"/>
                  </a:lnTo>
                  <a:cubicBezTo>
                    <a:pt x="6664" y="11808"/>
                    <a:pt x="6664" y="11808"/>
                    <a:pt x="6664" y="11808"/>
                  </a:cubicBezTo>
                  <a:close/>
                </a:path>
              </a:pathLst>
            </a:custGeom>
            <a:solidFill>
              <a:srgbClr val="DADBDC"/>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1" name="Shape">
              <a:extLst>
                <a:ext uri="{FF2B5EF4-FFF2-40B4-BE49-F238E27FC236}">
                  <a16:creationId xmlns:a16="http://schemas.microsoft.com/office/drawing/2014/main" id="{696C6159-06A6-A94C-E998-CD321F3E4A7A}"/>
                </a:ext>
              </a:extLst>
            </p:cNvPr>
            <p:cNvSpPr/>
            <p:nvPr/>
          </p:nvSpPr>
          <p:spPr>
            <a:xfrm>
              <a:off x="38963600" y="31026099"/>
              <a:ext cx="496438" cy="985712"/>
            </a:xfrm>
            <a:custGeom>
              <a:avLst/>
              <a:gdLst/>
              <a:ahLst/>
              <a:cxnLst>
                <a:cxn ang="0">
                  <a:pos x="wd2" y="hd2"/>
                </a:cxn>
                <a:cxn ang="5400000">
                  <a:pos x="wd2" y="hd2"/>
                </a:cxn>
                <a:cxn ang="10800000">
                  <a:pos x="wd2" y="hd2"/>
                </a:cxn>
                <a:cxn ang="16200000">
                  <a:pos x="wd2" y="hd2"/>
                </a:cxn>
              </a:cxnLst>
              <a:rect l="0" t="0" r="r" b="b"/>
              <a:pathLst>
                <a:path w="21600" h="21507" extrusionOk="0">
                  <a:moveTo>
                    <a:pt x="0" y="0"/>
                  </a:moveTo>
                  <a:lnTo>
                    <a:pt x="0" y="8360"/>
                  </a:lnTo>
                  <a:lnTo>
                    <a:pt x="1542" y="10344"/>
                  </a:lnTo>
                  <a:lnTo>
                    <a:pt x="6874" y="17219"/>
                  </a:lnTo>
                  <a:lnTo>
                    <a:pt x="9985" y="21229"/>
                  </a:lnTo>
                  <a:cubicBezTo>
                    <a:pt x="10272" y="21600"/>
                    <a:pt x="11322" y="21600"/>
                    <a:pt x="11615" y="21229"/>
                  </a:cubicBezTo>
                  <a:lnTo>
                    <a:pt x="14726" y="17219"/>
                  </a:lnTo>
                  <a:lnTo>
                    <a:pt x="20058" y="10344"/>
                  </a:lnTo>
                  <a:lnTo>
                    <a:pt x="21600" y="8360"/>
                  </a:lnTo>
                  <a:lnTo>
                    <a:pt x="21600" y="0"/>
                  </a:lnTo>
                  <a:lnTo>
                    <a:pt x="0" y="0"/>
                  </a:lnTo>
                  <a:close/>
                </a:path>
              </a:pathLst>
            </a:custGeom>
            <a:solidFill>
              <a:srgbClr val="EED6C2"/>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2" name="Shape">
              <a:extLst>
                <a:ext uri="{FF2B5EF4-FFF2-40B4-BE49-F238E27FC236}">
                  <a16:creationId xmlns:a16="http://schemas.microsoft.com/office/drawing/2014/main" id="{F94F77EC-D6F4-B86F-8309-B9D22C4FFE1E}"/>
                </a:ext>
              </a:extLst>
            </p:cNvPr>
            <p:cNvSpPr/>
            <p:nvPr/>
          </p:nvSpPr>
          <p:spPr>
            <a:xfrm>
              <a:off x="39128700" y="31813499"/>
              <a:ext cx="180464" cy="209362"/>
            </a:xfrm>
            <a:custGeom>
              <a:avLst/>
              <a:gdLst/>
              <a:ahLst/>
              <a:cxnLst>
                <a:cxn ang="0">
                  <a:pos x="wd2" y="hd2"/>
                </a:cxn>
                <a:cxn ang="5400000">
                  <a:pos x="wd2" y="hd2"/>
                </a:cxn>
                <a:cxn ang="10800000">
                  <a:pos x="wd2" y="hd2"/>
                </a:cxn>
                <a:cxn ang="16200000">
                  <a:pos x="wd2" y="hd2"/>
                </a:cxn>
              </a:cxnLst>
              <a:rect l="0" t="0" r="r" b="b"/>
              <a:pathLst>
                <a:path w="21600" h="21170" extrusionOk="0">
                  <a:moveTo>
                    <a:pt x="10793" y="0"/>
                  </a:moveTo>
                  <a:cubicBezTo>
                    <a:pt x="6932" y="0"/>
                    <a:pt x="3284" y="475"/>
                    <a:pt x="0" y="1297"/>
                  </a:cubicBezTo>
                  <a:lnTo>
                    <a:pt x="8558" y="19879"/>
                  </a:lnTo>
                  <a:cubicBezTo>
                    <a:pt x="9348" y="21600"/>
                    <a:pt x="12236" y="21600"/>
                    <a:pt x="13042" y="19879"/>
                  </a:cubicBezTo>
                  <a:lnTo>
                    <a:pt x="21600" y="1297"/>
                  </a:lnTo>
                  <a:cubicBezTo>
                    <a:pt x="18287" y="475"/>
                    <a:pt x="14639" y="0"/>
                    <a:pt x="10793" y="0"/>
                  </a:cubicBezTo>
                  <a:close/>
                </a:path>
              </a:pathLst>
            </a:custGeom>
            <a:solidFill>
              <a:srgbClr val="4B494B"/>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3" name="Shape">
              <a:extLst>
                <a:ext uri="{FF2B5EF4-FFF2-40B4-BE49-F238E27FC236}">
                  <a16:creationId xmlns:a16="http://schemas.microsoft.com/office/drawing/2014/main" id="{BFDBBAD9-AA5A-033D-AE12-EF1A09CA8490}"/>
                </a:ext>
              </a:extLst>
            </p:cNvPr>
            <p:cNvSpPr/>
            <p:nvPr/>
          </p:nvSpPr>
          <p:spPr>
            <a:xfrm>
              <a:off x="39331900" y="30403799"/>
              <a:ext cx="432818" cy="1057046"/>
            </a:xfrm>
            <a:custGeom>
              <a:avLst/>
              <a:gdLst/>
              <a:ahLst/>
              <a:cxnLst>
                <a:cxn ang="0">
                  <a:pos x="wd2" y="hd2"/>
                </a:cxn>
                <a:cxn ang="5400000">
                  <a:pos x="wd2" y="hd2"/>
                </a:cxn>
                <a:cxn ang="10800000">
                  <a:pos x="wd2" y="hd2"/>
                </a:cxn>
                <a:cxn ang="16200000">
                  <a:pos x="wd2" y="hd2"/>
                </a:cxn>
              </a:cxnLst>
              <a:rect l="0" t="0" r="r" b="b"/>
              <a:pathLst>
                <a:path w="21600" h="21502" extrusionOk="0">
                  <a:moveTo>
                    <a:pt x="2497" y="4315"/>
                  </a:moveTo>
                  <a:cubicBezTo>
                    <a:pt x="919" y="5529"/>
                    <a:pt x="0" y="6994"/>
                    <a:pt x="0" y="8709"/>
                  </a:cubicBezTo>
                  <a:lnTo>
                    <a:pt x="0" y="20657"/>
                  </a:lnTo>
                  <a:cubicBezTo>
                    <a:pt x="418" y="21145"/>
                    <a:pt x="1597" y="21502"/>
                    <a:pt x="3004" y="21502"/>
                  </a:cubicBezTo>
                  <a:cubicBezTo>
                    <a:pt x="4437" y="21502"/>
                    <a:pt x="5628" y="21138"/>
                    <a:pt x="6034" y="20637"/>
                  </a:cubicBezTo>
                  <a:lnTo>
                    <a:pt x="6192" y="20637"/>
                  </a:lnTo>
                  <a:lnTo>
                    <a:pt x="6192" y="8709"/>
                  </a:lnTo>
                  <a:cubicBezTo>
                    <a:pt x="6192" y="7482"/>
                    <a:pt x="6851" y="6435"/>
                    <a:pt x="7980" y="5570"/>
                  </a:cubicBezTo>
                  <a:cubicBezTo>
                    <a:pt x="10268" y="3808"/>
                    <a:pt x="14489" y="2788"/>
                    <a:pt x="19014" y="2509"/>
                  </a:cubicBezTo>
                  <a:cubicBezTo>
                    <a:pt x="20510" y="2416"/>
                    <a:pt x="21600" y="1881"/>
                    <a:pt x="21600" y="1266"/>
                  </a:cubicBezTo>
                  <a:lnTo>
                    <a:pt x="21600" y="1263"/>
                  </a:lnTo>
                  <a:cubicBezTo>
                    <a:pt x="21600" y="499"/>
                    <a:pt x="19939" y="-98"/>
                    <a:pt x="18076" y="13"/>
                  </a:cubicBezTo>
                  <a:cubicBezTo>
                    <a:pt x="11687" y="395"/>
                    <a:pt x="5723" y="1829"/>
                    <a:pt x="2497" y="4315"/>
                  </a:cubicBezTo>
                  <a:close/>
                </a:path>
              </a:pathLst>
            </a:custGeom>
            <a:solidFill>
              <a:srgbClr val="E54F40"/>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4" name="Shape">
              <a:extLst>
                <a:ext uri="{FF2B5EF4-FFF2-40B4-BE49-F238E27FC236}">
                  <a16:creationId xmlns:a16="http://schemas.microsoft.com/office/drawing/2014/main" id="{BD5FCAE0-3977-8BB2-ACDB-CF97F0F6A623}"/>
                </a:ext>
              </a:extLst>
            </p:cNvPr>
            <p:cNvSpPr/>
            <p:nvPr/>
          </p:nvSpPr>
          <p:spPr>
            <a:xfrm>
              <a:off x="39207952" y="29483181"/>
              <a:ext cx="556766" cy="2013842"/>
            </a:xfrm>
            <a:custGeom>
              <a:avLst/>
              <a:gdLst/>
              <a:ahLst/>
              <a:cxnLst>
                <a:cxn ang="0">
                  <a:pos x="wd2" y="hd2"/>
                </a:cxn>
                <a:cxn ang="5400000">
                  <a:pos x="wd2" y="hd2"/>
                </a:cxn>
                <a:cxn ang="10800000">
                  <a:pos x="wd2" y="hd2"/>
                </a:cxn>
                <a:cxn ang="16200000">
                  <a:pos x="wd2" y="hd2"/>
                </a:cxn>
              </a:cxnLst>
              <a:rect l="0" t="0" r="r" b="b"/>
              <a:pathLst>
                <a:path w="21600" h="21561" extrusionOk="0">
                  <a:moveTo>
                    <a:pt x="18565" y="15"/>
                  </a:moveTo>
                  <a:cubicBezTo>
                    <a:pt x="16555" y="86"/>
                    <a:pt x="14574" y="226"/>
                    <a:pt x="12707" y="437"/>
                  </a:cubicBezTo>
                  <a:cubicBezTo>
                    <a:pt x="11771" y="542"/>
                    <a:pt x="10864" y="665"/>
                    <a:pt x="9992" y="805"/>
                  </a:cubicBezTo>
                  <a:cubicBezTo>
                    <a:pt x="9120" y="945"/>
                    <a:pt x="8282" y="1103"/>
                    <a:pt x="7494" y="1280"/>
                  </a:cubicBezTo>
                  <a:cubicBezTo>
                    <a:pt x="5119" y="1806"/>
                    <a:pt x="3153" y="2491"/>
                    <a:pt x="1828" y="3333"/>
                  </a:cubicBezTo>
                  <a:cubicBezTo>
                    <a:pt x="665" y="4074"/>
                    <a:pt x="0" y="4939"/>
                    <a:pt x="0" y="5925"/>
                  </a:cubicBezTo>
                  <a:lnTo>
                    <a:pt x="0" y="21561"/>
                  </a:lnTo>
                  <a:cubicBezTo>
                    <a:pt x="2582" y="21561"/>
                    <a:pt x="4676" y="21187"/>
                    <a:pt x="4676" y="20726"/>
                  </a:cubicBezTo>
                  <a:lnTo>
                    <a:pt x="4799" y="20726"/>
                  </a:lnTo>
                  <a:cubicBezTo>
                    <a:pt x="4804" y="20730"/>
                    <a:pt x="4809" y="20733"/>
                    <a:pt x="4814" y="20737"/>
                  </a:cubicBezTo>
                  <a:lnTo>
                    <a:pt x="4814" y="5926"/>
                  </a:lnTo>
                  <a:cubicBezTo>
                    <a:pt x="4814" y="5023"/>
                    <a:pt x="5533" y="4252"/>
                    <a:pt x="6755" y="3613"/>
                  </a:cubicBezTo>
                  <a:cubicBezTo>
                    <a:pt x="9356" y="2255"/>
                    <a:pt x="14254" y="1493"/>
                    <a:pt x="19432" y="1327"/>
                  </a:cubicBezTo>
                  <a:cubicBezTo>
                    <a:pt x="20659" y="1288"/>
                    <a:pt x="21600" y="1008"/>
                    <a:pt x="21600" y="667"/>
                  </a:cubicBezTo>
                  <a:lnTo>
                    <a:pt x="21600" y="665"/>
                  </a:lnTo>
                  <a:cubicBezTo>
                    <a:pt x="21600" y="270"/>
                    <a:pt x="20353" y="-39"/>
                    <a:pt x="18930" y="4"/>
                  </a:cubicBezTo>
                  <a:cubicBezTo>
                    <a:pt x="18811" y="7"/>
                    <a:pt x="18688" y="11"/>
                    <a:pt x="18565" y="15"/>
                  </a:cubicBezTo>
                  <a:close/>
                </a:path>
              </a:pathLst>
            </a:custGeom>
            <a:solidFill>
              <a:srgbClr val="0097C9"/>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5" name="Shape">
              <a:extLst>
                <a:ext uri="{FF2B5EF4-FFF2-40B4-BE49-F238E27FC236}">
                  <a16:creationId xmlns:a16="http://schemas.microsoft.com/office/drawing/2014/main" id="{F1333A59-C4E8-CF2B-C889-CAFB8F8CC6CB}"/>
                </a:ext>
              </a:extLst>
            </p:cNvPr>
            <p:cNvSpPr/>
            <p:nvPr/>
          </p:nvSpPr>
          <p:spPr>
            <a:xfrm>
              <a:off x="39090600" y="28562300"/>
              <a:ext cx="680846" cy="2934723"/>
            </a:xfrm>
            <a:custGeom>
              <a:avLst/>
              <a:gdLst/>
              <a:ahLst/>
              <a:cxnLst>
                <a:cxn ang="0">
                  <a:pos x="wd2" y="hd2"/>
                </a:cxn>
                <a:cxn ang="5400000">
                  <a:pos x="wd2" y="hd2"/>
                </a:cxn>
                <a:cxn ang="10800000">
                  <a:pos x="wd2" y="hd2"/>
                </a:cxn>
                <a:cxn ang="16200000">
                  <a:pos x="wd2" y="hd2"/>
                </a:cxn>
              </a:cxnLst>
              <a:rect l="0" t="0" r="r" b="b"/>
              <a:pathLst>
                <a:path w="21600" h="21578" extrusionOk="0">
                  <a:moveTo>
                    <a:pt x="2498" y="2488"/>
                  </a:moveTo>
                  <a:cubicBezTo>
                    <a:pt x="923" y="3178"/>
                    <a:pt x="0" y="4011"/>
                    <a:pt x="0" y="4987"/>
                  </a:cubicBezTo>
                  <a:lnTo>
                    <a:pt x="0" y="21012"/>
                  </a:lnTo>
                  <a:cubicBezTo>
                    <a:pt x="4" y="21009"/>
                    <a:pt x="8" y="21007"/>
                    <a:pt x="12" y="21005"/>
                  </a:cubicBezTo>
                  <a:lnTo>
                    <a:pt x="113" y="21005"/>
                  </a:lnTo>
                  <a:cubicBezTo>
                    <a:pt x="113" y="21321"/>
                    <a:pt x="1825" y="21578"/>
                    <a:pt x="3936" y="21578"/>
                  </a:cubicBezTo>
                  <a:lnTo>
                    <a:pt x="3936" y="4987"/>
                  </a:lnTo>
                  <a:cubicBezTo>
                    <a:pt x="3936" y="4310"/>
                    <a:pt x="4480" y="3716"/>
                    <a:pt x="5431" y="3207"/>
                  </a:cubicBezTo>
                  <a:cubicBezTo>
                    <a:pt x="6515" y="2628"/>
                    <a:pt x="8123" y="2158"/>
                    <a:pt x="10065" y="1797"/>
                  </a:cubicBezTo>
                  <a:cubicBezTo>
                    <a:pt x="10713" y="1677"/>
                    <a:pt x="11394" y="1568"/>
                    <a:pt x="12107" y="1471"/>
                  </a:cubicBezTo>
                  <a:cubicBezTo>
                    <a:pt x="12821" y="1375"/>
                    <a:pt x="13562" y="1290"/>
                    <a:pt x="14328" y="1218"/>
                  </a:cubicBezTo>
                  <a:cubicBezTo>
                    <a:pt x="15855" y="1073"/>
                    <a:pt x="17470" y="977"/>
                    <a:pt x="19118" y="929"/>
                  </a:cubicBezTo>
                  <a:cubicBezTo>
                    <a:pt x="19340" y="922"/>
                    <a:pt x="19565" y="916"/>
                    <a:pt x="19787" y="912"/>
                  </a:cubicBezTo>
                  <a:cubicBezTo>
                    <a:pt x="20810" y="890"/>
                    <a:pt x="21600" y="695"/>
                    <a:pt x="21600" y="457"/>
                  </a:cubicBezTo>
                  <a:lnTo>
                    <a:pt x="21600" y="457"/>
                  </a:lnTo>
                  <a:cubicBezTo>
                    <a:pt x="21600" y="190"/>
                    <a:pt x="20613" y="-22"/>
                    <a:pt x="19465" y="2"/>
                  </a:cubicBezTo>
                  <a:cubicBezTo>
                    <a:pt x="12567" y="144"/>
                    <a:pt x="5959" y="973"/>
                    <a:pt x="2498" y="2488"/>
                  </a:cubicBezTo>
                  <a:close/>
                </a:path>
              </a:pathLst>
            </a:custGeom>
            <a:solidFill>
              <a:srgbClr val="ED8E4A"/>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6" name="Shape">
              <a:extLst>
                <a:ext uri="{FF2B5EF4-FFF2-40B4-BE49-F238E27FC236}">
                  <a16:creationId xmlns:a16="http://schemas.microsoft.com/office/drawing/2014/main" id="{8729DE19-CE7A-E1D0-CAE4-D8B3E7AE5E58}"/>
                </a:ext>
              </a:extLst>
            </p:cNvPr>
            <p:cNvSpPr/>
            <p:nvPr/>
          </p:nvSpPr>
          <p:spPr>
            <a:xfrm>
              <a:off x="38963600" y="27635200"/>
              <a:ext cx="804925" cy="3819698"/>
            </a:xfrm>
            <a:custGeom>
              <a:avLst/>
              <a:gdLst/>
              <a:ahLst/>
              <a:cxnLst>
                <a:cxn ang="0">
                  <a:pos x="wd2" y="hd2"/>
                </a:cxn>
                <a:cxn ang="5400000">
                  <a:pos x="wd2" y="hd2"/>
                </a:cxn>
                <a:cxn ang="10800000">
                  <a:pos x="wd2" y="hd2"/>
                </a:cxn>
                <a:cxn ang="16200000">
                  <a:pos x="wd2" y="hd2"/>
                </a:cxn>
              </a:cxnLst>
              <a:rect l="0" t="0" r="r" b="b"/>
              <a:pathLst>
                <a:path w="21600" h="21586" extrusionOk="0">
                  <a:moveTo>
                    <a:pt x="2508" y="2261"/>
                  </a:moveTo>
                  <a:cubicBezTo>
                    <a:pt x="927" y="2889"/>
                    <a:pt x="0" y="3647"/>
                    <a:pt x="0" y="4536"/>
                  </a:cubicBezTo>
                  <a:lnTo>
                    <a:pt x="0" y="21346"/>
                  </a:lnTo>
                  <a:lnTo>
                    <a:pt x="85" y="21346"/>
                  </a:lnTo>
                  <a:cubicBezTo>
                    <a:pt x="300" y="21484"/>
                    <a:pt x="944" y="21586"/>
                    <a:pt x="1714" y="21586"/>
                  </a:cubicBezTo>
                  <a:cubicBezTo>
                    <a:pt x="2471" y="21586"/>
                    <a:pt x="3105" y="21487"/>
                    <a:pt x="3330" y="21351"/>
                  </a:cubicBezTo>
                  <a:lnTo>
                    <a:pt x="3330" y="4536"/>
                  </a:lnTo>
                  <a:cubicBezTo>
                    <a:pt x="3330" y="3786"/>
                    <a:pt x="4110" y="3145"/>
                    <a:pt x="5443" y="2615"/>
                  </a:cubicBezTo>
                  <a:cubicBezTo>
                    <a:pt x="8414" y="1431"/>
                    <a:pt x="14136" y="793"/>
                    <a:pt x="20077" y="700"/>
                  </a:cubicBezTo>
                  <a:cubicBezTo>
                    <a:pt x="20939" y="686"/>
                    <a:pt x="21600" y="534"/>
                    <a:pt x="21600" y="351"/>
                  </a:cubicBezTo>
                  <a:lnTo>
                    <a:pt x="21600" y="351"/>
                  </a:lnTo>
                  <a:cubicBezTo>
                    <a:pt x="21600" y="147"/>
                    <a:pt x="20779" y="-14"/>
                    <a:pt x="19814" y="1"/>
                  </a:cubicBezTo>
                  <a:cubicBezTo>
                    <a:pt x="12794" y="109"/>
                    <a:pt x="6029" y="863"/>
                    <a:pt x="2508" y="2261"/>
                  </a:cubicBezTo>
                  <a:close/>
                </a:path>
              </a:pathLst>
            </a:custGeom>
            <a:solidFill>
              <a:srgbClr val="42B56B"/>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grpSp>
      <p:grpSp>
        <p:nvGrpSpPr>
          <p:cNvPr id="67" name="Group 12">
            <a:extLst>
              <a:ext uri="{FF2B5EF4-FFF2-40B4-BE49-F238E27FC236}">
                <a16:creationId xmlns:a16="http://schemas.microsoft.com/office/drawing/2014/main" id="{C58E0137-29C7-6343-7A0F-ECE699F31F80}"/>
              </a:ext>
            </a:extLst>
          </p:cNvPr>
          <p:cNvGrpSpPr/>
          <p:nvPr/>
        </p:nvGrpSpPr>
        <p:grpSpPr>
          <a:xfrm>
            <a:off x="6567784" y="1184409"/>
            <a:ext cx="5410469" cy="759941"/>
            <a:chOff x="1271321" y="5165064"/>
            <a:chExt cx="6918006" cy="818079"/>
          </a:xfrm>
        </p:grpSpPr>
        <p:sp>
          <p:nvSpPr>
            <p:cNvPr id="68" name="TextBox 13">
              <a:extLst>
                <a:ext uri="{FF2B5EF4-FFF2-40B4-BE49-F238E27FC236}">
                  <a16:creationId xmlns:a16="http://schemas.microsoft.com/office/drawing/2014/main" id="{A3E441A2-6A90-2CE3-E2F2-15490D20C557}"/>
                </a:ext>
              </a:extLst>
            </p:cNvPr>
            <p:cNvSpPr txBox="1"/>
            <p:nvPr/>
          </p:nvSpPr>
          <p:spPr>
            <a:xfrm>
              <a:off x="1271321" y="5165064"/>
              <a:ext cx="3296705" cy="281624"/>
            </a:xfrm>
            <a:prstGeom prst="rect">
              <a:avLst/>
            </a:prstGeom>
            <a:noFill/>
          </p:spPr>
          <p:txBody>
            <a:bodyPr wrap="square" rtlCol="0" anchor="b">
              <a:spAutoFit/>
            </a:bodyPr>
            <a:lstStyle/>
            <a:p>
              <a:r>
                <a:rPr lang="en-US" sz="1100" b="1" cap="all" noProof="1">
                  <a:solidFill>
                    <a:srgbClr val="42B56B"/>
                  </a:solidFill>
                  <a:latin typeface="Arial" panose="020B0604020202020204" pitchFamily="34" charset="0"/>
                  <a:cs typeface="Arial" panose="020B0604020202020204" pitchFamily="34" charset="0"/>
                </a:rPr>
                <a:t>pLANEAR</a:t>
              </a:r>
            </a:p>
          </p:txBody>
        </p:sp>
        <p:sp>
          <p:nvSpPr>
            <p:cNvPr id="69" name="Rectangle 14">
              <a:extLst>
                <a:ext uri="{FF2B5EF4-FFF2-40B4-BE49-F238E27FC236}">
                  <a16:creationId xmlns:a16="http://schemas.microsoft.com/office/drawing/2014/main" id="{AE179EC7-7294-9749-B68E-C514BC944EC0}"/>
                </a:ext>
              </a:extLst>
            </p:cNvPr>
            <p:cNvSpPr/>
            <p:nvPr/>
          </p:nvSpPr>
          <p:spPr>
            <a:xfrm>
              <a:off x="1271321" y="5364122"/>
              <a:ext cx="6918006" cy="619021"/>
            </a:xfrm>
            <a:prstGeom prst="rect">
              <a:avLst/>
            </a:prstGeom>
          </p:spPr>
          <p:txBody>
            <a:bodyPr wrap="square">
              <a:spAutoFit/>
            </a:bodyPr>
            <a:lstStyle/>
            <a:p>
              <a:pPr marL="171450" lvl="1" indent="-171450" algn="just">
                <a:lnSpc>
                  <a:spcPct val="90000"/>
                </a:lnSpc>
                <a:spcBef>
                  <a:spcPts val="240"/>
                </a:spcBef>
                <a:buClr>
                  <a:srgbClr val="0C225A"/>
                </a:buClr>
                <a:buSzPts val="1600"/>
                <a:buFont typeface="Quattrocento Sans"/>
                <a:buChar char="•"/>
              </a:pPr>
              <a:r>
                <a:rPr lang="es-MX" sz="1100" b="1" dirty="0">
                  <a:solidFill>
                    <a:srgbClr val="0C225A"/>
                  </a:solidFill>
                  <a:latin typeface="Arial" panose="020B0604020202020204" pitchFamily="34" charset="0"/>
                  <a:ea typeface="Quattrocento Sans"/>
                  <a:cs typeface="Arial" panose="020B0604020202020204" pitchFamily="34" charset="0"/>
                  <a:sym typeface="Quattrocento Sans"/>
                </a:rPr>
                <a:t>Definir objetivos y estrategias</a:t>
              </a:r>
              <a:endParaRPr lang="es-MX" sz="1100" dirty="0">
                <a:latin typeface="Arial" panose="020B0604020202020204" pitchFamily="34" charset="0"/>
                <a:cs typeface="Arial" panose="020B0604020202020204" pitchFamily="34" charset="0"/>
              </a:endParaRPr>
            </a:p>
            <a:p>
              <a:pPr marL="171450" lvl="1" indent="-171450" algn="just">
                <a:lnSpc>
                  <a:spcPct val="90000"/>
                </a:lnSpc>
                <a:spcBef>
                  <a:spcPts val="240"/>
                </a:spcBef>
                <a:buClr>
                  <a:srgbClr val="0C225A"/>
                </a:buClr>
                <a:buSzPts val="1600"/>
                <a:buFont typeface="Quattrocento Sans"/>
                <a:buChar char="•"/>
              </a:pPr>
              <a:r>
                <a:rPr lang="es-MX" sz="1100" b="1" dirty="0">
                  <a:solidFill>
                    <a:srgbClr val="0C225A"/>
                  </a:solidFill>
                  <a:latin typeface="Arial" panose="020B0604020202020204" pitchFamily="34" charset="0"/>
                  <a:ea typeface="Quattrocento Sans"/>
                  <a:cs typeface="Arial" panose="020B0604020202020204" pitchFamily="34" charset="0"/>
                  <a:sym typeface="Quattrocento Sans"/>
                </a:rPr>
                <a:t>Determinar instrumentos o herramientas de medición de gestión (eficacia, eficiencia, efectividad)</a:t>
              </a:r>
              <a:endParaRPr lang="es-MX" sz="1100" dirty="0">
                <a:latin typeface="Arial" panose="020B0604020202020204" pitchFamily="34" charset="0"/>
                <a:cs typeface="Arial" panose="020B0604020202020204" pitchFamily="34" charset="0"/>
              </a:endParaRPr>
            </a:p>
          </p:txBody>
        </p:sp>
      </p:grpSp>
      <p:grpSp>
        <p:nvGrpSpPr>
          <p:cNvPr id="70" name="Group 15">
            <a:extLst>
              <a:ext uri="{FF2B5EF4-FFF2-40B4-BE49-F238E27FC236}">
                <a16:creationId xmlns:a16="http://schemas.microsoft.com/office/drawing/2014/main" id="{EB50C155-7BE5-A237-1B1D-E5D45C419321}"/>
              </a:ext>
            </a:extLst>
          </p:cNvPr>
          <p:cNvGrpSpPr/>
          <p:nvPr/>
        </p:nvGrpSpPr>
        <p:grpSpPr>
          <a:xfrm>
            <a:off x="6567784" y="2061820"/>
            <a:ext cx="5410469" cy="785589"/>
            <a:chOff x="1271321" y="5165064"/>
            <a:chExt cx="6918006" cy="845689"/>
          </a:xfrm>
        </p:grpSpPr>
        <p:sp>
          <p:nvSpPr>
            <p:cNvPr id="71" name="TextBox 16">
              <a:extLst>
                <a:ext uri="{FF2B5EF4-FFF2-40B4-BE49-F238E27FC236}">
                  <a16:creationId xmlns:a16="http://schemas.microsoft.com/office/drawing/2014/main" id="{9AD7D1AE-5DD2-7285-525D-D79C18EC8892}"/>
                </a:ext>
              </a:extLst>
            </p:cNvPr>
            <p:cNvSpPr txBox="1"/>
            <p:nvPr/>
          </p:nvSpPr>
          <p:spPr>
            <a:xfrm>
              <a:off x="1271321" y="5165064"/>
              <a:ext cx="3296705" cy="281624"/>
            </a:xfrm>
            <a:prstGeom prst="rect">
              <a:avLst/>
            </a:prstGeom>
            <a:noFill/>
          </p:spPr>
          <p:txBody>
            <a:bodyPr wrap="square" rtlCol="0" anchor="b">
              <a:spAutoFit/>
            </a:bodyPr>
            <a:lstStyle/>
            <a:p>
              <a:r>
                <a:rPr lang="en-US" sz="1100" b="1" cap="all" noProof="1">
                  <a:solidFill>
                    <a:srgbClr val="ED8C17"/>
                  </a:solidFill>
                  <a:latin typeface="Arial" panose="020B0604020202020204" pitchFamily="34" charset="0"/>
                  <a:cs typeface="Arial" panose="020B0604020202020204" pitchFamily="34" charset="0"/>
                </a:rPr>
                <a:t>HACER</a:t>
              </a:r>
            </a:p>
          </p:txBody>
        </p:sp>
        <p:sp>
          <p:nvSpPr>
            <p:cNvPr id="72" name="Rectangle 17">
              <a:extLst>
                <a:ext uri="{FF2B5EF4-FFF2-40B4-BE49-F238E27FC236}">
                  <a16:creationId xmlns:a16="http://schemas.microsoft.com/office/drawing/2014/main" id="{2AF246F9-E699-2116-A40B-7E6123C65F69}"/>
                </a:ext>
              </a:extLst>
            </p:cNvPr>
            <p:cNvSpPr/>
            <p:nvPr/>
          </p:nvSpPr>
          <p:spPr>
            <a:xfrm>
              <a:off x="1271321" y="5364122"/>
              <a:ext cx="6918006" cy="646631"/>
            </a:xfrm>
            <a:prstGeom prst="rect">
              <a:avLst/>
            </a:prstGeom>
          </p:spPr>
          <p:txBody>
            <a:bodyPr wrap="square">
              <a:spAutoFit/>
            </a:bodyPr>
            <a:lstStyle/>
            <a:p>
              <a:pPr marL="171450" lvl="1" indent="-69850" algn="r">
                <a:lnSpc>
                  <a:spcPct val="90000"/>
                </a:lnSpc>
                <a:buClr>
                  <a:schemeClr val="dk1"/>
                </a:buClr>
                <a:buSzPts val="1600"/>
              </a:pPr>
              <a:endParaRPr lang="es-MX" sz="1100" b="1" dirty="0">
                <a:solidFill>
                  <a:srgbClr val="0C225A"/>
                </a:solidFill>
                <a:latin typeface="Arial" panose="020B0604020202020204" pitchFamily="34" charset="0"/>
                <a:ea typeface="Quattrocento Sans"/>
                <a:cs typeface="Arial" panose="020B0604020202020204" pitchFamily="34" charset="0"/>
                <a:sym typeface="Quattrocento Sans"/>
              </a:endParaRPr>
            </a:p>
            <a:p>
              <a:pPr marL="171450" lvl="1" indent="-171450" algn="just">
                <a:lnSpc>
                  <a:spcPct val="90000"/>
                </a:lnSpc>
                <a:spcBef>
                  <a:spcPts val="240"/>
                </a:spcBef>
                <a:buClr>
                  <a:srgbClr val="0C225A"/>
                </a:buClr>
                <a:buSzPts val="1600"/>
                <a:buFont typeface="Quattrocento Sans"/>
                <a:buChar char="•"/>
              </a:pPr>
              <a:r>
                <a:rPr lang="es-MX" sz="1100" b="1" dirty="0">
                  <a:solidFill>
                    <a:srgbClr val="0C225A"/>
                  </a:solidFill>
                  <a:latin typeface="Arial" panose="020B0604020202020204" pitchFamily="34" charset="0"/>
                  <a:ea typeface="Quattrocento Sans"/>
                  <a:cs typeface="Arial" panose="020B0604020202020204" pitchFamily="34" charset="0"/>
                  <a:sym typeface="Quattrocento Sans"/>
                </a:rPr>
                <a:t>Prestación del servicio</a:t>
              </a:r>
              <a:endParaRPr lang="es-MX" sz="1100" dirty="0">
                <a:latin typeface="Arial" panose="020B0604020202020204" pitchFamily="34" charset="0"/>
                <a:cs typeface="Arial" panose="020B0604020202020204" pitchFamily="34" charset="0"/>
              </a:endParaRPr>
            </a:p>
            <a:p>
              <a:pPr marL="171450" lvl="1" indent="-171450" algn="just">
                <a:lnSpc>
                  <a:spcPct val="90000"/>
                </a:lnSpc>
                <a:spcBef>
                  <a:spcPts val="240"/>
                </a:spcBef>
                <a:buClr>
                  <a:srgbClr val="0C225A"/>
                </a:buClr>
                <a:buSzPts val="1600"/>
                <a:buFont typeface="Quattrocento Sans"/>
                <a:buChar char="•"/>
              </a:pPr>
              <a:r>
                <a:rPr lang="es-MX" sz="1100" b="1" dirty="0">
                  <a:solidFill>
                    <a:srgbClr val="0C225A"/>
                  </a:solidFill>
                  <a:latin typeface="Arial" panose="020B0604020202020204" pitchFamily="34" charset="0"/>
                  <a:ea typeface="Quattrocento Sans"/>
                  <a:cs typeface="Arial" panose="020B0604020202020204" pitchFamily="34" charset="0"/>
                  <a:sym typeface="Quattrocento Sans"/>
                </a:rPr>
                <a:t>Ejecución de actividades</a:t>
              </a:r>
              <a:endParaRPr lang="es-MX" sz="1100" dirty="0">
                <a:latin typeface="Arial" panose="020B0604020202020204" pitchFamily="34" charset="0"/>
                <a:cs typeface="Arial" panose="020B0604020202020204" pitchFamily="34" charset="0"/>
              </a:endParaRPr>
            </a:p>
          </p:txBody>
        </p:sp>
      </p:grpSp>
      <p:grpSp>
        <p:nvGrpSpPr>
          <p:cNvPr id="73" name="Group 18">
            <a:extLst>
              <a:ext uri="{FF2B5EF4-FFF2-40B4-BE49-F238E27FC236}">
                <a16:creationId xmlns:a16="http://schemas.microsoft.com/office/drawing/2014/main" id="{59AA8D2D-3719-3BA5-49EB-5258CB5A876B}"/>
              </a:ext>
            </a:extLst>
          </p:cNvPr>
          <p:cNvGrpSpPr/>
          <p:nvPr/>
        </p:nvGrpSpPr>
        <p:grpSpPr>
          <a:xfrm>
            <a:off x="6567784" y="2994622"/>
            <a:ext cx="5410469" cy="954353"/>
            <a:chOff x="1271321" y="5165064"/>
            <a:chExt cx="6918006" cy="1027364"/>
          </a:xfrm>
        </p:grpSpPr>
        <p:sp>
          <p:nvSpPr>
            <p:cNvPr id="74" name="TextBox 19">
              <a:extLst>
                <a:ext uri="{FF2B5EF4-FFF2-40B4-BE49-F238E27FC236}">
                  <a16:creationId xmlns:a16="http://schemas.microsoft.com/office/drawing/2014/main" id="{7B6A27F2-6A4D-EFA7-5341-919634162473}"/>
                </a:ext>
              </a:extLst>
            </p:cNvPr>
            <p:cNvSpPr txBox="1"/>
            <p:nvPr/>
          </p:nvSpPr>
          <p:spPr>
            <a:xfrm>
              <a:off x="1271321" y="5165064"/>
              <a:ext cx="3296705" cy="281624"/>
            </a:xfrm>
            <a:prstGeom prst="rect">
              <a:avLst/>
            </a:prstGeom>
            <a:noFill/>
          </p:spPr>
          <p:txBody>
            <a:bodyPr wrap="square" rtlCol="0" anchor="b">
              <a:spAutoFit/>
            </a:bodyPr>
            <a:lstStyle/>
            <a:p>
              <a:r>
                <a:rPr lang="en-US" sz="1100" b="1" cap="all" noProof="1">
                  <a:solidFill>
                    <a:srgbClr val="0097C9"/>
                  </a:solidFill>
                  <a:latin typeface="Arial" panose="020B0604020202020204" pitchFamily="34" charset="0"/>
                  <a:cs typeface="Arial" panose="020B0604020202020204" pitchFamily="34" charset="0"/>
                </a:rPr>
                <a:t>VERIFICAR</a:t>
              </a:r>
            </a:p>
          </p:txBody>
        </p:sp>
        <p:sp>
          <p:nvSpPr>
            <p:cNvPr id="75" name="Rectangle 20">
              <a:extLst>
                <a:ext uri="{FF2B5EF4-FFF2-40B4-BE49-F238E27FC236}">
                  <a16:creationId xmlns:a16="http://schemas.microsoft.com/office/drawing/2014/main" id="{EB09D183-0B0F-6147-7EA0-C24616209B1D}"/>
                </a:ext>
              </a:extLst>
            </p:cNvPr>
            <p:cNvSpPr/>
            <p:nvPr/>
          </p:nvSpPr>
          <p:spPr>
            <a:xfrm>
              <a:off x="1271321" y="5364122"/>
              <a:ext cx="6918006" cy="828306"/>
            </a:xfrm>
            <a:prstGeom prst="rect">
              <a:avLst/>
            </a:prstGeom>
          </p:spPr>
          <p:txBody>
            <a:bodyPr wrap="square">
              <a:spAutoFit/>
            </a:bodyPr>
            <a:lstStyle/>
            <a:p>
              <a:pPr marL="171450" lvl="0" indent="-171450" algn="just">
                <a:buClr>
                  <a:schemeClr val="dk1"/>
                </a:buClr>
                <a:buSzPts val="1600"/>
                <a:buFont typeface="Arial"/>
                <a:buChar char="•"/>
              </a:pPr>
              <a:r>
                <a:rPr lang="es-MX" sz="1100" b="1" dirty="0">
                  <a:solidFill>
                    <a:schemeClr val="dk1"/>
                  </a:solidFill>
                  <a:latin typeface="Arial" panose="020B0604020202020204" pitchFamily="34" charset="0"/>
                  <a:ea typeface="Quattrocento Sans"/>
                  <a:cs typeface="Arial" panose="020B0604020202020204" pitchFamily="34" charset="0"/>
                  <a:sym typeface="Quattrocento Sans"/>
                </a:rPr>
                <a:t>Medir los resultados a través de herramientas de gestión (auditorias, indicadores, </a:t>
              </a:r>
              <a:r>
                <a:rPr lang="es-MX" sz="1100" b="1" dirty="0" smtClean="0">
                  <a:solidFill>
                    <a:schemeClr val="dk1"/>
                  </a:solidFill>
                  <a:latin typeface="Arial" panose="020B0604020202020204" pitchFamily="34" charset="0"/>
                  <a:ea typeface="Quattrocento Sans"/>
                  <a:cs typeface="Arial" panose="020B0604020202020204" pitchFamily="34" charset="0"/>
                  <a:sym typeface="Quattrocento Sans"/>
                </a:rPr>
                <a:t>PQRSFD, </a:t>
              </a:r>
              <a:r>
                <a:rPr lang="es-MX" sz="1100" b="1" dirty="0">
                  <a:solidFill>
                    <a:schemeClr val="dk1"/>
                  </a:solidFill>
                  <a:latin typeface="Arial" panose="020B0604020202020204" pitchFamily="34" charset="0"/>
                  <a:ea typeface="Quattrocento Sans"/>
                  <a:cs typeface="Arial" panose="020B0604020202020204" pitchFamily="34" charset="0"/>
                  <a:sym typeface="Quattrocento Sans"/>
                </a:rPr>
                <a:t>etc.)</a:t>
              </a:r>
              <a:endParaRPr lang="es-MX" sz="1100" dirty="0">
                <a:latin typeface="Arial" panose="020B0604020202020204" pitchFamily="34" charset="0"/>
                <a:cs typeface="Arial" panose="020B0604020202020204" pitchFamily="34" charset="0"/>
              </a:endParaRPr>
            </a:p>
            <a:p>
              <a:pPr marL="171450" lvl="0" indent="-171450" algn="just">
                <a:buClr>
                  <a:schemeClr val="dk1"/>
                </a:buClr>
                <a:buSzPts val="1600"/>
                <a:buFont typeface="Arial"/>
                <a:buChar char="•"/>
              </a:pPr>
              <a:r>
                <a:rPr lang="es-MX" sz="1100" b="1" dirty="0">
                  <a:solidFill>
                    <a:schemeClr val="dk1"/>
                  </a:solidFill>
                  <a:latin typeface="Arial" panose="020B0604020202020204" pitchFamily="34" charset="0"/>
                  <a:ea typeface="Quattrocento Sans"/>
                  <a:cs typeface="Arial" panose="020B0604020202020204" pitchFamily="34" charset="0"/>
                  <a:sym typeface="Quattrocento Sans"/>
                </a:rPr>
                <a:t>Analizar los resultados de la medición.</a:t>
              </a:r>
              <a:endParaRPr lang="es-MX" sz="1100" dirty="0">
                <a:latin typeface="Arial" panose="020B0604020202020204" pitchFamily="34" charset="0"/>
                <a:cs typeface="Arial" panose="020B0604020202020204" pitchFamily="34" charset="0"/>
              </a:endParaRPr>
            </a:p>
            <a:p>
              <a:pPr marL="171450" lvl="0" indent="-171450" algn="just">
                <a:buClr>
                  <a:schemeClr val="dk1"/>
                </a:buClr>
                <a:buSzPts val="1600"/>
                <a:buFont typeface="Arial"/>
                <a:buChar char="•"/>
              </a:pPr>
              <a:r>
                <a:rPr lang="es-MX" sz="1100" b="1" dirty="0">
                  <a:solidFill>
                    <a:schemeClr val="dk1"/>
                  </a:solidFill>
                  <a:latin typeface="Arial" panose="020B0604020202020204" pitchFamily="34" charset="0"/>
                  <a:ea typeface="Quattrocento Sans"/>
                  <a:cs typeface="Arial" panose="020B0604020202020204" pitchFamily="34" charset="0"/>
                  <a:sym typeface="Quattrocento Sans"/>
                </a:rPr>
                <a:t>Verificar la información obtenida y comparar con las metas</a:t>
              </a:r>
              <a:endParaRPr lang="es-MX" sz="1100" dirty="0">
                <a:latin typeface="Arial" panose="020B0604020202020204" pitchFamily="34" charset="0"/>
                <a:cs typeface="Arial" panose="020B0604020202020204" pitchFamily="34" charset="0"/>
              </a:endParaRPr>
            </a:p>
          </p:txBody>
        </p:sp>
      </p:grpSp>
      <p:grpSp>
        <p:nvGrpSpPr>
          <p:cNvPr id="76" name="Group 21">
            <a:extLst>
              <a:ext uri="{FF2B5EF4-FFF2-40B4-BE49-F238E27FC236}">
                <a16:creationId xmlns:a16="http://schemas.microsoft.com/office/drawing/2014/main" id="{61E38787-82EB-F4A6-C041-A0603F0F9E9F}"/>
              </a:ext>
            </a:extLst>
          </p:cNvPr>
          <p:cNvGrpSpPr/>
          <p:nvPr/>
        </p:nvGrpSpPr>
        <p:grpSpPr>
          <a:xfrm>
            <a:off x="6567784" y="4118914"/>
            <a:ext cx="5410469" cy="607591"/>
            <a:chOff x="1271321" y="5165065"/>
            <a:chExt cx="6918006" cy="654073"/>
          </a:xfrm>
        </p:grpSpPr>
        <p:sp>
          <p:nvSpPr>
            <p:cNvPr id="77" name="TextBox 22">
              <a:extLst>
                <a:ext uri="{FF2B5EF4-FFF2-40B4-BE49-F238E27FC236}">
                  <a16:creationId xmlns:a16="http://schemas.microsoft.com/office/drawing/2014/main" id="{02CBAD9B-C3A4-68EA-F223-D780141D2792}"/>
                </a:ext>
              </a:extLst>
            </p:cNvPr>
            <p:cNvSpPr txBox="1"/>
            <p:nvPr/>
          </p:nvSpPr>
          <p:spPr>
            <a:xfrm>
              <a:off x="1271321" y="5165065"/>
              <a:ext cx="3296705" cy="281624"/>
            </a:xfrm>
            <a:prstGeom prst="rect">
              <a:avLst/>
            </a:prstGeom>
            <a:noFill/>
          </p:spPr>
          <p:txBody>
            <a:bodyPr wrap="square" rtlCol="0" anchor="b">
              <a:spAutoFit/>
            </a:bodyPr>
            <a:lstStyle/>
            <a:p>
              <a:r>
                <a:rPr lang="en-US" sz="1100" b="1" cap="all" noProof="1">
                  <a:solidFill>
                    <a:srgbClr val="E54F40"/>
                  </a:solidFill>
                  <a:latin typeface="Arial" panose="020B0604020202020204" pitchFamily="34" charset="0"/>
                  <a:cs typeface="Arial" panose="020B0604020202020204" pitchFamily="34" charset="0"/>
                </a:rPr>
                <a:t>ACTUAR</a:t>
              </a:r>
            </a:p>
          </p:txBody>
        </p:sp>
        <p:sp>
          <p:nvSpPr>
            <p:cNvPr id="78" name="Rectangle 23">
              <a:extLst>
                <a:ext uri="{FF2B5EF4-FFF2-40B4-BE49-F238E27FC236}">
                  <a16:creationId xmlns:a16="http://schemas.microsoft.com/office/drawing/2014/main" id="{02A3E0B5-06B1-0A22-EEF9-194CF342E8AB}"/>
                </a:ext>
              </a:extLst>
            </p:cNvPr>
            <p:cNvSpPr/>
            <p:nvPr/>
          </p:nvSpPr>
          <p:spPr>
            <a:xfrm>
              <a:off x="1271321" y="5364122"/>
              <a:ext cx="6918006" cy="455016"/>
            </a:xfrm>
            <a:prstGeom prst="rect">
              <a:avLst/>
            </a:prstGeom>
          </p:spPr>
          <p:txBody>
            <a:bodyPr wrap="square">
              <a:spAutoFit/>
            </a:bodyPr>
            <a:lstStyle/>
            <a:p>
              <a:pPr marL="171450" lvl="1" indent="-171450" algn="just">
                <a:lnSpc>
                  <a:spcPct val="90000"/>
                </a:lnSpc>
                <a:spcBef>
                  <a:spcPts val="240"/>
                </a:spcBef>
                <a:buClr>
                  <a:srgbClr val="0C225A"/>
                </a:buClr>
                <a:buSzPts val="1600"/>
                <a:buFont typeface="Quattrocento Sans"/>
                <a:buChar char="•"/>
              </a:pPr>
              <a:r>
                <a:rPr lang="es-MX" sz="1100" b="1" dirty="0">
                  <a:solidFill>
                    <a:srgbClr val="0C225A"/>
                  </a:solidFill>
                  <a:latin typeface="Arial" panose="020B0604020202020204" pitchFamily="34" charset="0"/>
                  <a:ea typeface="Quattrocento Sans"/>
                  <a:cs typeface="Arial" panose="020B0604020202020204" pitchFamily="34" charset="0"/>
                  <a:sym typeface="Quattrocento Sans"/>
                </a:rPr>
                <a:t>Tomar acciones del cumplimiento de las metas.</a:t>
              </a:r>
              <a:endParaRPr lang="es-MX" sz="1100" dirty="0">
                <a:latin typeface="Arial" panose="020B0604020202020204" pitchFamily="34" charset="0"/>
                <a:cs typeface="Arial" panose="020B0604020202020204" pitchFamily="34" charset="0"/>
              </a:endParaRPr>
            </a:p>
            <a:p>
              <a:pPr marL="171450" lvl="1" indent="-171450" algn="just">
                <a:lnSpc>
                  <a:spcPct val="90000"/>
                </a:lnSpc>
                <a:spcBef>
                  <a:spcPts val="240"/>
                </a:spcBef>
                <a:buClr>
                  <a:srgbClr val="0C225A"/>
                </a:buClr>
                <a:buSzPts val="1600"/>
                <a:buFont typeface="Quattrocento Sans"/>
                <a:buChar char="•"/>
              </a:pPr>
              <a:r>
                <a:rPr lang="es-MX" sz="1100" b="1" dirty="0">
                  <a:solidFill>
                    <a:srgbClr val="0C225A"/>
                  </a:solidFill>
                  <a:latin typeface="Arial" panose="020B0604020202020204" pitchFamily="34" charset="0"/>
                  <a:ea typeface="Quattrocento Sans"/>
                  <a:cs typeface="Arial" panose="020B0604020202020204" pitchFamily="34" charset="0"/>
                  <a:sym typeface="Quattrocento Sans"/>
                </a:rPr>
                <a:t>Ajustar los instrumentos o herramientas de medición de la gestión.</a:t>
              </a:r>
              <a:endParaRPr lang="es-MX" sz="1100" dirty="0">
                <a:latin typeface="Arial" panose="020B0604020202020204" pitchFamily="34" charset="0"/>
                <a:cs typeface="Arial" panose="020B0604020202020204" pitchFamily="34" charset="0"/>
              </a:endParaRPr>
            </a:p>
          </p:txBody>
        </p:sp>
      </p:grpSp>
      <p:grpSp>
        <p:nvGrpSpPr>
          <p:cNvPr id="79" name="Google Shape;304;p12">
            <a:extLst>
              <a:ext uri="{FF2B5EF4-FFF2-40B4-BE49-F238E27FC236}">
                <a16:creationId xmlns:a16="http://schemas.microsoft.com/office/drawing/2014/main" id="{F47986E8-AC84-5173-5655-1D6B5450FFA8}"/>
              </a:ext>
            </a:extLst>
          </p:cNvPr>
          <p:cNvGrpSpPr/>
          <p:nvPr/>
        </p:nvGrpSpPr>
        <p:grpSpPr>
          <a:xfrm>
            <a:off x="6176991" y="5643460"/>
            <a:ext cx="3733672" cy="934368"/>
            <a:chOff x="1173204" y="3491188"/>
            <a:chExt cx="10932391" cy="929248"/>
          </a:xfrm>
        </p:grpSpPr>
        <p:grpSp>
          <p:nvGrpSpPr>
            <p:cNvPr id="80" name="Google Shape;305;p12">
              <a:extLst>
                <a:ext uri="{FF2B5EF4-FFF2-40B4-BE49-F238E27FC236}">
                  <a16:creationId xmlns:a16="http://schemas.microsoft.com/office/drawing/2014/main" id="{A0CC96B9-D387-7396-DB75-BD645E2F3C4C}"/>
                </a:ext>
              </a:extLst>
            </p:cNvPr>
            <p:cNvGrpSpPr/>
            <p:nvPr/>
          </p:nvGrpSpPr>
          <p:grpSpPr>
            <a:xfrm>
              <a:off x="2035103" y="3593114"/>
              <a:ext cx="10070492" cy="735396"/>
              <a:chOff x="559161" y="367837"/>
              <a:chExt cx="10070492" cy="735396"/>
            </a:xfrm>
          </p:grpSpPr>
          <p:sp>
            <p:nvSpPr>
              <p:cNvPr id="82" name="Google Shape;306;p12">
                <a:extLst>
                  <a:ext uri="{FF2B5EF4-FFF2-40B4-BE49-F238E27FC236}">
                    <a16:creationId xmlns:a16="http://schemas.microsoft.com/office/drawing/2014/main" id="{2C7281C0-CBCF-E1F3-838C-25D1DF874D6A}"/>
                  </a:ext>
                </a:extLst>
              </p:cNvPr>
              <p:cNvSpPr/>
              <p:nvPr/>
            </p:nvSpPr>
            <p:spPr>
              <a:xfrm>
                <a:off x="559161" y="367837"/>
                <a:ext cx="10070492" cy="735396"/>
              </a:xfrm>
              <a:prstGeom prst="rect">
                <a:avLst/>
              </a:prstGeom>
              <a:gradFill>
                <a:gsLst>
                  <a:gs pos="0">
                    <a:srgbClr val="55B7D3"/>
                  </a:gs>
                  <a:gs pos="50000">
                    <a:srgbClr val="2AB3D5"/>
                  </a:gs>
                  <a:gs pos="100000">
                    <a:srgbClr val="1DA2C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83" name="Google Shape;307;p12">
                <a:extLst>
                  <a:ext uri="{FF2B5EF4-FFF2-40B4-BE49-F238E27FC236}">
                    <a16:creationId xmlns:a16="http://schemas.microsoft.com/office/drawing/2014/main" id="{250C1452-ED01-A657-70A0-14BC15D15B6B}"/>
                  </a:ext>
                </a:extLst>
              </p:cNvPr>
              <p:cNvSpPr txBox="1"/>
              <p:nvPr/>
            </p:nvSpPr>
            <p:spPr>
              <a:xfrm>
                <a:off x="559161" y="367837"/>
                <a:ext cx="10070492" cy="735396"/>
              </a:xfrm>
              <a:prstGeom prst="rect">
                <a:avLst/>
              </a:prstGeom>
              <a:noFill/>
              <a:ln>
                <a:noFill/>
              </a:ln>
            </p:spPr>
            <p:txBody>
              <a:bodyPr spcFirstLastPara="1" wrap="square" lIns="583700" tIns="60950" rIns="60950" bIns="60950" anchor="ctr" anchorCtr="0">
                <a:noAutofit/>
              </a:bodyPr>
              <a:lstStyle/>
              <a:p>
                <a:pPr marL="0" marR="0" lvl="0" indent="0" algn="l" rtl="0">
                  <a:lnSpc>
                    <a:spcPct val="90000"/>
                  </a:lnSpc>
                  <a:spcBef>
                    <a:spcPts val="0"/>
                  </a:spcBef>
                  <a:spcAft>
                    <a:spcPts val="0"/>
                  </a:spcAft>
                  <a:buNone/>
                </a:pPr>
                <a:r>
                  <a:rPr lang="es-ES" sz="1100" b="1" dirty="0">
                    <a:solidFill>
                      <a:schemeClr val="lt1"/>
                    </a:solidFill>
                    <a:latin typeface="Arial" panose="020B0604020202020204" pitchFamily="34" charset="0"/>
                    <a:ea typeface="Quattrocento Sans"/>
                    <a:cs typeface="Arial" panose="020B0604020202020204" pitchFamily="34" charset="0"/>
                    <a:sym typeface="Quattrocento Sans"/>
                  </a:rPr>
                  <a:t>Planear y realizar seguimiento a las actividades diarias/semanales/mensuales/semestrales/anuales</a:t>
                </a:r>
                <a:endParaRPr sz="1100" dirty="0">
                  <a:latin typeface="Arial" panose="020B0604020202020204" pitchFamily="34" charset="0"/>
                  <a:cs typeface="Arial" panose="020B0604020202020204" pitchFamily="34" charset="0"/>
                </a:endParaRPr>
              </a:p>
            </p:txBody>
          </p:sp>
        </p:grpSp>
        <p:sp>
          <p:nvSpPr>
            <p:cNvPr id="81" name="Google Shape;308;p12">
              <a:extLst>
                <a:ext uri="{FF2B5EF4-FFF2-40B4-BE49-F238E27FC236}">
                  <a16:creationId xmlns:a16="http://schemas.microsoft.com/office/drawing/2014/main" id="{4522A43A-8C02-6C74-8C61-E92D2163210C}"/>
                </a:ext>
              </a:extLst>
            </p:cNvPr>
            <p:cNvSpPr/>
            <p:nvPr/>
          </p:nvSpPr>
          <p:spPr>
            <a:xfrm>
              <a:off x="1173204" y="3491188"/>
              <a:ext cx="1321523" cy="929248"/>
            </a:xfrm>
            <a:prstGeom prst="ellipse">
              <a:avLst/>
            </a:prstGeom>
            <a:blipFill rotWithShape="1">
              <a:blip r:embed="rId3">
                <a:alphaModFix/>
              </a:blip>
              <a:stretch>
                <a:fillRect/>
              </a:stretch>
            </a:blipFill>
            <a:ln w="9525" cap="flat" cmpd="sng">
              <a:solidFill>
                <a:srgbClr val="33AFC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grpSp>
      <p:pic>
        <p:nvPicPr>
          <p:cNvPr id="1026" name="Picture 2" descr="CÓMO APLICAR UNA ESTRATEGIA PHVA EXITO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2209" y="4781864"/>
            <a:ext cx="2110398" cy="1247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30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3" name="Tabla 92">
            <a:extLst>
              <a:ext uri="{FF2B5EF4-FFF2-40B4-BE49-F238E27FC236}">
                <a16:creationId xmlns:a16="http://schemas.microsoft.com/office/drawing/2014/main" id="{6C8B3AB0-0F70-D46D-FFE0-8EF019EBDA82}"/>
              </a:ext>
            </a:extLst>
          </p:cNvPr>
          <p:cNvGraphicFramePr>
            <a:graphicFrameLocks noGrp="1"/>
          </p:cNvGraphicFramePr>
          <p:nvPr>
            <p:extLst>
              <p:ext uri="{D42A27DB-BD31-4B8C-83A1-F6EECF244321}">
                <p14:modId xmlns:p14="http://schemas.microsoft.com/office/powerpoint/2010/main" val="3094303170"/>
              </p:ext>
            </p:extLst>
          </p:nvPr>
        </p:nvGraphicFramePr>
        <p:xfrm>
          <a:off x="3368262" y="143877"/>
          <a:ext cx="6994219" cy="731520"/>
        </p:xfrm>
        <a:graphic>
          <a:graphicData uri="http://schemas.openxmlformats.org/drawingml/2006/table">
            <a:tbl>
              <a:tblPr firstRow="1" bandRow="1"/>
              <a:tblGrid>
                <a:gridCol w="4412403">
                  <a:extLst>
                    <a:ext uri="{9D8B030D-6E8A-4147-A177-3AD203B41FA5}">
                      <a16:colId xmlns:a16="http://schemas.microsoft.com/office/drawing/2014/main" val="20000"/>
                    </a:ext>
                  </a:extLst>
                </a:gridCol>
                <a:gridCol w="1490921">
                  <a:extLst>
                    <a:ext uri="{9D8B030D-6E8A-4147-A177-3AD203B41FA5}">
                      <a16:colId xmlns:a16="http://schemas.microsoft.com/office/drawing/2014/main" val="20001"/>
                    </a:ext>
                  </a:extLst>
                </a:gridCol>
                <a:gridCol w="1090895">
                  <a:extLst>
                    <a:ext uri="{9D8B030D-6E8A-4147-A177-3AD203B41FA5}">
                      <a16:colId xmlns:a16="http://schemas.microsoft.com/office/drawing/2014/main" val="20002"/>
                    </a:ext>
                  </a:extLst>
                </a:gridCol>
              </a:tblGrid>
              <a:tr h="246956">
                <a:tc row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s-ES" sz="2000" b="1" dirty="0">
                          <a:solidFill>
                            <a:schemeClr val="tx1"/>
                          </a:solidFill>
                          <a:effectLst/>
                          <a:latin typeface="Arial" panose="020B0604020202020204" pitchFamily="34" charset="0"/>
                          <a:ea typeface="Times New Roman" panose="02020603050405020304" pitchFamily="18" charset="0"/>
                        </a:rPr>
                        <a:t>MAPA DE MACROPROCESOS</a:t>
                      </a:r>
                      <a:endParaRPr lang="es-CO" sz="1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s-ES" sz="1200" b="1" dirty="0">
                          <a:solidFill>
                            <a:schemeClr val="tx1"/>
                          </a:solidFill>
                          <a:effectLst/>
                          <a:latin typeface="Arial" panose="020B0604020202020204" pitchFamily="34" charset="0"/>
                          <a:ea typeface="Times New Roman" panose="02020603050405020304" pitchFamily="18" charset="0"/>
                        </a:rPr>
                        <a:t>Fecha de Emisión: </a:t>
                      </a:r>
                      <a:endParaRPr lang="es-CO" sz="1800" dirty="0">
                        <a:solidFill>
                          <a:schemeClr val="tx1"/>
                        </a:solidFill>
                        <a:effectLst/>
                        <a:latin typeface="Times New Roman" panose="02020603050405020304" pitchFamily="18" charset="0"/>
                        <a:ea typeface="Times New Roman" panose="02020603050405020304" pitchFamily="18" charset="0"/>
                      </a:endParaRPr>
                    </a:p>
                    <a:p>
                      <a:pPr algn="ctr">
                        <a:spcAft>
                          <a:spcPts val="0"/>
                        </a:spcAft>
                      </a:pPr>
                      <a:r>
                        <a:rPr lang="es-ES" sz="1200" b="1" dirty="0">
                          <a:solidFill>
                            <a:schemeClr val="tx1"/>
                          </a:solidFill>
                          <a:effectLst/>
                          <a:latin typeface="Arial" panose="020B0604020202020204" pitchFamily="34" charset="0"/>
                          <a:ea typeface="Times New Roman" panose="02020603050405020304" pitchFamily="18" charset="0"/>
                        </a:rPr>
                        <a:t>2022/29/09</a:t>
                      </a:r>
                      <a:endParaRPr lang="es-CO" sz="1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s-ES" sz="1200" b="1" dirty="0">
                          <a:solidFill>
                            <a:schemeClr val="tx1"/>
                          </a:solidFill>
                          <a:effectLst/>
                          <a:latin typeface="Arial" panose="020B0604020202020204" pitchFamily="34" charset="0"/>
                          <a:ea typeface="Times New Roman" panose="02020603050405020304" pitchFamily="18" charset="0"/>
                        </a:rPr>
                        <a:t>GI-PR-F-14</a:t>
                      </a:r>
                      <a:endParaRPr lang="es-CO" sz="1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46956">
                <a:tc vMerge="1">
                  <a:txBody>
                    <a:bodyPr/>
                    <a:lstStyle/>
                    <a:p>
                      <a:endParaRPr lang="es-CO"/>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s-ES" sz="1200" b="1" dirty="0">
                          <a:solidFill>
                            <a:schemeClr val="tx1"/>
                          </a:solidFill>
                          <a:effectLst/>
                          <a:latin typeface="Arial" panose="020B0604020202020204" pitchFamily="34" charset="0"/>
                          <a:ea typeface="Times New Roman" panose="02020603050405020304" pitchFamily="18" charset="0"/>
                        </a:rPr>
                        <a:t>Revisión No.: </a:t>
                      </a:r>
                      <a:endParaRPr lang="es-CO" sz="1800" dirty="0">
                        <a:solidFill>
                          <a:schemeClr val="tx1"/>
                        </a:solidFill>
                        <a:effectLst/>
                        <a:latin typeface="Times New Roman" panose="02020603050405020304" pitchFamily="18" charset="0"/>
                        <a:ea typeface="Times New Roman" panose="02020603050405020304" pitchFamily="18" charset="0"/>
                      </a:endParaRPr>
                    </a:p>
                    <a:p>
                      <a:pPr algn="ctr">
                        <a:spcAft>
                          <a:spcPts val="0"/>
                        </a:spcAft>
                      </a:pPr>
                      <a:r>
                        <a:rPr lang="es-ES" sz="1200" b="1" dirty="0">
                          <a:solidFill>
                            <a:schemeClr val="tx1"/>
                          </a:solidFill>
                          <a:effectLst/>
                          <a:latin typeface="Arial" panose="020B0604020202020204" pitchFamily="34" charset="0"/>
                          <a:ea typeface="Times New Roman" panose="02020603050405020304" pitchFamily="18" charset="0"/>
                        </a:rPr>
                        <a:t>16</a:t>
                      </a:r>
                      <a:endParaRPr lang="es-CO" sz="1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s-ES" sz="1200" b="1" dirty="0">
                          <a:solidFill>
                            <a:schemeClr val="tx1"/>
                          </a:solidFill>
                          <a:effectLst/>
                          <a:latin typeface="Arial" panose="020B0604020202020204" pitchFamily="34" charset="0"/>
                          <a:ea typeface="Times New Roman" panose="02020603050405020304" pitchFamily="18" charset="0"/>
                        </a:rPr>
                        <a:t>Página 1 de 1</a:t>
                      </a:r>
                      <a:endParaRPr lang="es-CO" sz="1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bl>
          </a:graphicData>
        </a:graphic>
      </p:graphicFrame>
      <p:sp>
        <p:nvSpPr>
          <p:cNvPr id="94" name="Rectángulo redondeado 4">
            <a:extLst>
              <a:ext uri="{FF2B5EF4-FFF2-40B4-BE49-F238E27FC236}">
                <a16:creationId xmlns:a16="http://schemas.microsoft.com/office/drawing/2014/main" id="{E7DF87FE-FE62-60C8-ED13-4A55D50959A5}"/>
              </a:ext>
            </a:extLst>
          </p:cNvPr>
          <p:cNvSpPr/>
          <p:nvPr/>
        </p:nvSpPr>
        <p:spPr>
          <a:xfrm>
            <a:off x="1445342" y="1588396"/>
            <a:ext cx="10004086" cy="4768314"/>
          </a:xfrm>
          <a:prstGeom prst="roundRect">
            <a:avLst/>
          </a:prstGeom>
          <a:noFill/>
          <a:ln w="12700" cap="flat" cmpd="sng" algn="ctr">
            <a:solidFill>
              <a:srgbClr val="0F235A">
                <a:lumMod val="65000"/>
                <a:lumOff val="3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_tradnl" sz="1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5" name="Rectangle 13">
            <a:extLst>
              <a:ext uri="{FF2B5EF4-FFF2-40B4-BE49-F238E27FC236}">
                <a16:creationId xmlns:a16="http://schemas.microsoft.com/office/drawing/2014/main" id="{10785144-F59C-61D1-B9FE-D72F4930390F}"/>
              </a:ext>
            </a:extLst>
          </p:cNvPr>
          <p:cNvSpPr>
            <a:spLocks noChangeArrowheads="1"/>
          </p:cNvSpPr>
          <p:nvPr/>
        </p:nvSpPr>
        <p:spPr bwMode="auto">
          <a:xfrm>
            <a:off x="2467307" y="1752956"/>
            <a:ext cx="7855400" cy="2097690"/>
          </a:xfrm>
          <a:prstGeom prst="rect">
            <a:avLst/>
          </a:prstGeom>
          <a:gradFill>
            <a:gsLst>
              <a:gs pos="0">
                <a:srgbClr val="82B617"/>
              </a:gs>
              <a:gs pos="100000">
                <a:srgbClr val="82B617">
                  <a:lumMod val="75000"/>
                </a:srgbClr>
              </a:gs>
            </a:gsLst>
            <a:lin ang="5400000" scaled="1"/>
          </a:gradFill>
          <a:ln>
            <a:noFill/>
          </a:ln>
        </p:spPr>
        <p:txBody>
          <a:bodyPr vert="horz" wrap="square" lIns="0" tIns="36000" rIns="0" bIns="0" numCol="1" anchor="t" anchorCtr="0" compatLnSpc="1">
            <a:prstTxWarp prst="textNoShape">
              <a:avLst/>
            </a:prstTxWarp>
          </a:bodyPr>
          <a:lstStyle/>
          <a:p>
            <a:pPr marL="7938" algn="ctr" defTabSz="457200">
              <a:tabLst>
                <a:tab pos="3643313" algn="ctr"/>
              </a:tabLst>
            </a:pPr>
            <a:r>
              <a:rPr lang="id-ID" sz="1200" b="1" kern="0" dirty="0">
                <a:solidFill>
                  <a:srgbClr val="FFFFFF"/>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rPr>
              <a:t>MACROPROCESOS MISIONALES</a:t>
            </a:r>
            <a:r>
              <a:rPr lang="es-CO" sz="1200" b="1" kern="0" dirty="0">
                <a:solidFill>
                  <a:srgbClr val="FFFFFF"/>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rPr>
              <a:t> </a:t>
            </a:r>
            <a:r>
              <a:rPr lang="id-ID" sz="1200" b="1" kern="0" dirty="0">
                <a:solidFill>
                  <a:srgbClr val="FFFFFF"/>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rPr>
              <a:t>(Cadena de valor)</a:t>
            </a:r>
          </a:p>
        </p:txBody>
      </p:sp>
      <p:sp>
        <p:nvSpPr>
          <p:cNvPr id="96" name="Shape 32">
            <a:extLst>
              <a:ext uri="{FF2B5EF4-FFF2-40B4-BE49-F238E27FC236}">
                <a16:creationId xmlns:a16="http://schemas.microsoft.com/office/drawing/2014/main" id="{4B8E9E91-DEE2-00CC-673E-D17A0B23FDA5}"/>
              </a:ext>
            </a:extLst>
          </p:cNvPr>
          <p:cNvSpPr/>
          <p:nvPr/>
        </p:nvSpPr>
        <p:spPr>
          <a:xfrm rot="5400000">
            <a:off x="9631085" y="2424066"/>
            <a:ext cx="2105647" cy="69890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82B617"/>
              </a:gs>
              <a:gs pos="100000">
                <a:srgbClr val="82B617">
                  <a:lumMod val="75000"/>
                </a:srgbClr>
              </a:gs>
            </a:gsLst>
            <a:lin ang="0" scaled="0"/>
          </a:gradFill>
          <a:ln>
            <a:noFill/>
          </a:ln>
        </p:spPr>
        <p:txBody>
          <a:bodyPr vert="horz" wrap="square" lIns="146078" tIns="73039" rIns="146078" bIns="73039"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7" name="Freeform 8">
            <a:extLst>
              <a:ext uri="{FF2B5EF4-FFF2-40B4-BE49-F238E27FC236}">
                <a16:creationId xmlns:a16="http://schemas.microsoft.com/office/drawing/2014/main" id="{587EA7AA-86F9-1910-DAE7-7BD39A1B55D5}"/>
              </a:ext>
            </a:extLst>
          </p:cNvPr>
          <p:cNvSpPr>
            <a:spLocks/>
          </p:cNvSpPr>
          <p:nvPr/>
        </p:nvSpPr>
        <p:spPr bwMode="auto">
          <a:xfrm>
            <a:off x="2794312" y="2174824"/>
            <a:ext cx="1891407" cy="1312570"/>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306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Admisiones</a:t>
            </a:r>
            <a:r>
              <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 y </a:t>
            </a:r>
            <a:r>
              <a:rPr kumimoji="0" lang="en-US" sz="1200" b="0" i="0" u="none" strike="noStrike" kern="0" cap="none" spc="0" normalizeH="0" baseline="0" noProof="0" dirty="0" err="1">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Registro</a:t>
            </a:r>
            <a:endPar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98" name="Freeform 8">
            <a:extLst>
              <a:ext uri="{FF2B5EF4-FFF2-40B4-BE49-F238E27FC236}">
                <a16:creationId xmlns:a16="http://schemas.microsoft.com/office/drawing/2014/main" id="{628D5803-36CB-5EDA-6B5D-D581D430B0F9}"/>
              </a:ext>
            </a:extLst>
          </p:cNvPr>
          <p:cNvSpPr>
            <a:spLocks/>
          </p:cNvSpPr>
          <p:nvPr/>
        </p:nvSpPr>
        <p:spPr bwMode="auto">
          <a:xfrm>
            <a:off x="8214036" y="2248550"/>
            <a:ext cx="2072601" cy="1328663"/>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270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Proyecci</a:t>
            </a: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ón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social</a:t>
            </a:r>
            <a:endPar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99" name="Freeform 8">
            <a:extLst>
              <a:ext uri="{FF2B5EF4-FFF2-40B4-BE49-F238E27FC236}">
                <a16:creationId xmlns:a16="http://schemas.microsoft.com/office/drawing/2014/main" id="{1E1BECA0-1960-78C5-1231-82FC52BF5127}"/>
              </a:ext>
            </a:extLst>
          </p:cNvPr>
          <p:cNvSpPr>
            <a:spLocks/>
          </p:cNvSpPr>
          <p:nvPr/>
        </p:nvSpPr>
        <p:spPr bwMode="auto">
          <a:xfrm>
            <a:off x="5460829" y="2030952"/>
            <a:ext cx="2086878" cy="569751"/>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270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Acad</a:t>
            </a:r>
            <a:r>
              <a:rPr kumimoji="0" lang="es-ES" sz="1200" b="0" i="0" u="none" strike="noStrike" kern="0" cap="none" spc="0" normalizeH="0" baseline="0" noProof="0" dirty="0" err="1">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émico</a:t>
            </a:r>
            <a:endPar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00" name="Freeform 8">
            <a:extLst>
              <a:ext uri="{FF2B5EF4-FFF2-40B4-BE49-F238E27FC236}">
                <a16:creationId xmlns:a16="http://schemas.microsoft.com/office/drawing/2014/main" id="{9C8002B5-0DE1-F6E5-0881-7FB992BF5A6A}"/>
              </a:ext>
            </a:extLst>
          </p:cNvPr>
          <p:cNvSpPr>
            <a:spLocks/>
          </p:cNvSpPr>
          <p:nvPr/>
        </p:nvSpPr>
        <p:spPr bwMode="auto">
          <a:xfrm>
            <a:off x="5475105" y="2620961"/>
            <a:ext cx="2072601" cy="645988"/>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270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Investigaci</a:t>
            </a:r>
            <a:r>
              <a:rPr kumimoji="0" lang="es-ES" sz="1200" b="0" i="0" u="none" strike="noStrike" kern="0" cap="none" spc="0" normalizeH="0" baseline="0" noProof="0" dirty="0" err="1">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ón</a:t>
            </a:r>
            <a:endPar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e innovación</a:t>
            </a:r>
            <a:endPar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01" name="Freeform 8">
            <a:extLst>
              <a:ext uri="{FF2B5EF4-FFF2-40B4-BE49-F238E27FC236}">
                <a16:creationId xmlns:a16="http://schemas.microsoft.com/office/drawing/2014/main" id="{AE119CF1-C7B1-9C27-78EA-6A950CC769A9}"/>
              </a:ext>
            </a:extLst>
          </p:cNvPr>
          <p:cNvSpPr>
            <a:spLocks/>
          </p:cNvSpPr>
          <p:nvPr/>
        </p:nvSpPr>
        <p:spPr bwMode="auto">
          <a:xfrm>
            <a:off x="5480021" y="3284884"/>
            <a:ext cx="2072601" cy="502377"/>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270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Bienestar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universitario</a:t>
            </a:r>
          </a:p>
        </p:txBody>
      </p:sp>
      <p:grpSp>
        <p:nvGrpSpPr>
          <p:cNvPr id="102" name="Agrupar 18">
            <a:extLst>
              <a:ext uri="{FF2B5EF4-FFF2-40B4-BE49-F238E27FC236}">
                <a16:creationId xmlns:a16="http://schemas.microsoft.com/office/drawing/2014/main" id="{CC43221A-548E-FD34-ECBB-62A93955CBB7}"/>
              </a:ext>
            </a:extLst>
          </p:cNvPr>
          <p:cNvGrpSpPr/>
          <p:nvPr/>
        </p:nvGrpSpPr>
        <p:grpSpPr>
          <a:xfrm>
            <a:off x="2868320" y="924946"/>
            <a:ext cx="7742494" cy="686246"/>
            <a:chOff x="2592065" y="941594"/>
            <a:chExt cx="8856983" cy="1075002"/>
          </a:xfrm>
        </p:grpSpPr>
        <p:sp>
          <p:nvSpPr>
            <p:cNvPr id="103" name="Rectangle 16">
              <a:extLst>
                <a:ext uri="{FF2B5EF4-FFF2-40B4-BE49-F238E27FC236}">
                  <a16:creationId xmlns:a16="http://schemas.microsoft.com/office/drawing/2014/main" id="{2202C46D-A6B6-4FA2-7191-6A2A6D63F39B}"/>
                </a:ext>
              </a:extLst>
            </p:cNvPr>
            <p:cNvSpPr>
              <a:spLocks noChangeArrowheads="1"/>
            </p:cNvSpPr>
            <p:nvPr/>
          </p:nvSpPr>
          <p:spPr bwMode="auto">
            <a:xfrm>
              <a:off x="2592065" y="941594"/>
              <a:ext cx="8856983" cy="803537"/>
            </a:xfrm>
            <a:prstGeom prst="rect">
              <a:avLst/>
            </a:prstGeom>
            <a:gradFill>
              <a:gsLst>
                <a:gs pos="0">
                  <a:srgbClr val="2B68AB"/>
                </a:gs>
                <a:gs pos="100000">
                  <a:srgbClr val="2B68AB">
                    <a:lumMod val="75000"/>
                  </a:srgbClr>
                </a:gs>
              </a:gsLst>
              <a:lin ang="5400000" scaled="1"/>
            </a:gradFill>
            <a:ln>
              <a:noFill/>
            </a:ln>
          </p:spPr>
          <p:txBody>
            <a:bodyPr vert="horz" wrap="square" lIns="0" tIns="0" rIns="0" bIns="0" numCol="1" anchor="t"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d-ID"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MACROPROCESOS </a:t>
              </a:r>
              <a:r>
                <a:rPr kumimoji="0" lang="es-ES"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PLANEACIÓN</a:t>
              </a:r>
              <a:r>
                <a:rPr kumimoji="0" lang="id-ID"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 ESTRAT</a:t>
              </a:r>
              <a:r>
                <a:rPr kumimoji="0" lang="es-ES"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ÉGICA</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4" name="Shape 32">
              <a:extLst>
                <a:ext uri="{FF2B5EF4-FFF2-40B4-BE49-F238E27FC236}">
                  <a16:creationId xmlns:a16="http://schemas.microsoft.com/office/drawing/2014/main" id="{006B00DC-5641-7B02-A427-04BF5E104108}"/>
                </a:ext>
              </a:extLst>
            </p:cNvPr>
            <p:cNvSpPr/>
            <p:nvPr/>
          </p:nvSpPr>
          <p:spPr>
            <a:xfrm rot="10800000">
              <a:off x="6646714" y="1722068"/>
              <a:ext cx="747685" cy="29452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2B68AB"/>
                </a:gs>
                <a:gs pos="100000">
                  <a:srgbClr val="2B68AB">
                    <a:lumMod val="75000"/>
                  </a:srgbClr>
                </a:gs>
              </a:gsLst>
              <a:lin ang="5400000" scaled="0"/>
            </a:gradFill>
            <a:ln>
              <a:noFill/>
            </a:ln>
          </p:spPr>
          <p:txBody>
            <a:bodyPr vert="horz" wrap="square" lIns="0" tIns="0" rIns="0" bIns="0" numCol="1" anchor="t"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200"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endParaRPr>
            </a:p>
          </p:txBody>
        </p:sp>
        <p:sp>
          <p:nvSpPr>
            <p:cNvPr id="105" name="Rectángulo 104">
              <a:extLst>
                <a:ext uri="{FF2B5EF4-FFF2-40B4-BE49-F238E27FC236}">
                  <a16:creationId xmlns:a16="http://schemas.microsoft.com/office/drawing/2014/main" id="{9BE31C67-9DF8-F71F-21F8-751FF56BDA88}"/>
                </a:ext>
              </a:extLst>
            </p:cNvPr>
            <p:cNvSpPr/>
            <p:nvPr/>
          </p:nvSpPr>
          <p:spPr>
            <a:xfrm>
              <a:off x="3960185" y="1368524"/>
              <a:ext cx="6048704" cy="288000"/>
            </a:xfrm>
            <a:prstGeom prst="rect">
              <a:avLst/>
            </a:prstGeom>
            <a:solidFill>
              <a:srgbClr val="FFFFFF"/>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Planeación Estratégica</a:t>
              </a:r>
            </a:p>
          </p:txBody>
        </p:sp>
        <p:sp>
          <p:nvSpPr>
            <p:cNvPr id="106" name="Retardo 16">
              <a:extLst>
                <a:ext uri="{FF2B5EF4-FFF2-40B4-BE49-F238E27FC236}">
                  <a16:creationId xmlns:a16="http://schemas.microsoft.com/office/drawing/2014/main" id="{75ECED52-3BC2-A89B-F0A3-B606BD5E1FD0}"/>
                </a:ext>
              </a:extLst>
            </p:cNvPr>
            <p:cNvSpPr/>
            <p:nvPr/>
          </p:nvSpPr>
          <p:spPr>
            <a:xfrm>
              <a:off x="10006356" y="1368524"/>
              <a:ext cx="288000" cy="288000"/>
            </a:xfrm>
            <a:prstGeom prst="flowChartDelay">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_tradnl" sz="1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7" name="Retardo 99">
              <a:extLst>
                <a:ext uri="{FF2B5EF4-FFF2-40B4-BE49-F238E27FC236}">
                  <a16:creationId xmlns:a16="http://schemas.microsoft.com/office/drawing/2014/main" id="{46150DCB-8E38-00C7-A3B1-635E0F81945A}"/>
                </a:ext>
              </a:extLst>
            </p:cNvPr>
            <p:cNvSpPr/>
            <p:nvPr/>
          </p:nvSpPr>
          <p:spPr>
            <a:xfrm flipH="1">
              <a:off x="3672185" y="1368524"/>
              <a:ext cx="288000" cy="288000"/>
            </a:xfrm>
            <a:prstGeom prst="flowChartDelay">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_tradnl" sz="1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8" name="Rectangle 16">
            <a:extLst>
              <a:ext uri="{FF2B5EF4-FFF2-40B4-BE49-F238E27FC236}">
                <a16:creationId xmlns:a16="http://schemas.microsoft.com/office/drawing/2014/main" id="{DA1E4D1B-2835-F210-D2DE-89E5DA28173C}"/>
              </a:ext>
            </a:extLst>
          </p:cNvPr>
          <p:cNvSpPr>
            <a:spLocks noChangeArrowheads="1"/>
          </p:cNvSpPr>
          <p:nvPr/>
        </p:nvSpPr>
        <p:spPr bwMode="auto">
          <a:xfrm>
            <a:off x="2868320" y="5659021"/>
            <a:ext cx="7742494" cy="697689"/>
          </a:xfrm>
          <a:prstGeom prst="rect">
            <a:avLst/>
          </a:prstGeom>
          <a:gradFill>
            <a:gsLst>
              <a:gs pos="0">
                <a:srgbClr val="F9960E"/>
              </a:gs>
              <a:gs pos="100000">
                <a:srgbClr val="C07105"/>
              </a:gs>
            </a:gsLst>
            <a:lin ang="5400000" scaled="1"/>
          </a:gradFill>
          <a:ln>
            <a:noFill/>
          </a:ln>
        </p:spPr>
        <p:txBody>
          <a:bodyPr vert="horz" wrap="square" lIns="0" tIns="0" rIns="0" bIns="0" numCol="1" anchor="b"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MACROPROCESOS DE EVALUACIÓN Y SEGUIMIENTO</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9" name="Shape 32">
            <a:extLst>
              <a:ext uri="{FF2B5EF4-FFF2-40B4-BE49-F238E27FC236}">
                <a16:creationId xmlns:a16="http://schemas.microsoft.com/office/drawing/2014/main" id="{CB9BBD61-35F7-24BC-44AB-790C34FE1AA3}"/>
              </a:ext>
            </a:extLst>
          </p:cNvPr>
          <p:cNvSpPr/>
          <p:nvPr/>
        </p:nvSpPr>
        <p:spPr>
          <a:xfrm rot="10800000" flipV="1">
            <a:off x="6252816" y="5413447"/>
            <a:ext cx="758756" cy="2733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F9960E"/>
              </a:gs>
              <a:gs pos="100000">
                <a:srgbClr val="C07105"/>
              </a:gs>
            </a:gsLst>
            <a:lin ang="16200000" scaled="0"/>
          </a:gradFill>
          <a:ln>
            <a:noFill/>
          </a:ln>
        </p:spPr>
        <p:txBody>
          <a:bodyPr vert="horz" wrap="square" lIns="0" tIns="0" rIns="0" bIns="0" numCol="1" anchor="b" anchorCtr="0" compatLnSpc="1">
            <a:prstTxWarp prst="textNoShape">
              <a:avLst/>
            </a:prstTxWarp>
          </a:bodyPr>
          <a:lstStyle/>
          <a:p>
            <a:pPr algn="ctr" defTabSz="457200"/>
            <a:endParaRPr sz="1200" b="1" kern="0">
              <a:solidFill>
                <a:prstClr val="white"/>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endParaRPr>
          </a:p>
        </p:txBody>
      </p:sp>
      <p:sp>
        <p:nvSpPr>
          <p:cNvPr id="110" name="Rectángulo 109">
            <a:extLst>
              <a:ext uri="{FF2B5EF4-FFF2-40B4-BE49-F238E27FC236}">
                <a16:creationId xmlns:a16="http://schemas.microsoft.com/office/drawing/2014/main" id="{E80EED3D-DDC3-9F36-3359-69ADB055E822}"/>
              </a:ext>
            </a:extLst>
          </p:cNvPr>
          <p:cNvSpPr/>
          <p:nvPr/>
        </p:nvSpPr>
        <p:spPr>
          <a:xfrm>
            <a:off x="3780149" y="5898296"/>
            <a:ext cx="6138265" cy="267338"/>
          </a:xfrm>
          <a:prstGeom prst="rect">
            <a:avLst/>
          </a:prstGeom>
          <a:solidFill>
            <a:srgbClr val="FFFFFF"/>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a:t>
            </a: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ón integral</a:t>
            </a:r>
            <a:endParaRPr kumimoji="0" lang="es-ES_tradnl"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14" name="Shape 32">
            <a:extLst>
              <a:ext uri="{FF2B5EF4-FFF2-40B4-BE49-F238E27FC236}">
                <a16:creationId xmlns:a16="http://schemas.microsoft.com/office/drawing/2014/main" id="{CBB292CC-1E74-69FF-9AA5-9A37DEC05D4C}"/>
              </a:ext>
            </a:extLst>
          </p:cNvPr>
          <p:cNvSpPr/>
          <p:nvPr/>
        </p:nvSpPr>
        <p:spPr>
          <a:xfrm rot="10800000" flipV="1">
            <a:off x="6252817" y="3840986"/>
            <a:ext cx="758756" cy="2733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660033"/>
              </a:gs>
              <a:gs pos="100000">
                <a:srgbClr val="993366"/>
              </a:gs>
            </a:gsLst>
            <a:lin ang="5400000" scaled="0"/>
          </a:gradFill>
          <a:ln>
            <a:noFill/>
          </a:ln>
        </p:spPr>
        <p:txBody>
          <a:bodyPr vert="horz" wrap="square" lIns="0" tIns="0" rIns="0" bIns="0" numCol="1" anchor="b" anchorCtr="0" compatLnSpc="1">
            <a:prstTxWarp prst="textNoShape">
              <a:avLst/>
            </a:prstTxWarp>
          </a:bodyPr>
          <a:lstStyle/>
          <a:p>
            <a:pPr algn="ctr" defTabSz="457200"/>
            <a:endParaRPr sz="1200" b="1" kern="0">
              <a:solidFill>
                <a:prstClr val="white"/>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endParaRPr>
          </a:p>
        </p:txBody>
      </p:sp>
      <p:sp>
        <p:nvSpPr>
          <p:cNvPr id="115" name="Shape 32">
            <a:extLst>
              <a:ext uri="{FF2B5EF4-FFF2-40B4-BE49-F238E27FC236}">
                <a16:creationId xmlns:a16="http://schemas.microsoft.com/office/drawing/2014/main" id="{3224EC05-A0B4-8969-3BC2-B21AACA134AB}"/>
              </a:ext>
            </a:extLst>
          </p:cNvPr>
          <p:cNvSpPr/>
          <p:nvPr/>
        </p:nvSpPr>
        <p:spPr>
          <a:xfrm rot="10800000" flipV="1">
            <a:off x="2817165" y="3841712"/>
            <a:ext cx="758756" cy="2733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660033"/>
              </a:gs>
              <a:gs pos="100000">
                <a:srgbClr val="993366"/>
              </a:gs>
            </a:gsLst>
            <a:lin ang="5400000" scaled="0"/>
          </a:gradFill>
          <a:ln>
            <a:noFill/>
          </a:ln>
        </p:spPr>
        <p:txBody>
          <a:bodyPr vert="horz" wrap="square" lIns="0" tIns="0" rIns="0" bIns="0" numCol="1" anchor="b" anchorCtr="0" compatLnSpc="1">
            <a:prstTxWarp prst="textNoShape">
              <a:avLst/>
            </a:prstTxWarp>
          </a:bodyPr>
          <a:lstStyle/>
          <a:p>
            <a:pPr algn="ctr" defTabSz="457200"/>
            <a:endParaRPr sz="1200" b="1" kern="0">
              <a:solidFill>
                <a:prstClr val="white"/>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endParaRPr>
          </a:p>
        </p:txBody>
      </p:sp>
      <p:sp>
        <p:nvSpPr>
          <p:cNvPr id="116" name="Shape 32">
            <a:extLst>
              <a:ext uri="{FF2B5EF4-FFF2-40B4-BE49-F238E27FC236}">
                <a16:creationId xmlns:a16="http://schemas.microsoft.com/office/drawing/2014/main" id="{CE233498-43B1-90B3-5C65-E505B944F47A}"/>
              </a:ext>
            </a:extLst>
          </p:cNvPr>
          <p:cNvSpPr/>
          <p:nvPr/>
        </p:nvSpPr>
        <p:spPr>
          <a:xfrm rot="10800000" flipV="1">
            <a:off x="9517178" y="3870958"/>
            <a:ext cx="758756" cy="2733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660033"/>
              </a:gs>
              <a:gs pos="100000">
                <a:srgbClr val="993366"/>
              </a:gs>
            </a:gsLst>
            <a:lin ang="5400000" scaled="0"/>
          </a:gradFill>
          <a:ln>
            <a:noFill/>
          </a:ln>
        </p:spPr>
        <p:txBody>
          <a:bodyPr vert="horz" wrap="square" lIns="0" tIns="0" rIns="0" bIns="0" numCol="1" anchor="b" anchorCtr="0" compatLnSpc="1">
            <a:prstTxWarp prst="textNoShape">
              <a:avLst/>
            </a:prstTxWarp>
          </a:bodyPr>
          <a:lstStyle/>
          <a:p>
            <a:pPr algn="ctr" defTabSz="457200"/>
            <a:endParaRPr sz="1200" b="1" kern="0">
              <a:solidFill>
                <a:prstClr val="white"/>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endParaRPr>
          </a:p>
        </p:txBody>
      </p:sp>
      <p:sp>
        <p:nvSpPr>
          <p:cNvPr id="130" name="Shape 32">
            <a:extLst>
              <a:ext uri="{FF2B5EF4-FFF2-40B4-BE49-F238E27FC236}">
                <a16:creationId xmlns:a16="http://schemas.microsoft.com/office/drawing/2014/main" id="{356C8F99-5F55-C1B4-0980-182F6ADE7D17}"/>
              </a:ext>
            </a:extLst>
          </p:cNvPr>
          <p:cNvSpPr/>
          <p:nvPr/>
        </p:nvSpPr>
        <p:spPr>
          <a:xfrm rot="5400000">
            <a:off x="1425143" y="3727026"/>
            <a:ext cx="1351807" cy="602400"/>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B74919">
                  <a:lumMod val="75000"/>
                </a:srgbClr>
              </a:gs>
              <a:gs pos="100000">
                <a:srgbClr val="B74919">
                  <a:lumMod val="50000"/>
                </a:srgbClr>
              </a:gs>
            </a:gsLst>
            <a:lin ang="5400000" scaled="0"/>
          </a:gradFill>
          <a:ln>
            <a:noFill/>
          </a:ln>
        </p:spPr>
        <p:txBody>
          <a:bodyPr vert="horz" wrap="square" lIns="146078" tIns="73039" rIns="146078" bIns="73039"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1" name="Rectangle 16">
            <a:extLst>
              <a:ext uri="{FF2B5EF4-FFF2-40B4-BE49-F238E27FC236}">
                <a16:creationId xmlns:a16="http://schemas.microsoft.com/office/drawing/2014/main" id="{7390CB47-2E0F-157C-A40D-9C54B376EC2B}"/>
              </a:ext>
            </a:extLst>
          </p:cNvPr>
          <p:cNvSpPr>
            <a:spLocks noChangeArrowheads="1"/>
          </p:cNvSpPr>
          <p:nvPr/>
        </p:nvSpPr>
        <p:spPr bwMode="auto">
          <a:xfrm rot="16200000">
            <a:off x="-475957" y="3860739"/>
            <a:ext cx="3981068" cy="532217"/>
          </a:xfrm>
          <a:prstGeom prst="rect">
            <a:avLst/>
          </a:prstGeom>
          <a:gradFill>
            <a:gsLst>
              <a:gs pos="0">
                <a:srgbClr val="B74919">
                  <a:lumMod val="75000"/>
                </a:srgbClr>
              </a:gs>
              <a:gs pos="100000">
                <a:srgbClr val="B74919">
                  <a:lumMod val="50000"/>
                </a:srgbClr>
              </a:gs>
            </a:gsLst>
            <a:lin ang="5400000" scaled="1"/>
          </a:gradFill>
          <a:ln>
            <a:noFill/>
          </a:ln>
        </p:spPr>
        <p:txBody>
          <a:bodyPr vert="horz" wrap="square" lIns="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REQUISITOS GRUPOS DE INTERÉS</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2" name="Shape 32">
            <a:extLst>
              <a:ext uri="{FF2B5EF4-FFF2-40B4-BE49-F238E27FC236}">
                <a16:creationId xmlns:a16="http://schemas.microsoft.com/office/drawing/2014/main" id="{67573171-FBD6-DE27-CB6C-6EB7432B7A7C}"/>
              </a:ext>
            </a:extLst>
          </p:cNvPr>
          <p:cNvSpPr/>
          <p:nvPr/>
        </p:nvSpPr>
        <p:spPr>
          <a:xfrm rot="5400000">
            <a:off x="11399302" y="3916292"/>
            <a:ext cx="1124907" cy="45076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B74919">
                  <a:lumMod val="75000"/>
                </a:srgbClr>
              </a:gs>
              <a:gs pos="100000">
                <a:srgbClr val="B74919">
                  <a:lumMod val="50000"/>
                </a:srgbClr>
              </a:gs>
            </a:gsLst>
            <a:lin ang="5400000" scaled="0"/>
          </a:gradFill>
          <a:ln>
            <a:noFill/>
          </a:ln>
        </p:spPr>
        <p:txBody>
          <a:bodyPr vert="horz" wrap="square" lIns="146078" tIns="73039" rIns="146078" bIns="73039"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3" name="Rectangle 16">
            <a:extLst>
              <a:ext uri="{FF2B5EF4-FFF2-40B4-BE49-F238E27FC236}">
                <a16:creationId xmlns:a16="http://schemas.microsoft.com/office/drawing/2014/main" id="{A7AC09F6-B8A6-414A-25EA-ED57FA54A1F9}"/>
              </a:ext>
            </a:extLst>
          </p:cNvPr>
          <p:cNvSpPr>
            <a:spLocks noChangeArrowheads="1"/>
          </p:cNvSpPr>
          <p:nvPr/>
        </p:nvSpPr>
        <p:spPr bwMode="auto">
          <a:xfrm rot="16200000">
            <a:off x="9425930" y="3827760"/>
            <a:ext cx="4103260" cy="533479"/>
          </a:xfrm>
          <a:prstGeom prst="rect">
            <a:avLst/>
          </a:prstGeom>
          <a:gradFill>
            <a:gsLst>
              <a:gs pos="0">
                <a:srgbClr val="B74919">
                  <a:lumMod val="75000"/>
                </a:srgbClr>
              </a:gs>
              <a:gs pos="100000">
                <a:srgbClr val="B74919">
                  <a:lumMod val="50000"/>
                </a:srgbClr>
              </a:gs>
            </a:gsLst>
            <a:lin ang="5400000" scaled="1"/>
          </a:gradFill>
          <a:ln>
            <a:noFill/>
          </a:ln>
        </p:spPr>
        <p:txBody>
          <a:bodyPr vert="horz" wrap="square" lIns="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SATISFACCÓN GRUPOS DE INTERÉS</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4" name="Rectangle 16">
            <a:extLst>
              <a:ext uri="{FF2B5EF4-FFF2-40B4-BE49-F238E27FC236}">
                <a16:creationId xmlns:a16="http://schemas.microsoft.com/office/drawing/2014/main" id="{1EBEE27E-12FF-BD27-A922-AF686F57CFEF}"/>
              </a:ext>
            </a:extLst>
          </p:cNvPr>
          <p:cNvSpPr>
            <a:spLocks noChangeArrowheads="1"/>
          </p:cNvSpPr>
          <p:nvPr/>
        </p:nvSpPr>
        <p:spPr bwMode="auto">
          <a:xfrm>
            <a:off x="3933002" y="6411010"/>
            <a:ext cx="5390678" cy="369949"/>
          </a:xfrm>
          <a:prstGeom prst="rect">
            <a:avLst/>
          </a:prstGeom>
          <a:gradFill>
            <a:gsLst>
              <a:gs pos="0">
                <a:srgbClr val="B74919">
                  <a:lumMod val="75000"/>
                </a:srgbClr>
              </a:gs>
              <a:gs pos="100000">
                <a:srgbClr val="B74919">
                  <a:lumMod val="50000"/>
                </a:srgbClr>
              </a:gs>
            </a:gsLst>
            <a:lin ang="5400000" scaled="1"/>
          </a:gradFill>
          <a:ln>
            <a:noFill/>
          </a:ln>
        </p:spPr>
        <p:txBody>
          <a:bodyPr vert="horz" wrap="square" lIns="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MEJORAMIENTO CONTINUO</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5" name="Rectangle 16">
            <a:extLst>
              <a:ext uri="{FF2B5EF4-FFF2-40B4-BE49-F238E27FC236}">
                <a16:creationId xmlns:a16="http://schemas.microsoft.com/office/drawing/2014/main" id="{EBEC6FF3-18A0-A01E-1E35-00B14C3C374A}"/>
              </a:ext>
            </a:extLst>
          </p:cNvPr>
          <p:cNvSpPr>
            <a:spLocks noChangeArrowheads="1"/>
          </p:cNvSpPr>
          <p:nvPr/>
        </p:nvSpPr>
        <p:spPr bwMode="auto">
          <a:xfrm>
            <a:off x="2572812" y="4115899"/>
            <a:ext cx="8377185" cy="1123031"/>
          </a:xfrm>
          <a:prstGeom prst="rect">
            <a:avLst/>
          </a:prstGeom>
          <a:gradFill>
            <a:gsLst>
              <a:gs pos="0">
                <a:srgbClr val="993366"/>
              </a:gs>
              <a:gs pos="100000">
                <a:srgbClr val="660033"/>
              </a:gs>
            </a:gsLst>
            <a:lin ang="5400000" scaled="1"/>
          </a:gradFill>
          <a:ln>
            <a:noFill/>
          </a:ln>
        </p:spPr>
        <p:txBody>
          <a:bodyPr vert="horz" wrap="square" lIns="0" tIns="36000" rIns="0" bIns="0" numCol="1" anchor="t"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MACROPROCESOS DE APOYO</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6" name="Shape 27">
            <a:extLst>
              <a:ext uri="{FF2B5EF4-FFF2-40B4-BE49-F238E27FC236}">
                <a16:creationId xmlns:a16="http://schemas.microsoft.com/office/drawing/2014/main" id="{3E551A6A-85A9-085A-CF96-5C48800E285A}"/>
              </a:ext>
            </a:extLst>
          </p:cNvPr>
          <p:cNvSpPr/>
          <p:nvPr/>
        </p:nvSpPr>
        <p:spPr>
          <a:xfrm>
            <a:off x="2327323" y="4402038"/>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98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financiera</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37" name="Shape 27">
            <a:extLst>
              <a:ext uri="{FF2B5EF4-FFF2-40B4-BE49-F238E27FC236}">
                <a16:creationId xmlns:a16="http://schemas.microsoft.com/office/drawing/2014/main" id="{A91EFD42-AF06-D7F3-3FD5-889518BB338D}"/>
              </a:ext>
            </a:extLst>
          </p:cNvPr>
          <p:cNvSpPr/>
          <p:nvPr/>
        </p:nvSpPr>
        <p:spPr>
          <a:xfrm>
            <a:off x="3389097"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80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jurídica</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38" name="Shape 27">
            <a:extLst>
              <a:ext uri="{FF2B5EF4-FFF2-40B4-BE49-F238E27FC236}">
                <a16:creationId xmlns:a16="http://schemas.microsoft.com/office/drawing/2014/main" id="{AEA1D9C2-0BE3-B2C9-1B52-398F2FCC86E8}"/>
              </a:ext>
            </a:extLst>
          </p:cNvPr>
          <p:cNvSpPr/>
          <p:nvPr/>
        </p:nvSpPr>
        <p:spPr>
          <a:xfrm>
            <a:off x="4463379"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234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de cooperación institucional</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39" name="Shape 27">
            <a:extLst>
              <a:ext uri="{FF2B5EF4-FFF2-40B4-BE49-F238E27FC236}">
                <a16:creationId xmlns:a16="http://schemas.microsoft.com/office/drawing/2014/main" id="{930F4CAE-9E13-85A5-95BB-58B99B156365}"/>
              </a:ext>
            </a:extLst>
          </p:cNvPr>
          <p:cNvSpPr/>
          <p:nvPr/>
        </p:nvSpPr>
        <p:spPr>
          <a:xfrm>
            <a:off x="5537661"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251999"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de protección al patrimonio</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40" name="Shape 27">
            <a:extLst>
              <a:ext uri="{FF2B5EF4-FFF2-40B4-BE49-F238E27FC236}">
                <a16:creationId xmlns:a16="http://schemas.microsoft.com/office/drawing/2014/main" id="{C4369DED-2AA4-7C50-8456-222A9D5E4345}"/>
              </a:ext>
            </a:extLst>
          </p:cNvPr>
          <p:cNvSpPr/>
          <p:nvPr/>
        </p:nvSpPr>
        <p:spPr>
          <a:xfrm>
            <a:off x="6650074"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251999"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administrativa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y logística</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41" name="Shape 27">
            <a:extLst>
              <a:ext uri="{FF2B5EF4-FFF2-40B4-BE49-F238E27FC236}">
                <a16:creationId xmlns:a16="http://schemas.microsoft.com/office/drawing/2014/main" id="{16E4C482-60CC-68D1-BDC7-158D00F7E389}"/>
              </a:ext>
            </a:extLst>
          </p:cNvPr>
          <p:cNvSpPr/>
          <p:nvPr/>
        </p:nvSpPr>
        <p:spPr>
          <a:xfrm>
            <a:off x="7740476"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98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de recursos educativos</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42" name="Shape 27">
            <a:extLst>
              <a:ext uri="{FF2B5EF4-FFF2-40B4-BE49-F238E27FC236}">
                <a16:creationId xmlns:a16="http://schemas.microsoft.com/office/drawing/2014/main" id="{C0CA811D-20CB-0D1C-1167-134FEF372977}"/>
              </a:ext>
            </a:extLst>
          </p:cNvPr>
          <p:cNvSpPr/>
          <p:nvPr/>
        </p:nvSpPr>
        <p:spPr>
          <a:xfrm>
            <a:off x="8809171"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98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de laboratorios y departamentos</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43" name="Shape 27">
            <a:extLst>
              <a:ext uri="{FF2B5EF4-FFF2-40B4-BE49-F238E27FC236}">
                <a16:creationId xmlns:a16="http://schemas.microsoft.com/office/drawing/2014/main" id="{720A1B91-81BE-40C9-3425-6A464E73367C}"/>
              </a:ext>
            </a:extLst>
          </p:cNvPr>
          <p:cNvSpPr/>
          <p:nvPr/>
        </p:nvSpPr>
        <p:spPr>
          <a:xfrm>
            <a:off x="9903447" y="4393384"/>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98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documental</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Tree>
    <p:extLst>
      <p:ext uri="{BB962C8B-B14F-4D97-AF65-F5344CB8AC3E}">
        <p14:creationId xmlns:p14="http://schemas.microsoft.com/office/powerpoint/2010/main" val="3179308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1">
      <a:dk1>
        <a:srgbClr val="0F235A"/>
      </a:dk1>
      <a:lt1>
        <a:srgbClr val="FFFFFF"/>
      </a:lt1>
      <a:dk2>
        <a:srgbClr val="0F235A"/>
      </a:dk2>
      <a:lt2>
        <a:srgbClr val="FFFFFF"/>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Institucional-Universidad-Militar" id="{DA6F4141-2CD1-49EC-80CB-3DF50BDFF897}" vid="{C1BE5E91-AF92-443D-BA26-1BAB0FAA35C3}"/>
    </a:ext>
  </a:extLst>
</a:theme>
</file>

<file path=ppt/theme/theme3.xml><?xml version="1.0" encoding="utf-8"?>
<a:theme xmlns:a="http://schemas.openxmlformats.org/drawingml/2006/main" name="2_Tema de Office">
  <a:themeElements>
    <a:clrScheme name="Personalizado 1">
      <a:dk1>
        <a:srgbClr val="0F235A"/>
      </a:dk1>
      <a:lt1>
        <a:srgbClr val="FFFFFF"/>
      </a:lt1>
      <a:dk2>
        <a:srgbClr val="0F235A"/>
      </a:dk2>
      <a:lt2>
        <a:srgbClr val="FFFFFF"/>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Institucional-Universidad-Militar" id="{DA6F4141-2CD1-49EC-80CB-3DF50BDFF897}" vid="{C1BE5E91-AF92-443D-BA26-1BAB0FAA35C3}"/>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1394</TotalTime>
  <Words>3821</Words>
  <Application>Microsoft Office PowerPoint</Application>
  <PresentationFormat>Panorámica</PresentationFormat>
  <Paragraphs>653</Paragraphs>
  <Slides>39</Slides>
  <Notes>11</Notes>
  <HiddenSlides>0</HiddenSlides>
  <MMClips>0</MMClips>
  <ScaleCrop>false</ScaleCrop>
  <HeadingPairs>
    <vt:vector size="6" baseType="variant">
      <vt:variant>
        <vt:lpstr>Fuentes usadas</vt:lpstr>
      </vt:variant>
      <vt:variant>
        <vt:i4>17</vt:i4>
      </vt:variant>
      <vt:variant>
        <vt:lpstr>Tema</vt:lpstr>
      </vt:variant>
      <vt:variant>
        <vt:i4>3</vt:i4>
      </vt:variant>
      <vt:variant>
        <vt:lpstr>Títulos de diapositiva</vt:lpstr>
      </vt:variant>
      <vt:variant>
        <vt:i4>39</vt:i4>
      </vt:variant>
    </vt:vector>
  </HeadingPairs>
  <TitlesOfParts>
    <vt:vector size="59" baseType="lpstr">
      <vt:lpstr>Arial</vt:lpstr>
      <vt:lpstr>Calibri</vt:lpstr>
      <vt:lpstr>Calibri Light</vt:lpstr>
      <vt:lpstr>Cambria</vt:lpstr>
      <vt:lpstr>Franklin Gothic Medium Cond</vt:lpstr>
      <vt:lpstr>Georgia</vt:lpstr>
      <vt:lpstr>Helvetica Neue</vt:lpstr>
      <vt:lpstr>Libre Franklin</vt:lpstr>
      <vt:lpstr>Libre Franklin Medium</vt:lpstr>
      <vt:lpstr>Noto Sans Symbols</vt:lpstr>
      <vt:lpstr>Open Sans</vt:lpstr>
      <vt:lpstr>Quattrocento Sans</vt:lpstr>
      <vt:lpstr>Raleway</vt:lpstr>
      <vt:lpstr>Roboto Condensed Light</vt:lpstr>
      <vt:lpstr>Segoe UI</vt:lpstr>
      <vt:lpstr>Times New Roman</vt:lpstr>
      <vt:lpstr>verdana</vt:lpstr>
      <vt:lpstr>Tema de Office</vt:lpstr>
      <vt:lpstr>1_Tema de Office</vt:lpstr>
      <vt:lpstr>2_Tema de Office</vt:lpstr>
      <vt:lpstr>GENERALIDADES SIG</vt:lpstr>
      <vt:lpstr>Presentación de PowerPoint</vt:lpstr>
      <vt:lpstr>Beneficios del SIG</vt:lpstr>
      <vt:lpstr>Objetivo y Alcance del SIG</vt:lpstr>
      <vt:lpstr>Presentación de PowerPoint</vt:lpstr>
      <vt:lpstr>GRUPOS DE INTERES - DOFA</vt:lpstr>
      <vt:lpstr>Presentación de PowerPoint</vt:lpstr>
      <vt:lpstr>Enfoque Basado en Procesos</vt:lpstr>
      <vt:lpstr>Presentación de PowerPoint</vt:lpstr>
      <vt:lpstr>Estructura de Procesos y Responsables</vt:lpstr>
      <vt:lpstr>Estructura de Procesos y Responsables</vt:lpstr>
      <vt:lpstr>Estructura de Procesos y Responsables</vt:lpstr>
      <vt:lpstr>Estructura de Procesos y Responsables</vt:lpstr>
      <vt:lpstr>Estructura de Procesos y Responsables</vt:lpstr>
      <vt:lpstr>Documentación SIG</vt:lpstr>
      <vt:lpstr>KAWAK</vt:lpstr>
      <vt:lpstr>Presentación de PowerPoint</vt:lpstr>
      <vt:lpstr>SISTEMA DE GESTIÓN AMBIENTAL</vt:lpstr>
      <vt:lpstr>¿Qué es un Sistema de Gestión Ambiental?</vt:lpstr>
      <vt:lpstr>Sistema de Gestión Ambiental</vt:lpstr>
      <vt:lpstr>Programas Ambientales</vt:lpstr>
      <vt:lpstr>Componente de Emergencias-Plan de Prevención, Preparación y Respuesta ante Emergencias </vt:lpstr>
      <vt:lpstr>Presentación de PowerPoint</vt:lpstr>
      <vt:lpstr>Comités GA (Gestión Ambiental)</vt:lpstr>
      <vt:lpstr>SISTEMA DE GESTIÓN DE SEGURIDAD Y SALUD EN EL TRABAJO</vt:lpstr>
      <vt:lpstr>¿Qué es un Sistema de Gestión de Seguridad y Salud En El Trabajo – SGSST?</vt:lpstr>
      <vt:lpstr>Sistema de Seguridad y Salud en el Trabajo</vt:lpstr>
      <vt:lpstr>Presentación de PowerPoint</vt:lpstr>
      <vt:lpstr>Presentación de PowerPoint</vt:lpstr>
      <vt:lpstr>Presentación de PowerPoint</vt:lpstr>
      <vt:lpstr>Presentación de PowerPoint</vt:lpstr>
      <vt:lpstr>Presentación de PowerPoint</vt:lpstr>
      <vt:lpstr>Operativización de la estrategia UMNG</vt:lpstr>
      <vt:lpstr>Presentación de PowerPoint</vt:lpstr>
      <vt:lpstr>Objetivos Integrales 2024</vt:lpstr>
      <vt:lpstr>Objetivos Integrales 2024</vt:lpstr>
      <vt:lpstr>NTC ISO 21001:2018</vt:lpstr>
      <vt:lpstr>Recuerda…</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Armando Bohorquez Aparicio</dc:creator>
  <cp:lastModifiedBy>Nathalia Carolina Cañon Torres</cp:lastModifiedBy>
  <cp:revision>49</cp:revision>
  <dcterms:created xsi:type="dcterms:W3CDTF">2023-08-23T16:27:47Z</dcterms:created>
  <dcterms:modified xsi:type="dcterms:W3CDTF">2024-05-24T21:25:27Z</dcterms:modified>
</cp:coreProperties>
</file>