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1128" r:id="rId2"/>
    <p:sldId id="1125" r:id="rId3"/>
    <p:sldId id="271" r:id="rId4"/>
    <p:sldId id="273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2"/>
    <p:restoredTop sz="94674"/>
  </p:normalViewPr>
  <p:slideViewPr>
    <p:cSldViewPr snapToGrid="0">
      <p:cViewPr varScale="1">
        <p:scale>
          <a:sx n="63" d="100"/>
          <a:sy n="63" d="100"/>
        </p:scale>
        <p:origin x="9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MX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MX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MX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0AA8E-9DA3-49A5-89AD-1D36A3573B38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B2F11-39C8-43E2-BED8-D88FEE34AB9D}" type="parTrans" cxnId="{12F708B7-0E3C-4302-99A8-2E64707F8C02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C36B30-5BAF-433E-8379-4B2CD8A008B2}" type="sibTrans" cxnId="{12F708B7-0E3C-4302-99A8-2E64707F8C02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9A633-1D13-45AE-95D2-E6D0DFEE78B1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8F823-8780-456C-9614-A6DC75ED1900}" type="parTrans" cxnId="{8855C5F2-E0C6-4D90-B86B-84B930EE8FFA}">
      <dgm:prSet/>
      <dgm:spPr/>
      <dgm:t>
        <a:bodyPr/>
        <a:lstStyle/>
        <a:p>
          <a:endParaRPr lang="es-CO" sz="1200" b="1"/>
        </a:p>
      </dgm:t>
    </dgm:pt>
    <dgm:pt modelId="{335D89D6-9BC9-467A-BDDE-7C0E4823BA83}" type="sibTrans" cxnId="{8855C5F2-E0C6-4D90-B86B-84B930EE8FFA}">
      <dgm:prSet/>
      <dgm:spPr/>
      <dgm:t>
        <a:bodyPr/>
        <a:lstStyle/>
        <a:p>
          <a:endParaRPr lang="es-CO" sz="1200" b="1"/>
        </a:p>
      </dgm:t>
    </dgm:pt>
    <dgm:pt modelId="{80B3AD41-D8F6-4144-8A82-71C683BF6E5A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4A531-96D1-419B-9694-DFD1FF60972D}" type="parTrans" cxnId="{486BDAE1-C5F1-4A38-A79C-2CBCE8DB1F59}">
      <dgm:prSet/>
      <dgm:spPr/>
      <dgm:t>
        <a:bodyPr/>
        <a:lstStyle/>
        <a:p>
          <a:endParaRPr lang="es-CO" sz="1200"/>
        </a:p>
      </dgm:t>
    </dgm:pt>
    <dgm:pt modelId="{40F38F6A-3249-479E-A468-F32961F405A3}" type="sibTrans" cxnId="{486BDAE1-C5F1-4A38-A79C-2CBCE8DB1F59}">
      <dgm:prSet/>
      <dgm:spPr/>
      <dgm:t>
        <a:bodyPr/>
        <a:lstStyle/>
        <a:p>
          <a:endParaRPr lang="es-CO" sz="1200"/>
        </a:p>
      </dgm:t>
    </dgm:pt>
    <dgm:pt modelId="{1E25383F-8429-4167-8EF5-1C0049F0F5BD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1B90A749-0651-4627-AD60-8DFEA8AB08F8}" type="pres">
      <dgm:prSet presAssocID="{A5E21F47-E2C8-4921-9465-DA619168EAC3}" presName="parentLin" presStyleCnt="0"/>
      <dgm:spPr/>
    </dgm:pt>
    <dgm:pt modelId="{2762D066-1910-4322-941D-B72A9EA0B024}" type="pres">
      <dgm:prSet presAssocID="{A5E21F47-E2C8-4921-9465-DA619168EAC3}" presName="parentLeftMargin" presStyleLbl="node1" presStyleIdx="0" presStyleCnt="8"/>
      <dgm:spPr/>
    </dgm:pt>
    <dgm:pt modelId="{411BA752-4529-431B-8BC1-E3475D5A718C}" type="pres">
      <dgm:prSet presAssocID="{A5E21F47-E2C8-4921-9465-DA619168EAC3}" presName="parentText" presStyleLbl="node1" presStyleIdx="0" presStyleCnt="8" custScaleX="128308">
        <dgm:presLayoutVars>
          <dgm:chMax val="0"/>
          <dgm:bulletEnabled val="1"/>
        </dgm:presLayoutVars>
      </dgm:prSet>
      <dgm:spPr/>
    </dgm:pt>
    <dgm:pt modelId="{C8A1B11C-E1D7-4050-A17B-20D94CA5C3F6}" type="pres">
      <dgm:prSet presAssocID="{A5E21F47-E2C8-4921-9465-DA619168EAC3}" presName="negativeSpace" presStyleCnt="0"/>
      <dgm:spPr/>
    </dgm:pt>
    <dgm:pt modelId="{92F5FC1D-2672-404C-9B5C-9233359E6941}" type="pres">
      <dgm:prSet presAssocID="{A5E21F47-E2C8-4921-9465-DA619168EAC3}" presName="childText" presStyleLbl="conFgAcc1" presStyleIdx="0" presStyleCnt="8">
        <dgm:presLayoutVars>
          <dgm:bulletEnabled val="1"/>
        </dgm:presLayoutVars>
      </dgm:prSet>
      <dgm:spPr/>
    </dgm:pt>
    <dgm:pt modelId="{369E5718-4BA3-4B11-B617-2FB1691C166D}" type="pres">
      <dgm:prSet presAssocID="{98171462-E559-4094-A46D-23D1F24D7124}" presName="spaceBetweenRectangles" presStyleCnt="0"/>
      <dgm:spPr/>
    </dgm:pt>
    <dgm:pt modelId="{D0D5AF49-1D37-44DF-9023-28F21726D30E}" type="pres">
      <dgm:prSet presAssocID="{C3FAAFB0-74C4-4C74-897A-2C2561D9D84D}" presName="parentLin" presStyleCnt="0"/>
      <dgm:spPr/>
    </dgm:pt>
    <dgm:pt modelId="{9EABDAF1-774C-4E89-B875-6180B382965B}" type="pres">
      <dgm:prSet presAssocID="{C3FAAFB0-74C4-4C74-897A-2C2561D9D84D}" presName="parentLeftMargin" presStyleLbl="node1" presStyleIdx="0" presStyleCnt="8"/>
      <dgm:spPr/>
    </dgm:pt>
    <dgm:pt modelId="{308272AB-42C0-42C0-A97E-AEFF2C3D9DB7}" type="pres">
      <dgm:prSet presAssocID="{C3FAAFB0-74C4-4C74-897A-2C2561D9D84D}" presName="parentText" presStyleLbl="node1" presStyleIdx="1" presStyleCnt="8" custScaleX="128308">
        <dgm:presLayoutVars>
          <dgm:chMax val="0"/>
          <dgm:bulletEnabled val="1"/>
        </dgm:presLayoutVars>
      </dgm:prSet>
      <dgm:spPr/>
    </dgm:pt>
    <dgm:pt modelId="{BB6683FC-BC93-4E01-89F4-D27B03D3B52F}" type="pres">
      <dgm:prSet presAssocID="{C3FAAFB0-74C4-4C74-897A-2C2561D9D84D}" presName="negativeSpace" presStyleCnt="0"/>
      <dgm:spPr/>
    </dgm:pt>
    <dgm:pt modelId="{B2720F90-5250-4F7F-A3AB-C2ADACCD7C32}" type="pres">
      <dgm:prSet presAssocID="{C3FAAFB0-74C4-4C74-897A-2C2561D9D84D}" presName="childText" presStyleLbl="conFgAcc1" presStyleIdx="1" presStyleCnt="8">
        <dgm:presLayoutVars>
          <dgm:bulletEnabled val="1"/>
        </dgm:presLayoutVars>
      </dgm:prSet>
      <dgm:spPr/>
    </dgm:pt>
    <dgm:pt modelId="{4FC2104C-D96F-4FD4-8174-DCEBFB54B212}" type="pres">
      <dgm:prSet presAssocID="{08E320EA-38BB-438C-90C5-68A119AD00CE}" presName="spaceBetweenRectangles" presStyleCnt="0"/>
      <dgm:spPr/>
    </dgm:pt>
    <dgm:pt modelId="{C08F00DB-537A-494D-A0B6-BA4C8FA9B702}" type="pres">
      <dgm:prSet presAssocID="{AC75AD94-04DC-4967-B43B-A41A0001CE0B}" presName="parentLin" presStyleCnt="0"/>
      <dgm:spPr/>
    </dgm:pt>
    <dgm:pt modelId="{F3FA951A-1578-41FB-B67F-F49052707A8F}" type="pres">
      <dgm:prSet presAssocID="{AC75AD94-04DC-4967-B43B-A41A0001CE0B}" presName="parentLeftMargin" presStyleLbl="node1" presStyleIdx="1" presStyleCnt="8"/>
      <dgm:spPr/>
    </dgm:pt>
    <dgm:pt modelId="{DDD945A9-3230-4667-96AE-78A64407C30C}" type="pres">
      <dgm:prSet presAssocID="{AC75AD94-04DC-4967-B43B-A41A0001CE0B}" presName="parentText" presStyleLbl="node1" presStyleIdx="2" presStyleCnt="8" custScaleX="128308">
        <dgm:presLayoutVars>
          <dgm:chMax val="0"/>
          <dgm:bulletEnabled val="1"/>
        </dgm:presLayoutVars>
      </dgm:prSet>
      <dgm:spPr/>
    </dgm:pt>
    <dgm:pt modelId="{C6C25298-AB84-4C93-9A06-636B0484A90F}" type="pres">
      <dgm:prSet presAssocID="{AC75AD94-04DC-4967-B43B-A41A0001CE0B}" presName="negativeSpace" presStyleCnt="0"/>
      <dgm:spPr/>
    </dgm:pt>
    <dgm:pt modelId="{332B936E-7B18-472B-B722-9FAD810DA972}" type="pres">
      <dgm:prSet presAssocID="{AC75AD94-04DC-4967-B43B-A41A0001CE0B}" presName="childText" presStyleLbl="conFgAcc1" presStyleIdx="2" presStyleCnt="8">
        <dgm:presLayoutVars>
          <dgm:bulletEnabled val="1"/>
        </dgm:presLayoutVars>
      </dgm:prSet>
      <dgm:spPr/>
    </dgm:pt>
    <dgm:pt modelId="{5809FFF1-2C99-4A78-9740-D94A1BB52107}" type="pres">
      <dgm:prSet presAssocID="{D25D8347-261B-4F63-B809-F390AC8DE55D}" presName="spaceBetweenRectangles" presStyleCnt="0"/>
      <dgm:spPr/>
    </dgm:pt>
    <dgm:pt modelId="{F0B4512A-CE13-467C-BD1C-086195977802}" type="pres">
      <dgm:prSet presAssocID="{29B5D994-2C2C-4454-A4F9-324E5BBDAFC9}" presName="parentLin" presStyleCnt="0"/>
      <dgm:spPr/>
    </dgm:pt>
    <dgm:pt modelId="{8377A0C6-5561-4BE8-80E6-75D323084DF0}" type="pres">
      <dgm:prSet presAssocID="{29B5D994-2C2C-4454-A4F9-324E5BBDAFC9}" presName="parentLeftMargin" presStyleLbl="node1" presStyleIdx="2" presStyleCnt="8"/>
      <dgm:spPr/>
    </dgm:pt>
    <dgm:pt modelId="{FA9900FE-7348-47A9-A96C-4CDF62F33471}" type="pres">
      <dgm:prSet presAssocID="{29B5D994-2C2C-4454-A4F9-324E5BBDAFC9}" presName="parentText" presStyleLbl="node1" presStyleIdx="3" presStyleCnt="8" custScaleX="128308">
        <dgm:presLayoutVars>
          <dgm:chMax val="0"/>
          <dgm:bulletEnabled val="1"/>
        </dgm:presLayoutVars>
      </dgm:prSet>
      <dgm:spPr/>
    </dgm:pt>
    <dgm:pt modelId="{9D00A507-A63E-40BF-8EEC-69A70D8C638D}" type="pres">
      <dgm:prSet presAssocID="{29B5D994-2C2C-4454-A4F9-324E5BBDAFC9}" presName="negativeSpace" presStyleCnt="0"/>
      <dgm:spPr/>
    </dgm:pt>
    <dgm:pt modelId="{5FC82612-2251-4885-B9A7-21FCF001622C}" type="pres">
      <dgm:prSet presAssocID="{29B5D994-2C2C-4454-A4F9-324E5BBDAFC9}" presName="childText" presStyleLbl="conFgAcc1" presStyleIdx="3" presStyleCnt="8">
        <dgm:presLayoutVars>
          <dgm:bulletEnabled val="1"/>
        </dgm:presLayoutVars>
      </dgm:prSet>
      <dgm:spPr/>
    </dgm:pt>
    <dgm:pt modelId="{5EFE0A94-9E13-48CC-B1FB-D83841E9AA63}" type="pres">
      <dgm:prSet presAssocID="{A51A4453-5196-457C-A810-6070CA3E356F}" presName="spaceBetweenRectangles" presStyleCnt="0"/>
      <dgm:spPr/>
    </dgm:pt>
    <dgm:pt modelId="{F6F2BA83-EF46-403D-954F-0BDA535075BC}" type="pres">
      <dgm:prSet presAssocID="{C6D123A0-5B0A-4D9A-8DDE-A904D9BA8B6D}" presName="parentLin" presStyleCnt="0"/>
      <dgm:spPr/>
    </dgm:pt>
    <dgm:pt modelId="{695849DF-6F1D-4FCB-AB66-95E8619DD06D}" type="pres">
      <dgm:prSet presAssocID="{C6D123A0-5B0A-4D9A-8DDE-A904D9BA8B6D}" presName="parentLeftMargin" presStyleLbl="node1" presStyleIdx="3" presStyleCnt="8"/>
      <dgm:spPr/>
    </dgm:pt>
    <dgm:pt modelId="{DA17DF7B-B864-4B4F-BE28-0FE4D1390A3A}" type="pres">
      <dgm:prSet presAssocID="{C6D123A0-5B0A-4D9A-8DDE-A904D9BA8B6D}" presName="parentText" presStyleLbl="node1" presStyleIdx="4" presStyleCnt="8" custScaleX="128308" custLinFactNeighborX="12647" custLinFactNeighborY="-1926">
        <dgm:presLayoutVars>
          <dgm:chMax val="0"/>
          <dgm:bulletEnabled val="1"/>
        </dgm:presLayoutVars>
      </dgm:prSet>
      <dgm:spPr/>
    </dgm:pt>
    <dgm:pt modelId="{A2F744C9-C8D2-44DD-9620-33DC88CF71BD}" type="pres">
      <dgm:prSet presAssocID="{C6D123A0-5B0A-4D9A-8DDE-A904D9BA8B6D}" presName="negativeSpace" presStyleCnt="0"/>
      <dgm:spPr/>
    </dgm:pt>
    <dgm:pt modelId="{5044A2D6-3789-4160-B700-02873FC31EAD}" type="pres">
      <dgm:prSet presAssocID="{C6D123A0-5B0A-4D9A-8DDE-A904D9BA8B6D}" presName="childText" presStyleLbl="conFgAcc1" presStyleIdx="4" presStyleCnt="8">
        <dgm:presLayoutVars>
          <dgm:bulletEnabled val="1"/>
        </dgm:presLayoutVars>
      </dgm:prSet>
      <dgm:spPr/>
    </dgm:pt>
    <dgm:pt modelId="{96F922DA-464B-4C23-ABEB-BFB9E01BE7A1}" type="pres">
      <dgm:prSet presAssocID="{8C2C0441-0C27-44D1-A3A3-1E08205919C5}" presName="spaceBetweenRectangles" presStyleCnt="0"/>
      <dgm:spPr/>
    </dgm:pt>
    <dgm:pt modelId="{69362AC5-54A6-4371-8A83-ABDBFC0C83C0}" type="pres">
      <dgm:prSet presAssocID="{8C8ABD9C-F4E9-4A14-86A1-73744615E5E9}" presName="parentLin" presStyleCnt="0"/>
      <dgm:spPr/>
    </dgm:pt>
    <dgm:pt modelId="{EE193213-524F-4CAF-98E3-966414BBF0CE}" type="pres">
      <dgm:prSet presAssocID="{8C8ABD9C-F4E9-4A14-86A1-73744615E5E9}" presName="parentLeftMargin" presStyleLbl="node1" presStyleIdx="4" presStyleCnt="8"/>
      <dgm:spPr/>
    </dgm:pt>
    <dgm:pt modelId="{D158326F-393E-4F13-BCD6-9F5B8067A8A3}" type="pres">
      <dgm:prSet presAssocID="{8C8ABD9C-F4E9-4A14-86A1-73744615E5E9}" presName="parentText" presStyleLbl="node1" presStyleIdx="5" presStyleCnt="8" custScaleX="128308">
        <dgm:presLayoutVars>
          <dgm:chMax val="0"/>
          <dgm:bulletEnabled val="1"/>
        </dgm:presLayoutVars>
      </dgm:prSet>
      <dgm:spPr/>
    </dgm:pt>
    <dgm:pt modelId="{C4D79149-C4FB-413E-9986-DA8ECCB9B336}" type="pres">
      <dgm:prSet presAssocID="{8C8ABD9C-F4E9-4A14-86A1-73744615E5E9}" presName="negativeSpace" presStyleCnt="0"/>
      <dgm:spPr/>
    </dgm:pt>
    <dgm:pt modelId="{B8E98D60-5418-4579-8C22-833140E3E691}" type="pres">
      <dgm:prSet presAssocID="{8C8ABD9C-F4E9-4A14-86A1-73744615E5E9}" presName="childText" presStyleLbl="conFgAcc1" presStyleIdx="5" presStyleCnt="8">
        <dgm:presLayoutVars>
          <dgm:bulletEnabled val="1"/>
        </dgm:presLayoutVars>
      </dgm:prSet>
      <dgm:spPr/>
    </dgm:pt>
    <dgm:pt modelId="{218AB0C8-F610-4D1D-B3EB-0F134C994F97}" type="pres">
      <dgm:prSet presAssocID="{DC3DB72B-A41B-463D-A977-E940006AD076}" presName="spaceBetweenRectangles" presStyleCnt="0"/>
      <dgm:spPr/>
    </dgm:pt>
    <dgm:pt modelId="{3F639933-D545-4C02-939A-E72B9E860844}" type="pres">
      <dgm:prSet presAssocID="{B340AA8E-9DA3-49A5-89AD-1D36A3573B38}" presName="parentLin" presStyleCnt="0"/>
      <dgm:spPr/>
    </dgm:pt>
    <dgm:pt modelId="{AD66C1CE-2DA7-45EF-A839-D17F6D5669FB}" type="pres">
      <dgm:prSet presAssocID="{B340AA8E-9DA3-49A5-89AD-1D36A3573B38}" presName="parentLeftMargin" presStyleLbl="node1" presStyleIdx="5" presStyleCnt="8"/>
      <dgm:spPr/>
    </dgm:pt>
    <dgm:pt modelId="{80D18E33-9487-435A-BFBD-3BE9356B0784}" type="pres">
      <dgm:prSet presAssocID="{B340AA8E-9DA3-49A5-89AD-1D36A3573B38}" presName="parentText" presStyleLbl="node1" presStyleIdx="6" presStyleCnt="8" custScaleX="128308">
        <dgm:presLayoutVars>
          <dgm:chMax val="0"/>
          <dgm:bulletEnabled val="1"/>
        </dgm:presLayoutVars>
      </dgm:prSet>
      <dgm:spPr/>
    </dgm:pt>
    <dgm:pt modelId="{B5709766-EA41-48D7-9636-D9EAC832D6A9}" type="pres">
      <dgm:prSet presAssocID="{B340AA8E-9DA3-49A5-89AD-1D36A3573B38}" presName="negativeSpace" presStyleCnt="0"/>
      <dgm:spPr/>
    </dgm:pt>
    <dgm:pt modelId="{05B240EA-A218-44E3-AFC3-658C7EDFB87A}" type="pres">
      <dgm:prSet presAssocID="{B340AA8E-9DA3-49A5-89AD-1D36A3573B38}" presName="childText" presStyleLbl="conFgAcc1" presStyleIdx="6" presStyleCnt="8">
        <dgm:presLayoutVars>
          <dgm:bulletEnabled val="1"/>
        </dgm:presLayoutVars>
      </dgm:prSet>
      <dgm:spPr/>
    </dgm:pt>
    <dgm:pt modelId="{2CA83902-BA39-44E5-9D25-0C77FD0DE921}" type="pres">
      <dgm:prSet presAssocID="{53C36B30-5BAF-433E-8379-4B2CD8A008B2}" presName="spaceBetweenRectangles" presStyleCnt="0"/>
      <dgm:spPr/>
    </dgm:pt>
    <dgm:pt modelId="{1ED0483F-1E4C-4367-ADC0-04937CE54D64}" type="pres">
      <dgm:prSet presAssocID="{F4A9A633-1D13-45AE-95D2-E6D0DFEE78B1}" presName="parentLin" presStyleCnt="0"/>
      <dgm:spPr/>
    </dgm:pt>
    <dgm:pt modelId="{B9B6F70D-6857-40D6-B313-8C5C8485D24B}" type="pres">
      <dgm:prSet presAssocID="{F4A9A633-1D13-45AE-95D2-E6D0DFEE78B1}" presName="parentLeftMargin" presStyleLbl="node1" presStyleIdx="6" presStyleCnt="8"/>
      <dgm:spPr/>
    </dgm:pt>
    <dgm:pt modelId="{C7341FBF-E672-484F-B203-AF67C83BA1EF}" type="pres">
      <dgm:prSet presAssocID="{F4A9A633-1D13-45AE-95D2-E6D0DFEE78B1}" presName="parentText" presStyleLbl="node1" presStyleIdx="7" presStyleCnt="8" custScaleX="128308">
        <dgm:presLayoutVars>
          <dgm:chMax val="0"/>
          <dgm:bulletEnabled val="1"/>
        </dgm:presLayoutVars>
      </dgm:prSet>
      <dgm:spPr/>
    </dgm:pt>
    <dgm:pt modelId="{EE6856DA-6BE9-45B0-B8BC-3BF1E56C11B8}" type="pres">
      <dgm:prSet presAssocID="{F4A9A633-1D13-45AE-95D2-E6D0DFEE78B1}" presName="negativeSpace" presStyleCnt="0"/>
      <dgm:spPr/>
    </dgm:pt>
    <dgm:pt modelId="{057C5823-9195-4797-B88D-53E13FD1573B}" type="pres">
      <dgm:prSet presAssocID="{F4A9A633-1D13-45AE-95D2-E6D0DFEE78B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DBE9D30D-2766-4EBA-85DE-597BE0E50872}" type="presOf" srcId="{8C8ABD9C-F4E9-4A14-86A1-73744615E5E9}" destId="{EE193213-524F-4CAF-98E3-966414BBF0CE}" srcOrd="0" destOrd="0" presId="urn:microsoft.com/office/officeart/2005/8/layout/list1"/>
    <dgm:cxn modelId="{EB47F01B-BEEE-417F-B7EF-8B9A47E521C7}" type="presOf" srcId="{B340AA8E-9DA3-49A5-89AD-1D36A3573B38}" destId="{80D18E33-9487-435A-BFBD-3BE9356B0784}" srcOrd="1" destOrd="0" presId="urn:microsoft.com/office/officeart/2005/8/layout/list1"/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5BC2E529-7787-43C8-82F2-BDA71144ED7A}" type="presOf" srcId="{B340AA8E-9DA3-49A5-89AD-1D36A3573B38}" destId="{AD66C1CE-2DA7-45EF-A839-D17F6D5669FB}" srcOrd="0" destOrd="0" presId="urn:microsoft.com/office/officeart/2005/8/layout/list1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9C07EA43-FD84-491C-A328-3D91BCC219F8}" type="presOf" srcId="{C3FAAFB0-74C4-4C74-897A-2C2561D9D84D}" destId="{308272AB-42C0-42C0-A97E-AEFF2C3D9DB7}" srcOrd="1" destOrd="0" presId="urn:microsoft.com/office/officeart/2005/8/layout/list1"/>
    <dgm:cxn modelId="{08A97944-CA47-426B-B3FA-1CE8E6CCFADA}" type="presOf" srcId="{A5E21F47-E2C8-4921-9465-DA619168EAC3}" destId="{2762D066-1910-4322-941D-B72A9EA0B024}" srcOrd="0" destOrd="0" presId="urn:microsoft.com/office/officeart/2005/8/layout/list1"/>
    <dgm:cxn modelId="{B6B43256-29EB-425A-BE66-0BDB7FF460D3}" type="presOf" srcId="{A5E21F47-E2C8-4921-9465-DA619168EAC3}" destId="{411BA752-4529-431B-8BC1-E3475D5A718C}" srcOrd="1" destOrd="0" presId="urn:microsoft.com/office/officeart/2005/8/layout/list1"/>
    <dgm:cxn modelId="{E35DDE7D-CC5F-4954-A7A6-F6A57139864C}" type="presOf" srcId="{80B3AD41-D8F6-4144-8A82-71C683BF6E5A}" destId="{92F5FC1D-2672-404C-9B5C-9233359E6941}" srcOrd="0" destOrd="0" presId="urn:microsoft.com/office/officeart/2005/8/layout/list1"/>
    <dgm:cxn modelId="{C03E9484-BFFC-4B38-B5DE-D0A1DA85BF3E}" type="presOf" srcId="{C3FAAFB0-74C4-4C74-897A-2C2561D9D84D}" destId="{9EABDAF1-774C-4E89-B875-6180B382965B}" srcOrd="0" destOrd="0" presId="urn:microsoft.com/office/officeart/2005/8/layout/list1"/>
    <dgm:cxn modelId="{6F9B5489-B887-451A-9584-4D22CC4BEC18}" type="presOf" srcId="{C6D123A0-5B0A-4D9A-8DDE-A904D9BA8B6D}" destId="{695849DF-6F1D-4FCB-AB66-95E8619DD06D}" srcOrd="0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458CDB97-6530-4A9E-9CE5-F04A2F243F4F}" type="presOf" srcId="{29B5D994-2C2C-4454-A4F9-324E5BBDAFC9}" destId="{8377A0C6-5561-4BE8-80E6-75D323084DF0}" srcOrd="0" destOrd="0" presId="urn:microsoft.com/office/officeart/2005/8/layout/list1"/>
    <dgm:cxn modelId="{4C9F509A-A5E0-4356-B455-3FE157C583E5}" type="presOf" srcId="{F4A9A633-1D13-45AE-95D2-E6D0DFEE78B1}" destId="{C7341FBF-E672-484F-B203-AF67C83BA1EF}" srcOrd="1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12F708B7-0E3C-4302-99A8-2E64707F8C02}" srcId="{E4D66BC6-B12D-4753-B424-2CB7CFB058A8}" destId="{B340AA8E-9DA3-49A5-89AD-1D36A3573B38}" srcOrd="6" destOrd="0" parTransId="{99DB2F11-39C8-43E2-BED8-D88FEE34AB9D}" sibTransId="{53C36B30-5BAF-433E-8379-4B2CD8A008B2}"/>
    <dgm:cxn modelId="{79A631D8-7578-4EE9-8FF7-63DE3C9CC22D}" type="presOf" srcId="{8C8ABD9C-F4E9-4A14-86A1-73744615E5E9}" destId="{D158326F-393E-4F13-BCD6-9F5B8067A8A3}" srcOrd="1" destOrd="0" presId="urn:microsoft.com/office/officeart/2005/8/layout/list1"/>
    <dgm:cxn modelId="{BD7D09DA-2003-4F9E-87FC-03E0A3EC9D07}" type="presOf" srcId="{F4A9A633-1D13-45AE-95D2-E6D0DFEE78B1}" destId="{B9B6F70D-6857-40D6-B313-8C5C8485D24B}" srcOrd="0" destOrd="0" presId="urn:microsoft.com/office/officeart/2005/8/layout/list1"/>
    <dgm:cxn modelId="{486BDAE1-C5F1-4A38-A79C-2CBCE8DB1F59}" srcId="{A5E21F47-E2C8-4921-9465-DA619168EAC3}" destId="{80B3AD41-D8F6-4144-8A82-71C683BF6E5A}" srcOrd="0" destOrd="0" parTransId="{10A4A531-96D1-419B-9694-DFD1FF60972D}" sibTransId="{40F38F6A-3249-479E-A468-F32961F405A3}"/>
    <dgm:cxn modelId="{34A033EB-3A41-40A2-A92C-D38C0DDBD46A}" type="presOf" srcId="{C6D123A0-5B0A-4D9A-8DDE-A904D9BA8B6D}" destId="{DA17DF7B-B864-4B4F-BE28-0FE4D1390A3A}" srcOrd="1" destOrd="0" presId="urn:microsoft.com/office/officeart/2005/8/layout/list1"/>
    <dgm:cxn modelId="{8855C5F2-E0C6-4D90-B86B-84B930EE8FFA}" srcId="{E4D66BC6-B12D-4753-B424-2CB7CFB058A8}" destId="{F4A9A633-1D13-45AE-95D2-E6D0DFEE78B1}" srcOrd="7" destOrd="0" parTransId="{6958F823-8780-456C-9614-A6DC75ED1900}" sibTransId="{335D89D6-9BC9-467A-BDDE-7C0E4823BA83}"/>
    <dgm:cxn modelId="{71FB78FA-E1BE-4BFD-8B60-F1D293F2791E}" type="presOf" srcId="{AC75AD94-04DC-4967-B43B-A41A0001CE0B}" destId="{DDD945A9-3230-4667-96AE-78A64407C30C}" srcOrd="1" destOrd="0" presId="urn:microsoft.com/office/officeart/2005/8/layout/list1"/>
    <dgm:cxn modelId="{F9CFB6FC-C0F9-4CD8-9E30-A0BC0B897CD9}" type="presOf" srcId="{AC75AD94-04DC-4967-B43B-A41A0001CE0B}" destId="{F3FA951A-1578-41FB-B67F-F49052707A8F}" srcOrd="0" destOrd="0" presId="urn:microsoft.com/office/officeart/2005/8/layout/list1"/>
    <dgm:cxn modelId="{2CE0B4FE-BC40-4159-91C9-CDFCDAE508B1}" type="presOf" srcId="{29B5D994-2C2C-4454-A4F9-324E5BBDAFC9}" destId="{FA9900FE-7348-47A9-A96C-4CDF62F33471}" srcOrd="1" destOrd="0" presId="urn:microsoft.com/office/officeart/2005/8/layout/list1"/>
    <dgm:cxn modelId="{6E437EFF-CB21-4469-B3B3-5D10072B02EB}" type="presOf" srcId="{E4D66BC6-B12D-4753-B424-2CB7CFB058A8}" destId="{1E25383F-8429-4167-8EF5-1C0049F0F5BD}" srcOrd="0" destOrd="0" presId="urn:microsoft.com/office/officeart/2005/8/layout/list1"/>
    <dgm:cxn modelId="{89B40D50-C3A7-42A5-A32D-5D7C8A41FBF6}" type="presParOf" srcId="{1E25383F-8429-4167-8EF5-1C0049F0F5BD}" destId="{1B90A749-0651-4627-AD60-8DFEA8AB08F8}" srcOrd="0" destOrd="0" presId="urn:microsoft.com/office/officeart/2005/8/layout/list1"/>
    <dgm:cxn modelId="{32462F54-4EF1-442B-9DBF-F7FF6DF6FCA4}" type="presParOf" srcId="{1B90A749-0651-4627-AD60-8DFEA8AB08F8}" destId="{2762D066-1910-4322-941D-B72A9EA0B024}" srcOrd="0" destOrd="0" presId="urn:microsoft.com/office/officeart/2005/8/layout/list1"/>
    <dgm:cxn modelId="{186BEE74-33D3-4125-82C7-09DB829F93B7}" type="presParOf" srcId="{1B90A749-0651-4627-AD60-8DFEA8AB08F8}" destId="{411BA752-4529-431B-8BC1-E3475D5A718C}" srcOrd="1" destOrd="0" presId="urn:microsoft.com/office/officeart/2005/8/layout/list1"/>
    <dgm:cxn modelId="{6A58F970-199D-448B-9838-7182D44B2405}" type="presParOf" srcId="{1E25383F-8429-4167-8EF5-1C0049F0F5BD}" destId="{C8A1B11C-E1D7-4050-A17B-20D94CA5C3F6}" srcOrd="1" destOrd="0" presId="urn:microsoft.com/office/officeart/2005/8/layout/list1"/>
    <dgm:cxn modelId="{32E392EF-F1FB-4A84-82C0-6FD4D1898522}" type="presParOf" srcId="{1E25383F-8429-4167-8EF5-1C0049F0F5BD}" destId="{92F5FC1D-2672-404C-9B5C-9233359E6941}" srcOrd="2" destOrd="0" presId="urn:microsoft.com/office/officeart/2005/8/layout/list1"/>
    <dgm:cxn modelId="{85C54E06-668A-4289-9656-8BD84159BF2F}" type="presParOf" srcId="{1E25383F-8429-4167-8EF5-1C0049F0F5BD}" destId="{369E5718-4BA3-4B11-B617-2FB1691C166D}" srcOrd="3" destOrd="0" presId="urn:microsoft.com/office/officeart/2005/8/layout/list1"/>
    <dgm:cxn modelId="{796270A8-6AC5-49CC-8FAE-CCB90E795DEC}" type="presParOf" srcId="{1E25383F-8429-4167-8EF5-1C0049F0F5BD}" destId="{D0D5AF49-1D37-44DF-9023-28F21726D30E}" srcOrd="4" destOrd="0" presId="urn:microsoft.com/office/officeart/2005/8/layout/list1"/>
    <dgm:cxn modelId="{C8E4CAB1-CC49-46C0-ACAC-AF8375ECCC7C}" type="presParOf" srcId="{D0D5AF49-1D37-44DF-9023-28F21726D30E}" destId="{9EABDAF1-774C-4E89-B875-6180B382965B}" srcOrd="0" destOrd="0" presId="urn:microsoft.com/office/officeart/2005/8/layout/list1"/>
    <dgm:cxn modelId="{E061AEE7-DFA3-432C-A770-C2B8BC2626C7}" type="presParOf" srcId="{D0D5AF49-1D37-44DF-9023-28F21726D30E}" destId="{308272AB-42C0-42C0-A97E-AEFF2C3D9DB7}" srcOrd="1" destOrd="0" presId="urn:microsoft.com/office/officeart/2005/8/layout/list1"/>
    <dgm:cxn modelId="{1338DA5E-EC33-4BFF-80C8-331B2660A507}" type="presParOf" srcId="{1E25383F-8429-4167-8EF5-1C0049F0F5BD}" destId="{BB6683FC-BC93-4E01-89F4-D27B03D3B52F}" srcOrd="5" destOrd="0" presId="urn:microsoft.com/office/officeart/2005/8/layout/list1"/>
    <dgm:cxn modelId="{4FE79B79-8D9C-4EB1-8C0E-421C0AFA9544}" type="presParOf" srcId="{1E25383F-8429-4167-8EF5-1C0049F0F5BD}" destId="{B2720F90-5250-4F7F-A3AB-C2ADACCD7C32}" srcOrd="6" destOrd="0" presId="urn:microsoft.com/office/officeart/2005/8/layout/list1"/>
    <dgm:cxn modelId="{7E67AFB2-B600-4ED3-8479-14E8551EEE65}" type="presParOf" srcId="{1E25383F-8429-4167-8EF5-1C0049F0F5BD}" destId="{4FC2104C-D96F-4FD4-8174-DCEBFB54B212}" srcOrd="7" destOrd="0" presId="urn:microsoft.com/office/officeart/2005/8/layout/list1"/>
    <dgm:cxn modelId="{62E3914C-3EF9-4773-AD05-F0F2D6023D64}" type="presParOf" srcId="{1E25383F-8429-4167-8EF5-1C0049F0F5BD}" destId="{C08F00DB-537A-494D-A0B6-BA4C8FA9B702}" srcOrd="8" destOrd="0" presId="urn:microsoft.com/office/officeart/2005/8/layout/list1"/>
    <dgm:cxn modelId="{5AE5E83C-1E07-4006-ACE3-5499A2FA55BC}" type="presParOf" srcId="{C08F00DB-537A-494D-A0B6-BA4C8FA9B702}" destId="{F3FA951A-1578-41FB-B67F-F49052707A8F}" srcOrd="0" destOrd="0" presId="urn:microsoft.com/office/officeart/2005/8/layout/list1"/>
    <dgm:cxn modelId="{C86579DE-D470-41F2-B3FC-FC6C27FE15D9}" type="presParOf" srcId="{C08F00DB-537A-494D-A0B6-BA4C8FA9B702}" destId="{DDD945A9-3230-4667-96AE-78A64407C30C}" srcOrd="1" destOrd="0" presId="urn:microsoft.com/office/officeart/2005/8/layout/list1"/>
    <dgm:cxn modelId="{5D88220D-D992-4C45-9CFE-0D43BE1DD700}" type="presParOf" srcId="{1E25383F-8429-4167-8EF5-1C0049F0F5BD}" destId="{C6C25298-AB84-4C93-9A06-636B0484A90F}" srcOrd="9" destOrd="0" presId="urn:microsoft.com/office/officeart/2005/8/layout/list1"/>
    <dgm:cxn modelId="{76057982-E47A-46CC-BCC5-A29868284D83}" type="presParOf" srcId="{1E25383F-8429-4167-8EF5-1C0049F0F5BD}" destId="{332B936E-7B18-472B-B722-9FAD810DA972}" srcOrd="10" destOrd="0" presId="urn:microsoft.com/office/officeart/2005/8/layout/list1"/>
    <dgm:cxn modelId="{7984DA51-3280-49CF-A6CB-602DE7BDC390}" type="presParOf" srcId="{1E25383F-8429-4167-8EF5-1C0049F0F5BD}" destId="{5809FFF1-2C99-4A78-9740-D94A1BB52107}" srcOrd="11" destOrd="0" presId="urn:microsoft.com/office/officeart/2005/8/layout/list1"/>
    <dgm:cxn modelId="{C149C70F-D3BF-4148-B299-180BCD9472AF}" type="presParOf" srcId="{1E25383F-8429-4167-8EF5-1C0049F0F5BD}" destId="{F0B4512A-CE13-467C-BD1C-086195977802}" srcOrd="12" destOrd="0" presId="urn:microsoft.com/office/officeart/2005/8/layout/list1"/>
    <dgm:cxn modelId="{F7C4BD1E-FD9D-4EDC-8FA2-7A58221B7DC9}" type="presParOf" srcId="{F0B4512A-CE13-467C-BD1C-086195977802}" destId="{8377A0C6-5561-4BE8-80E6-75D323084DF0}" srcOrd="0" destOrd="0" presId="urn:microsoft.com/office/officeart/2005/8/layout/list1"/>
    <dgm:cxn modelId="{FC421AC3-86DB-4EFC-AC5D-0EC1333D8D5E}" type="presParOf" srcId="{F0B4512A-CE13-467C-BD1C-086195977802}" destId="{FA9900FE-7348-47A9-A96C-4CDF62F33471}" srcOrd="1" destOrd="0" presId="urn:microsoft.com/office/officeart/2005/8/layout/list1"/>
    <dgm:cxn modelId="{72C17FD1-F980-4DA1-885B-AD5919939681}" type="presParOf" srcId="{1E25383F-8429-4167-8EF5-1C0049F0F5BD}" destId="{9D00A507-A63E-40BF-8EEC-69A70D8C638D}" srcOrd="13" destOrd="0" presId="urn:microsoft.com/office/officeart/2005/8/layout/list1"/>
    <dgm:cxn modelId="{F7CB6D05-7111-4DD9-8FED-6E3645337FD8}" type="presParOf" srcId="{1E25383F-8429-4167-8EF5-1C0049F0F5BD}" destId="{5FC82612-2251-4885-B9A7-21FCF001622C}" srcOrd="14" destOrd="0" presId="urn:microsoft.com/office/officeart/2005/8/layout/list1"/>
    <dgm:cxn modelId="{C40D700B-7233-47FB-AD57-DE9A2C21AA83}" type="presParOf" srcId="{1E25383F-8429-4167-8EF5-1C0049F0F5BD}" destId="{5EFE0A94-9E13-48CC-B1FB-D83841E9AA63}" srcOrd="15" destOrd="0" presId="urn:microsoft.com/office/officeart/2005/8/layout/list1"/>
    <dgm:cxn modelId="{C24F3B79-D602-487A-8F62-6CCC2A61EAC7}" type="presParOf" srcId="{1E25383F-8429-4167-8EF5-1C0049F0F5BD}" destId="{F6F2BA83-EF46-403D-954F-0BDA535075BC}" srcOrd="16" destOrd="0" presId="urn:microsoft.com/office/officeart/2005/8/layout/list1"/>
    <dgm:cxn modelId="{5757E25D-D1A2-46A5-A394-950498E67525}" type="presParOf" srcId="{F6F2BA83-EF46-403D-954F-0BDA535075BC}" destId="{695849DF-6F1D-4FCB-AB66-95E8619DD06D}" srcOrd="0" destOrd="0" presId="urn:microsoft.com/office/officeart/2005/8/layout/list1"/>
    <dgm:cxn modelId="{47FDACE1-C586-4354-A1E2-402E0339DA2E}" type="presParOf" srcId="{F6F2BA83-EF46-403D-954F-0BDA535075BC}" destId="{DA17DF7B-B864-4B4F-BE28-0FE4D1390A3A}" srcOrd="1" destOrd="0" presId="urn:microsoft.com/office/officeart/2005/8/layout/list1"/>
    <dgm:cxn modelId="{63A97241-6ED0-4C90-9707-E205572BEB8A}" type="presParOf" srcId="{1E25383F-8429-4167-8EF5-1C0049F0F5BD}" destId="{A2F744C9-C8D2-44DD-9620-33DC88CF71BD}" srcOrd="17" destOrd="0" presId="urn:microsoft.com/office/officeart/2005/8/layout/list1"/>
    <dgm:cxn modelId="{37B7EFE7-8B53-4C3B-B858-F52193E5A4D8}" type="presParOf" srcId="{1E25383F-8429-4167-8EF5-1C0049F0F5BD}" destId="{5044A2D6-3789-4160-B700-02873FC31EAD}" srcOrd="18" destOrd="0" presId="urn:microsoft.com/office/officeart/2005/8/layout/list1"/>
    <dgm:cxn modelId="{D2760289-B527-461B-95C3-89ED62E627F6}" type="presParOf" srcId="{1E25383F-8429-4167-8EF5-1C0049F0F5BD}" destId="{96F922DA-464B-4C23-ABEB-BFB9E01BE7A1}" srcOrd="19" destOrd="0" presId="urn:microsoft.com/office/officeart/2005/8/layout/list1"/>
    <dgm:cxn modelId="{2C7F9734-D274-43BE-8872-BE694129BB3F}" type="presParOf" srcId="{1E25383F-8429-4167-8EF5-1C0049F0F5BD}" destId="{69362AC5-54A6-4371-8A83-ABDBFC0C83C0}" srcOrd="20" destOrd="0" presId="urn:microsoft.com/office/officeart/2005/8/layout/list1"/>
    <dgm:cxn modelId="{9626EF33-B2FE-468A-8B03-B9EBDED25AE8}" type="presParOf" srcId="{69362AC5-54A6-4371-8A83-ABDBFC0C83C0}" destId="{EE193213-524F-4CAF-98E3-966414BBF0CE}" srcOrd="0" destOrd="0" presId="urn:microsoft.com/office/officeart/2005/8/layout/list1"/>
    <dgm:cxn modelId="{ABD23227-36A0-4862-B50C-1CE35EAEFEFE}" type="presParOf" srcId="{69362AC5-54A6-4371-8A83-ABDBFC0C83C0}" destId="{D158326F-393E-4F13-BCD6-9F5B8067A8A3}" srcOrd="1" destOrd="0" presId="urn:microsoft.com/office/officeart/2005/8/layout/list1"/>
    <dgm:cxn modelId="{9E234CF4-61EF-4D6A-894E-9725F48E51F2}" type="presParOf" srcId="{1E25383F-8429-4167-8EF5-1C0049F0F5BD}" destId="{C4D79149-C4FB-413E-9986-DA8ECCB9B336}" srcOrd="21" destOrd="0" presId="urn:microsoft.com/office/officeart/2005/8/layout/list1"/>
    <dgm:cxn modelId="{2AEB8AB8-E5D1-43A7-B6E5-3BF63192700B}" type="presParOf" srcId="{1E25383F-8429-4167-8EF5-1C0049F0F5BD}" destId="{B8E98D60-5418-4579-8C22-833140E3E691}" srcOrd="22" destOrd="0" presId="urn:microsoft.com/office/officeart/2005/8/layout/list1"/>
    <dgm:cxn modelId="{1A6AE38B-B5CA-4016-BC9E-A11F08225684}" type="presParOf" srcId="{1E25383F-8429-4167-8EF5-1C0049F0F5BD}" destId="{218AB0C8-F610-4D1D-B3EB-0F134C994F97}" srcOrd="23" destOrd="0" presId="urn:microsoft.com/office/officeart/2005/8/layout/list1"/>
    <dgm:cxn modelId="{19902180-6F62-4154-89EB-EABB642C6755}" type="presParOf" srcId="{1E25383F-8429-4167-8EF5-1C0049F0F5BD}" destId="{3F639933-D545-4C02-939A-E72B9E860844}" srcOrd="24" destOrd="0" presId="urn:microsoft.com/office/officeart/2005/8/layout/list1"/>
    <dgm:cxn modelId="{2EACE782-CEB4-4653-B9C8-C225CB80DD5F}" type="presParOf" srcId="{3F639933-D545-4C02-939A-E72B9E860844}" destId="{AD66C1CE-2DA7-45EF-A839-D17F6D5669FB}" srcOrd="0" destOrd="0" presId="urn:microsoft.com/office/officeart/2005/8/layout/list1"/>
    <dgm:cxn modelId="{C0A70A43-72B5-42EB-9FAD-DD7BACCA90BB}" type="presParOf" srcId="{3F639933-D545-4C02-939A-E72B9E860844}" destId="{80D18E33-9487-435A-BFBD-3BE9356B0784}" srcOrd="1" destOrd="0" presId="urn:microsoft.com/office/officeart/2005/8/layout/list1"/>
    <dgm:cxn modelId="{62FE5DE3-3814-4D04-83D0-440BE72171C7}" type="presParOf" srcId="{1E25383F-8429-4167-8EF5-1C0049F0F5BD}" destId="{B5709766-EA41-48D7-9636-D9EAC832D6A9}" srcOrd="25" destOrd="0" presId="urn:microsoft.com/office/officeart/2005/8/layout/list1"/>
    <dgm:cxn modelId="{5A99F16D-B85E-4212-9556-C08BCB5C6720}" type="presParOf" srcId="{1E25383F-8429-4167-8EF5-1C0049F0F5BD}" destId="{05B240EA-A218-44E3-AFC3-658C7EDFB87A}" srcOrd="26" destOrd="0" presId="urn:microsoft.com/office/officeart/2005/8/layout/list1"/>
    <dgm:cxn modelId="{C16FA1E7-CE18-493A-B013-657C205B427C}" type="presParOf" srcId="{1E25383F-8429-4167-8EF5-1C0049F0F5BD}" destId="{2CA83902-BA39-44E5-9D25-0C77FD0DE921}" srcOrd="27" destOrd="0" presId="urn:microsoft.com/office/officeart/2005/8/layout/list1"/>
    <dgm:cxn modelId="{74213D7D-2EC0-4F30-9848-96FF92B3A681}" type="presParOf" srcId="{1E25383F-8429-4167-8EF5-1C0049F0F5BD}" destId="{1ED0483F-1E4C-4367-ADC0-04937CE54D64}" srcOrd="28" destOrd="0" presId="urn:microsoft.com/office/officeart/2005/8/layout/list1"/>
    <dgm:cxn modelId="{60656BC3-D3A0-4DD3-B490-9D44F519E9F8}" type="presParOf" srcId="{1ED0483F-1E4C-4367-ADC0-04937CE54D64}" destId="{B9B6F70D-6857-40D6-B313-8C5C8485D24B}" srcOrd="0" destOrd="0" presId="urn:microsoft.com/office/officeart/2005/8/layout/list1"/>
    <dgm:cxn modelId="{B59AA52D-7A9B-4A3D-97FA-815A9AE7FD89}" type="presParOf" srcId="{1ED0483F-1E4C-4367-ADC0-04937CE54D64}" destId="{C7341FBF-E672-484F-B203-AF67C83BA1EF}" srcOrd="1" destOrd="0" presId="urn:microsoft.com/office/officeart/2005/8/layout/list1"/>
    <dgm:cxn modelId="{BAB564BC-48FF-4CFD-A46B-A11C7D0508CE}" type="presParOf" srcId="{1E25383F-8429-4167-8EF5-1C0049F0F5BD}" destId="{EE6856DA-6BE9-45B0-B8BC-3BF1E56C11B8}" srcOrd="29" destOrd="0" presId="urn:microsoft.com/office/officeart/2005/8/layout/list1"/>
    <dgm:cxn modelId="{8961A34C-9574-4B16-80C4-C58F2C428FA0}" type="presParOf" srcId="{1E25383F-8429-4167-8EF5-1C0049F0F5BD}" destId="{057C5823-9195-4797-B88D-53E13FD1573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66BC6-B12D-4753-B424-2CB7CFB058A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E21F47-E2C8-4921-9465-DA619168EAC3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3BF5E-0E4A-421F-9DB4-46A1785B63B9}" type="par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71462-E559-4094-A46D-23D1F24D7124}" type="sibTrans" cxnId="{04E9D439-06C8-44B4-968D-6AFDFE54D0AA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FAAFB0-74C4-4C74-897A-2C2561D9D84D}">
      <dgm:prSet phldrT="[Texto]" custT="1"/>
      <dgm:spPr>
        <a:solidFill>
          <a:schemeClr val="bg1"/>
        </a:solidFill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588CA-C21A-48E7-ABF6-A0D2E01FC54E}" type="par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320EA-38BB-438C-90C5-68A119AD00CE}" type="sibTrans" cxnId="{EAC4E4B0-6488-43BB-A7BF-DCABCC2B96AF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5AD94-04DC-4967-B43B-A41A0001CE0B}">
      <dgm:prSet phldrT="[Texto]" custT="1"/>
      <dgm:spPr>
        <a:solidFill>
          <a:schemeClr val="bg1"/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ECE0CDA8-9675-4149-81F7-E1735D739347}" type="par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D8347-261B-4F63-B809-F390AC8DE55D}" type="sibTrans" cxnId="{67BF5D3C-3B88-4F9E-BD93-BA36C5B943C4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5D994-2C2C-4454-A4F9-324E5BBDAFC9}">
      <dgm:prSet phldrT="[Texto]"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8BE91447-CD0A-4D0B-8A3C-A7CFAC614918}" type="par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A4453-5196-457C-A810-6070CA3E356F}" type="sibTrans" cxnId="{58402B1E-8B13-4C01-8577-F3CDC200AE9E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123A0-5B0A-4D9A-8DDE-A904D9BA8B6D}">
      <dgm:prSet phldrT="[Texto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FEE68D96-2D6A-439C-B75F-24EF51D1330B}" type="par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2C0441-0C27-44D1-A3A3-1E08205919C5}" type="sibTrans" cxnId="{4E9A439C-BBB4-4281-877C-6F94772C27D0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8ABD9C-F4E9-4A14-86A1-73744615E5E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CO" sz="1200" b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05C34FC8-6187-4E58-9C60-29605DE68BF2}" type="par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DB72B-A41B-463D-A977-E940006AD076}" type="sibTrans" cxnId="{F8A35395-F957-4EEC-A00B-1187ABCA046B}">
      <dgm:prSet/>
      <dgm:spPr/>
      <dgm:t>
        <a:bodyPr/>
        <a:lstStyle/>
        <a:p>
          <a:endParaRPr lang="es-E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B3AD41-D8F6-4144-8A82-71C683BF6E5A}">
      <dgm:prSet phldrT="[Texto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pPr rtl="0"/>
          <a:endParaRPr lang="es-E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4A531-96D1-419B-9694-DFD1FF60972D}" type="parTrans" cxnId="{486BDAE1-C5F1-4A38-A79C-2CBCE8DB1F59}">
      <dgm:prSet/>
      <dgm:spPr/>
      <dgm:t>
        <a:bodyPr/>
        <a:lstStyle/>
        <a:p>
          <a:endParaRPr lang="es-CO" sz="1200"/>
        </a:p>
      </dgm:t>
    </dgm:pt>
    <dgm:pt modelId="{40F38F6A-3249-479E-A468-F32961F405A3}" type="sibTrans" cxnId="{486BDAE1-C5F1-4A38-A79C-2CBCE8DB1F59}">
      <dgm:prSet/>
      <dgm:spPr/>
      <dgm:t>
        <a:bodyPr/>
        <a:lstStyle/>
        <a:p>
          <a:endParaRPr lang="es-CO" sz="1200"/>
        </a:p>
      </dgm:t>
    </dgm:pt>
    <dgm:pt modelId="{92D2CBBC-1BD3-4929-A536-65313BB30C49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ES" sz="1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rPr>
            <a:t>Mitigar los riesgos a los que está expuesta la Universidad, a partir de la implementación de las estrategias de seguridad digital</a:t>
          </a:r>
          <a:endParaRPr lang="es-CO" sz="12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gm:t>
    </dgm:pt>
    <dgm:pt modelId="{B3EC09F3-2031-4B6D-BF38-6C7BC1E9CD7B}" type="parTrans" cxnId="{EDDCD480-CCA4-487E-A78E-D2E9E20940FC}">
      <dgm:prSet/>
      <dgm:spPr/>
      <dgm:t>
        <a:bodyPr/>
        <a:lstStyle/>
        <a:p>
          <a:endParaRPr lang="es-CO" sz="1200"/>
        </a:p>
      </dgm:t>
    </dgm:pt>
    <dgm:pt modelId="{87B9F733-A883-450F-AD04-C582A7A3F977}" type="sibTrans" cxnId="{EDDCD480-CCA4-487E-A78E-D2E9E20940FC}">
      <dgm:prSet/>
      <dgm:spPr/>
      <dgm:t>
        <a:bodyPr/>
        <a:lstStyle/>
        <a:p>
          <a:endParaRPr lang="es-CO" sz="1200"/>
        </a:p>
      </dgm:t>
    </dgm:pt>
    <dgm:pt modelId="{1E25383F-8429-4167-8EF5-1C0049F0F5BD}" type="pres">
      <dgm:prSet presAssocID="{E4D66BC6-B12D-4753-B424-2CB7CFB058A8}" presName="linear" presStyleCnt="0">
        <dgm:presLayoutVars>
          <dgm:dir/>
          <dgm:animLvl val="lvl"/>
          <dgm:resizeHandles val="exact"/>
        </dgm:presLayoutVars>
      </dgm:prSet>
      <dgm:spPr/>
    </dgm:pt>
    <dgm:pt modelId="{1B90A749-0651-4627-AD60-8DFEA8AB08F8}" type="pres">
      <dgm:prSet presAssocID="{A5E21F47-E2C8-4921-9465-DA619168EAC3}" presName="parentLin" presStyleCnt="0"/>
      <dgm:spPr/>
    </dgm:pt>
    <dgm:pt modelId="{2762D066-1910-4322-941D-B72A9EA0B024}" type="pres">
      <dgm:prSet presAssocID="{A5E21F47-E2C8-4921-9465-DA619168EAC3}" presName="parentLeftMargin" presStyleLbl="node1" presStyleIdx="0" presStyleCnt="7"/>
      <dgm:spPr/>
    </dgm:pt>
    <dgm:pt modelId="{411BA752-4529-431B-8BC1-E3475D5A718C}" type="pres">
      <dgm:prSet presAssocID="{A5E21F47-E2C8-4921-9465-DA619168EAC3}" presName="parentText" presStyleLbl="node1" presStyleIdx="0" presStyleCnt="7" custScaleX="128308">
        <dgm:presLayoutVars>
          <dgm:chMax val="0"/>
          <dgm:bulletEnabled val="1"/>
        </dgm:presLayoutVars>
      </dgm:prSet>
      <dgm:spPr/>
    </dgm:pt>
    <dgm:pt modelId="{C8A1B11C-E1D7-4050-A17B-20D94CA5C3F6}" type="pres">
      <dgm:prSet presAssocID="{A5E21F47-E2C8-4921-9465-DA619168EAC3}" presName="negativeSpace" presStyleCnt="0"/>
      <dgm:spPr/>
    </dgm:pt>
    <dgm:pt modelId="{92F5FC1D-2672-404C-9B5C-9233359E6941}" type="pres">
      <dgm:prSet presAssocID="{A5E21F47-E2C8-4921-9465-DA619168EAC3}" presName="childText" presStyleLbl="conFgAcc1" presStyleIdx="0" presStyleCnt="7">
        <dgm:presLayoutVars>
          <dgm:bulletEnabled val="1"/>
        </dgm:presLayoutVars>
      </dgm:prSet>
      <dgm:spPr/>
    </dgm:pt>
    <dgm:pt modelId="{369E5718-4BA3-4B11-B617-2FB1691C166D}" type="pres">
      <dgm:prSet presAssocID="{98171462-E559-4094-A46D-23D1F24D7124}" presName="spaceBetweenRectangles" presStyleCnt="0"/>
      <dgm:spPr/>
    </dgm:pt>
    <dgm:pt modelId="{D0D5AF49-1D37-44DF-9023-28F21726D30E}" type="pres">
      <dgm:prSet presAssocID="{C3FAAFB0-74C4-4C74-897A-2C2561D9D84D}" presName="parentLin" presStyleCnt="0"/>
      <dgm:spPr/>
    </dgm:pt>
    <dgm:pt modelId="{9EABDAF1-774C-4E89-B875-6180B382965B}" type="pres">
      <dgm:prSet presAssocID="{C3FAAFB0-74C4-4C74-897A-2C2561D9D84D}" presName="parentLeftMargin" presStyleLbl="node1" presStyleIdx="0" presStyleCnt="7"/>
      <dgm:spPr/>
    </dgm:pt>
    <dgm:pt modelId="{308272AB-42C0-42C0-A97E-AEFF2C3D9DB7}" type="pres">
      <dgm:prSet presAssocID="{C3FAAFB0-74C4-4C74-897A-2C2561D9D84D}" presName="parentText" presStyleLbl="node1" presStyleIdx="1" presStyleCnt="7" custScaleX="128308">
        <dgm:presLayoutVars>
          <dgm:chMax val="0"/>
          <dgm:bulletEnabled val="1"/>
        </dgm:presLayoutVars>
      </dgm:prSet>
      <dgm:spPr/>
    </dgm:pt>
    <dgm:pt modelId="{BB6683FC-BC93-4E01-89F4-D27B03D3B52F}" type="pres">
      <dgm:prSet presAssocID="{C3FAAFB0-74C4-4C74-897A-2C2561D9D84D}" presName="negativeSpace" presStyleCnt="0"/>
      <dgm:spPr/>
    </dgm:pt>
    <dgm:pt modelId="{B2720F90-5250-4F7F-A3AB-C2ADACCD7C32}" type="pres">
      <dgm:prSet presAssocID="{C3FAAFB0-74C4-4C74-897A-2C2561D9D84D}" presName="childText" presStyleLbl="conFgAcc1" presStyleIdx="1" presStyleCnt="7">
        <dgm:presLayoutVars>
          <dgm:bulletEnabled val="1"/>
        </dgm:presLayoutVars>
      </dgm:prSet>
      <dgm:spPr/>
    </dgm:pt>
    <dgm:pt modelId="{4FC2104C-D96F-4FD4-8174-DCEBFB54B212}" type="pres">
      <dgm:prSet presAssocID="{08E320EA-38BB-438C-90C5-68A119AD00CE}" presName="spaceBetweenRectangles" presStyleCnt="0"/>
      <dgm:spPr/>
    </dgm:pt>
    <dgm:pt modelId="{C08F00DB-537A-494D-A0B6-BA4C8FA9B702}" type="pres">
      <dgm:prSet presAssocID="{AC75AD94-04DC-4967-B43B-A41A0001CE0B}" presName="parentLin" presStyleCnt="0"/>
      <dgm:spPr/>
    </dgm:pt>
    <dgm:pt modelId="{F3FA951A-1578-41FB-B67F-F49052707A8F}" type="pres">
      <dgm:prSet presAssocID="{AC75AD94-04DC-4967-B43B-A41A0001CE0B}" presName="parentLeftMargin" presStyleLbl="node1" presStyleIdx="1" presStyleCnt="7"/>
      <dgm:spPr/>
    </dgm:pt>
    <dgm:pt modelId="{DDD945A9-3230-4667-96AE-78A64407C30C}" type="pres">
      <dgm:prSet presAssocID="{AC75AD94-04DC-4967-B43B-A41A0001CE0B}" presName="parentText" presStyleLbl="node1" presStyleIdx="2" presStyleCnt="7" custScaleX="128308">
        <dgm:presLayoutVars>
          <dgm:chMax val="0"/>
          <dgm:bulletEnabled val="1"/>
        </dgm:presLayoutVars>
      </dgm:prSet>
      <dgm:spPr/>
    </dgm:pt>
    <dgm:pt modelId="{C6C25298-AB84-4C93-9A06-636B0484A90F}" type="pres">
      <dgm:prSet presAssocID="{AC75AD94-04DC-4967-B43B-A41A0001CE0B}" presName="negativeSpace" presStyleCnt="0"/>
      <dgm:spPr/>
    </dgm:pt>
    <dgm:pt modelId="{332B936E-7B18-472B-B722-9FAD810DA972}" type="pres">
      <dgm:prSet presAssocID="{AC75AD94-04DC-4967-B43B-A41A0001CE0B}" presName="childText" presStyleLbl="conFgAcc1" presStyleIdx="2" presStyleCnt="7">
        <dgm:presLayoutVars>
          <dgm:bulletEnabled val="1"/>
        </dgm:presLayoutVars>
      </dgm:prSet>
      <dgm:spPr/>
    </dgm:pt>
    <dgm:pt modelId="{5809FFF1-2C99-4A78-9740-D94A1BB52107}" type="pres">
      <dgm:prSet presAssocID="{D25D8347-261B-4F63-B809-F390AC8DE55D}" presName="spaceBetweenRectangles" presStyleCnt="0"/>
      <dgm:spPr/>
    </dgm:pt>
    <dgm:pt modelId="{F0B4512A-CE13-467C-BD1C-086195977802}" type="pres">
      <dgm:prSet presAssocID="{29B5D994-2C2C-4454-A4F9-324E5BBDAFC9}" presName="parentLin" presStyleCnt="0"/>
      <dgm:spPr/>
    </dgm:pt>
    <dgm:pt modelId="{8377A0C6-5561-4BE8-80E6-75D323084DF0}" type="pres">
      <dgm:prSet presAssocID="{29B5D994-2C2C-4454-A4F9-324E5BBDAFC9}" presName="parentLeftMargin" presStyleLbl="node1" presStyleIdx="2" presStyleCnt="7"/>
      <dgm:spPr/>
    </dgm:pt>
    <dgm:pt modelId="{FA9900FE-7348-47A9-A96C-4CDF62F33471}" type="pres">
      <dgm:prSet presAssocID="{29B5D994-2C2C-4454-A4F9-324E5BBDAFC9}" presName="parentText" presStyleLbl="node1" presStyleIdx="3" presStyleCnt="7" custScaleX="128308">
        <dgm:presLayoutVars>
          <dgm:chMax val="0"/>
          <dgm:bulletEnabled val="1"/>
        </dgm:presLayoutVars>
      </dgm:prSet>
      <dgm:spPr/>
    </dgm:pt>
    <dgm:pt modelId="{9D00A507-A63E-40BF-8EEC-69A70D8C638D}" type="pres">
      <dgm:prSet presAssocID="{29B5D994-2C2C-4454-A4F9-324E5BBDAFC9}" presName="negativeSpace" presStyleCnt="0"/>
      <dgm:spPr/>
    </dgm:pt>
    <dgm:pt modelId="{5FC82612-2251-4885-B9A7-21FCF001622C}" type="pres">
      <dgm:prSet presAssocID="{29B5D994-2C2C-4454-A4F9-324E5BBDAFC9}" presName="childText" presStyleLbl="conFgAcc1" presStyleIdx="3" presStyleCnt="7">
        <dgm:presLayoutVars>
          <dgm:bulletEnabled val="1"/>
        </dgm:presLayoutVars>
      </dgm:prSet>
      <dgm:spPr/>
    </dgm:pt>
    <dgm:pt modelId="{5EFE0A94-9E13-48CC-B1FB-D83841E9AA63}" type="pres">
      <dgm:prSet presAssocID="{A51A4453-5196-457C-A810-6070CA3E356F}" presName="spaceBetweenRectangles" presStyleCnt="0"/>
      <dgm:spPr/>
    </dgm:pt>
    <dgm:pt modelId="{F6F2BA83-EF46-403D-954F-0BDA535075BC}" type="pres">
      <dgm:prSet presAssocID="{C6D123A0-5B0A-4D9A-8DDE-A904D9BA8B6D}" presName="parentLin" presStyleCnt="0"/>
      <dgm:spPr/>
    </dgm:pt>
    <dgm:pt modelId="{695849DF-6F1D-4FCB-AB66-95E8619DD06D}" type="pres">
      <dgm:prSet presAssocID="{C6D123A0-5B0A-4D9A-8DDE-A904D9BA8B6D}" presName="parentLeftMargin" presStyleLbl="node1" presStyleIdx="3" presStyleCnt="7"/>
      <dgm:spPr/>
    </dgm:pt>
    <dgm:pt modelId="{DA17DF7B-B864-4B4F-BE28-0FE4D1390A3A}" type="pres">
      <dgm:prSet presAssocID="{C6D123A0-5B0A-4D9A-8DDE-A904D9BA8B6D}" presName="parentText" presStyleLbl="node1" presStyleIdx="4" presStyleCnt="7" custScaleX="128308" custLinFactNeighborX="12647" custLinFactNeighborY="1115">
        <dgm:presLayoutVars>
          <dgm:chMax val="0"/>
          <dgm:bulletEnabled val="1"/>
        </dgm:presLayoutVars>
      </dgm:prSet>
      <dgm:spPr/>
    </dgm:pt>
    <dgm:pt modelId="{A2F744C9-C8D2-44DD-9620-33DC88CF71BD}" type="pres">
      <dgm:prSet presAssocID="{C6D123A0-5B0A-4D9A-8DDE-A904D9BA8B6D}" presName="negativeSpace" presStyleCnt="0"/>
      <dgm:spPr/>
    </dgm:pt>
    <dgm:pt modelId="{5044A2D6-3789-4160-B700-02873FC31EAD}" type="pres">
      <dgm:prSet presAssocID="{C6D123A0-5B0A-4D9A-8DDE-A904D9BA8B6D}" presName="childText" presStyleLbl="conFgAcc1" presStyleIdx="4" presStyleCnt="7">
        <dgm:presLayoutVars>
          <dgm:bulletEnabled val="1"/>
        </dgm:presLayoutVars>
      </dgm:prSet>
      <dgm:spPr/>
    </dgm:pt>
    <dgm:pt modelId="{96F922DA-464B-4C23-ABEB-BFB9E01BE7A1}" type="pres">
      <dgm:prSet presAssocID="{8C2C0441-0C27-44D1-A3A3-1E08205919C5}" presName="spaceBetweenRectangles" presStyleCnt="0"/>
      <dgm:spPr/>
    </dgm:pt>
    <dgm:pt modelId="{69362AC5-54A6-4371-8A83-ABDBFC0C83C0}" type="pres">
      <dgm:prSet presAssocID="{8C8ABD9C-F4E9-4A14-86A1-73744615E5E9}" presName="parentLin" presStyleCnt="0"/>
      <dgm:spPr/>
    </dgm:pt>
    <dgm:pt modelId="{EE193213-524F-4CAF-98E3-966414BBF0CE}" type="pres">
      <dgm:prSet presAssocID="{8C8ABD9C-F4E9-4A14-86A1-73744615E5E9}" presName="parentLeftMargin" presStyleLbl="node1" presStyleIdx="4" presStyleCnt="7"/>
      <dgm:spPr/>
    </dgm:pt>
    <dgm:pt modelId="{D158326F-393E-4F13-BCD6-9F5B8067A8A3}" type="pres">
      <dgm:prSet presAssocID="{8C8ABD9C-F4E9-4A14-86A1-73744615E5E9}" presName="parentText" presStyleLbl="node1" presStyleIdx="5" presStyleCnt="7" custScaleX="128308">
        <dgm:presLayoutVars>
          <dgm:chMax val="0"/>
          <dgm:bulletEnabled val="1"/>
        </dgm:presLayoutVars>
      </dgm:prSet>
      <dgm:spPr/>
    </dgm:pt>
    <dgm:pt modelId="{C4D79149-C4FB-413E-9986-DA8ECCB9B336}" type="pres">
      <dgm:prSet presAssocID="{8C8ABD9C-F4E9-4A14-86A1-73744615E5E9}" presName="negativeSpace" presStyleCnt="0"/>
      <dgm:spPr/>
    </dgm:pt>
    <dgm:pt modelId="{B8E98D60-5418-4579-8C22-833140E3E691}" type="pres">
      <dgm:prSet presAssocID="{8C8ABD9C-F4E9-4A14-86A1-73744615E5E9}" presName="childText" presStyleLbl="conFgAcc1" presStyleIdx="5" presStyleCnt="7">
        <dgm:presLayoutVars>
          <dgm:bulletEnabled val="1"/>
        </dgm:presLayoutVars>
      </dgm:prSet>
      <dgm:spPr/>
    </dgm:pt>
    <dgm:pt modelId="{950537ED-E938-4BB7-8E4D-073041A37B51}" type="pres">
      <dgm:prSet presAssocID="{DC3DB72B-A41B-463D-A977-E940006AD076}" presName="spaceBetweenRectangles" presStyleCnt="0"/>
      <dgm:spPr/>
    </dgm:pt>
    <dgm:pt modelId="{5AD6206C-AD79-4ED3-B564-5CB1B28C4515}" type="pres">
      <dgm:prSet presAssocID="{92D2CBBC-1BD3-4929-A536-65313BB30C49}" presName="parentLin" presStyleCnt="0"/>
      <dgm:spPr/>
    </dgm:pt>
    <dgm:pt modelId="{E0565358-1044-4760-B76E-6D68F9ADBCC6}" type="pres">
      <dgm:prSet presAssocID="{92D2CBBC-1BD3-4929-A536-65313BB30C49}" presName="parentLeftMargin" presStyleLbl="node1" presStyleIdx="5" presStyleCnt="7"/>
      <dgm:spPr/>
    </dgm:pt>
    <dgm:pt modelId="{7999918C-C16A-48BC-97CA-885220343177}" type="pres">
      <dgm:prSet presAssocID="{92D2CBBC-1BD3-4929-A536-65313BB30C49}" presName="parentText" presStyleLbl="node1" presStyleIdx="6" presStyleCnt="7" custScaleX="127681">
        <dgm:presLayoutVars>
          <dgm:chMax val="0"/>
          <dgm:bulletEnabled val="1"/>
        </dgm:presLayoutVars>
      </dgm:prSet>
      <dgm:spPr/>
    </dgm:pt>
    <dgm:pt modelId="{750462AD-1770-4CC2-8E13-7B8F51B7E7F2}" type="pres">
      <dgm:prSet presAssocID="{92D2CBBC-1BD3-4929-A536-65313BB30C49}" presName="negativeSpace" presStyleCnt="0"/>
      <dgm:spPr/>
    </dgm:pt>
    <dgm:pt modelId="{37B234DA-CA4E-4D60-9479-648D036A15DE}" type="pres">
      <dgm:prSet presAssocID="{92D2CBBC-1BD3-4929-A536-65313BB30C4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BE9D30D-2766-4EBA-85DE-597BE0E50872}" type="presOf" srcId="{8C8ABD9C-F4E9-4A14-86A1-73744615E5E9}" destId="{EE193213-524F-4CAF-98E3-966414BBF0CE}" srcOrd="0" destOrd="0" presId="urn:microsoft.com/office/officeart/2005/8/layout/list1"/>
    <dgm:cxn modelId="{58402B1E-8B13-4C01-8577-F3CDC200AE9E}" srcId="{E4D66BC6-B12D-4753-B424-2CB7CFB058A8}" destId="{29B5D994-2C2C-4454-A4F9-324E5BBDAFC9}" srcOrd="3" destOrd="0" parTransId="{8BE91447-CD0A-4D0B-8A3C-A7CFAC614918}" sibTransId="{A51A4453-5196-457C-A810-6070CA3E356F}"/>
    <dgm:cxn modelId="{04E9D439-06C8-44B4-968D-6AFDFE54D0AA}" srcId="{E4D66BC6-B12D-4753-B424-2CB7CFB058A8}" destId="{A5E21F47-E2C8-4921-9465-DA619168EAC3}" srcOrd="0" destOrd="0" parTransId="{9473BF5E-0E4A-421F-9DB4-46A1785B63B9}" sibTransId="{98171462-E559-4094-A46D-23D1F24D7124}"/>
    <dgm:cxn modelId="{67BF5D3C-3B88-4F9E-BD93-BA36C5B943C4}" srcId="{E4D66BC6-B12D-4753-B424-2CB7CFB058A8}" destId="{AC75AD94-04DC-4967-B43B-A41A0001CE0B}" srcOrd="2" destOrd="0" parTransId="{ECE0CDA8-9675-4149-81F7-E1735D739347}" sibTransId="{D25D8347-261B-4F63-B809-F390AC8DE55D}"/>
    <dgm:cxn modelId="{9C07EA43-FD84-491C-A328-3D91BCC219F8}" type="presOf" srcId="{C3FAAFB0-74C4-4C74-897A-2C2561D9D84D}" destId="{308272AB-42C0-42C0-A97E-AEFF2C3D9DB7}" srcOrd="1" destOrd="0" presId="urn:microsoft.com/office/officeart/2005/8/layout/list1"/>
    <dgm:cxn modelId="{08A97944-CA47-426B-B3FA-1CE8E6CCFADA}" type="presOf" srcId="{A5E21F47-E2C8-4921-9465-DA619168EAC3}" destId="{2762D066-1910-4322-941D-B72A9EA0B024}" srcOrd="0" destOrd="0" presId="urn:microsoft.com/office/officeart/2005/8/layout/list1"/>
    <dgm:cxn modelId="{B6B43256-29EB-425A-BE66-0BDB7FF460D3}" type="presOf" srcId="{A5E21F47-E2C8-4921-9465-DA619168EAC3}" destId="{411BA752-4529-431B-8BC1-E3475D5A718C}" srcOrd="1" destOrd="0" presId="urn:microsoft.com/office/officeart/2005/8/layout/list1"/>
    <dgm:cxn modelId="{165A6556-17A0-4EA1-B820-7930723F83DD}" type="presOf" srcId="{92D2CBBC-1BD3-4929-A536-65313BB30C49}" destId="{E0565358-1044-4760-B76E-6D68F9ADBCC6}" srcOrd="0" destOrd="0" presId="urn:microsoft.com/office/officeart/2005/8/layout/list1"/>
    <dgm:cxn modelId="{E35DDE7D-CC5F-4954-A7A6-F6A57139864C}" type="presOf" srcId="{80B3AD41-D8F6-4144-8A82-71C683BF6E5A}" destId="{92F5FC1D-2672-404C-9B5C-9233359E6941}" srcOrd="0" destOrd="0" presId="urn:microsoft.com/office/officeart/2005/8/layout/list1"/>
    <dgm:cxn modelId="{EDDCD480-CCA4-487E-A78E-D2E9E20940FC}" srcId="{E4D66BC6-B12D-4753-B424-2CB7CFB058A8}" destId="{92D2CBBC-1BD3-4929-A536-65313BB30C49}" srcOrd="6" destOrd="0" parTransId="{B3EC09F3-2031-4B6D-BF38-6C7BC1E9CD7B}" sibTransId="{87B9F733-A883-450F-AD04-C582A7A3F977}"/>
    <dgm:cxn modelId="{C03E9484-BFFC-4B38-B5DE-D0A1DA85BF3E}" type="presOf" srcId="{C3FAAFB0-74C4-4C74-897A-2C2561D9D84D}" destId="{9EABDAF1-774C-4E89-B875-6180B382965B}" srcOrd="0" destOrd="0" presId="urn:microsoft.com/office/officeart/2005/8/layout/list1"/>
    <dgm:cxn modelId="{6F9B5489-B887-451A-9584-4D22CC4BEC18}" type="presOf" srcId="{C6D123A0-5B0A-4D9A-8DDE-A904D9BA8B6D}" destId="{695849DF-6F1D-4FCB-AB66-95E8619DD06D}" srcOrd="0" destOrd="0" presId="urn:microsoft.com/office/officeart/2005/8/layout/list1"/>
    <dgm:cxn modelId="{F8A35395-F957-4EEC-A00B-1187ABCA046B}" srcId="{E4D66BC6-B12D-4753-B424-2CB7CFB058A8}" destId="{8C8ABD9C-F4E9-4A14-86A1-73744615E5E9}" srcOrd="5" destOrd="0" parTransId="{05C34FC8-6187-4E58-9C60-29605DE68BF2}" sibTransId="{DC3DB72B-A41B-463D-A977-E940006AD076}"/>
    <dgm:cxn modelId="{931B8596-13D4-4D11-B1A4-F134B62E59B0}" type="presOf" srcId="{92D2CBBC-1BD3-4929-A536-65313BB30C49}" destId="{7999918C-C16A-48BC-97CA-885220343177}" srcOrd="1" destOrd="0" presId="urn:microsoft.com/office/officeart/2005/8/layout/list1"/>
    <dgm:cxn modelId="{458CDB97-6530-4A9E-9CE5-F04A2F243F4F}" type="presOf" srcId="{29B5D994-2C2C-4454-A4F9-324E5BBDAFC9}" destId="{8377A0C6-5561-4BE8-80E6-75D323084DF0}" srcOrd="0" destOrd="0" presId="urn:microsoft.com/office/officeart/2005/8/layout/list1"/>
    <dgm:cxn modelId="{4E9A439C-BBB4-4281-877C-6F94772C27D0}" srcId="{E4D66BC6-B12D-4753-B424-2CB7CFB058A8}" destId="{C6D123A0-5B0A-4D9A-8DDE-A904D9BA8B6D}" srcOrd="4" destOrd="0" parTransId="{FEE68D96-2D6A-439C-B75F-24EF51D1330B}" sibTransId="{8C2C0441-0C27-44D1-A3A3-1E08205919C5}"/>
    <dgm:cxn modelId="{EAC4E4B0-6488-43BB-A7BF-DCABCC2B96AF}" srcId="{E4D66BC6-B12D-4753-B424-2CB7CFB058A8}" destId="{C3FAAFB0-74C4-4C74-897A-2C2561D9D84D}" srcOrd="1" destOrd="0" parTransId="{94B588CA-C21A-48E7-ABF6-A0D2E01FC54E}" sibTransId="{08E320EA-38BB-438C-90C5-68A119AD00CE}"/>
    <dgm:cxn modelId="{79A631D8-7578-4EE9-8FF7-63DE3C9CC22D}" type="presOf" srcId="{8C8ABD9C-F4E9-4A14-86A1-73744615E5E9}" destId="{D158326F-393E-4F13-BCD6-9F5B8067A8A3}" srcOrd="1" destOrd="0" presId="urn:microsoft.com/office/officeart/2005/8/layout/list1"/>
    <dgm:cxn modelId="{486BDAE1-C5F1-4A38-A79C-2CBCE8DB1F59}" srcId="{A5E21F47-E2C8-4921-9465-DA619168EAC3}" destId="{80B3AD41-D8F6-4144-8A82-71C683BF6E5A}" srcOrd="0" destOrd="0" parTransId="{10A4A531-96D1-419B-9694-DFD1FF60972D}" sibTransId="{40F38F6A-3249-479E-A468-F32961F405A3}"/>
    <dgm:cxn modelId="{34A033EB-3A41-40A2-A92C-D38C0DDBD46A}" type="presOf" srcId="{C6D123A0-5B0A-4D9A-8DDE-A904D9BA8B6D}" destId="{DA17DF7B-B864-4B4F-BE28-0FE4D1390A3A}" srcOrd="1" destOrd="0" presId="urn:microsoft.com/office/officeart/2005/8/layout/list1"/>
    <dgm:cxn modelId="{71FB78FA-E1BE-4BFD-8B60-F1D293F2791E}" type="presOf" srcId="{AC75AD94-04DC-4967-B43B-A41A0001CE0B}" destId="{DDD945A9-3230-4667-96AE-78A64407C30C}" srcOrd="1" destOrd="0" presId="urn:microsoft.com/office/officeart/2005/8/layout/list1"/>
    <dgm:cxn modelId="{F9CFB6FC-C0F9-4CD8-9E30-A0BC0B897CD9}" type="presOf" srcId="{AC75AD94-04DC-4967-B43B-A41A0001CE0B}" destId="{F3FA951A-1578-41FB-B67F-F49052707A8F}" srcOrd="0" destOrd="0" presId="urn:microsoft.com/office/officeart/2005/8/layout/list1"/>
    <dgm:cxn modelId="{2CE0B4FE-BC40-4159-91C9-CDFCDAE508B1}" type="presOf" srcId="{29B5D994-2C2C-4454-A4F9-324E5BBDAFC9}" destId="{FA9900FE-7348-47A9-A96C-4CDF62F33471}" srcOrd="1" destOrd="0" presId="urn:microsoft.com/office/officeart/2005/8/layout/list1"/>
    <dgm:cxn modelId="{6E437EFF-CB21-4469-B3B3-5D10072B02EB}" type="presOf" srcId="{E4D66BC6-B12D-4753-B424-2CB7CFB058A8}" destId="{1E25383F-8429-4167-8EF5-1C0049F0F5BD}" srcOrd="0" destOrd="0" presId="urn:microsoft.com/office/officeart/2005/8/layout/list1"/>
    <dgm:cxn modelId="{89B40D50-C3A7-42A5-A32D-5D7C8A41FBF6}" type="presParOf" srcId="{1E25383F-8429-4167-8EF5-1C0049F0F5BD}" destId="{1B90A749-0651-4627-AD60-8DFEA8AB08F8}" srcOrd="0" destOrd="0" presId="urn:microsoft.com/office/officeart/2005/8/layout/list1"/>
    <dgm:cxn modelId="{32462F54-4EF1-442B-9DBF-F7FF6DF6FCA4}" type="presParOf" srcId="{1B90A749-0651-4627-AD60-8DFEA8AB08F8}" destId="{2762D066-1910-4322-941D-B72A9EA0B024}" srcOrd="0" destOrd="0" presId="urn:microsoft.com/office/officeart/2005/8/layout/list1"/>
    <dgm:cxn modelId="{186BEE74-33D3-4125-82C7-09DB829F93B7}" type="presParOf" srcId="{1B90A749-0651-4627-AD60-8DFEA8AB08F8}" destId="{411BA752-4529-431B-8BC1-E3475D5A718C}" srcOrd="1" destOrd="0" presId="urn:microsoft.com/office/officeart/2005/8/layout/list1"/>
    <dgm:cxn modelId="{6A58F970-199D-448B-9838-7182D44B2405}" type="presParOf" srcId="{1E25383F-8429-4167-8EF5-1C0049F0F5BD}" destId="{C8A1B11C-E1D7-4050-A17B-20D94CA5C3F6}" srcOrd="1" destOrd="0" presId="urn:microsoft.com/office/officeart/2005/8/layout/list1"/>
    <dgm:cxn modelId="{32E392EF-F1FB-4A84-82C0-6FD4D1898522}" type="presParOf" srcId="{1E25383F-8429-4167-8EF5-1C0049F0F5BD}" destId="{92F5FC1D-2672-404C-9B5C-9233359E6941}" srcOrd="2" destOrd="0" presId="urn:microsoft.com/office/officeart/2005/8/layout/list1"/>
    <dgm:cxn modelId="{85C54E06-668A-4289-9656-8BD84159BF2F}" type="presParOf" srcId="{1E25383F-8429-4167-8EF5-1C0049F0F5BD}" destId="{369E5718-4BA3-4B11-B617-2FB1691C166D}" srcOrd="3" destOrd="0" presId="urn:microsoft.com/office/officeart/2005/8/layout/list1"/>
    <dgm:cxn modelId="{796270A8-6AC5-49CC-8FAE-CCB90E795DEC}" type="presParOf" srcId="{1E25383F-8429-4167-8EF5-1C0049F0F5BD}" destId="{D0D5AF49-1D37-44DF-9023-28F21726D30E}" srcOrd="4" destOrd="0" presId="urn:microsoft.com/office/officeart/2005/8/layout/list1"/>
    <dgm:cxn modelId="{C8E4CAB1-CC49-46C0-ACAC-AF8375ECCC7C}" type="presParOf" srcId="{D0D5AF49-1D37-44DF-9023-28F21726D30E}" destId="{9EABDAF1-774C-4E89-B875-6180B382965B}" srcOrd="0" destOrd="0" presId="urn:microsoft.com/office/officeart/2005/8/layout/list1"/>
    <dgm:cxn modelId="{E061AEE7-DFA3-432C-A770-C2B8BC2626C7}" type="presParOf" srcId="{D0D5AF49-1D37-44DF-9023-28F21726D30E}" destId="{308272AB-42C0-42C0-A97E-AEFF2C3D9DB7}" srcOrd="1" destOrd="0" presId="urn:microsoft.com/office/officeart/2005/8/layout/list1"/>
    <dgm:cxn modelId="{1338DA5E-EC33-4BFF-80C8-331B2660A507}" type="presParOf" srcId="{1E25383F-8429-4167-8EF5-1C0049F0F5BD}" destId="{BB6683FC-BC93-4E01-89F4-D27B03D3B52F}" srcOrd="5" destOrd="0" presId="urn:microsoft.com/office/officeart/2005/8/layout/list1"/>
    <dgm:cxn modelId="{4FE79B79-8D9C-4EB1-8C0E-421C0AFA9544}" type="presParOf" srcId="{1E25383F-8429-4167-8EF5-1C0049F0F5BD}" destId="{B2720F90-5250-4F7F-A3AB-C2ADACCD7C32}" srcOrd="6" destOrd="0" presId="urn:microsoft.com/office/officeart/2005/8/layout/list1"/>
    <dgm:cxn modelId="{7E67AFB2-B600-4ED3-8479-14E8551EEE65}" type="presParOf" srcId="{1E25383F-8429-4167-8EF5-1C0049F0F5BD}" destId="{4FC2104C-D96F-4FD4-8174-DCEBFB54B212}" srcOrd="7" destOrd="0" presId="urn:microsoft.com/office/officeart/2005/8/layout/list1"/>
    <dgm:cxn modelId="{62E3914C-3EF9-4773-AD05-F0F2D6023D64}" type="presParOf" srcId="{1E25383F-8429-4167-8EF5-1C0049F0F5BD}" destId="{C08F00DB-537A-494D-A0B6-BA4C8FA9B702}" srcOrd="8" destOrd="0" presId="urn:microsoft.com/office/officeart/2005/8/layout/list1"/>
    <dgm:cxn modelId="{5AE5E83C-1E07-4006-ACE3-5499A2FA55BC}" type="presParOf" srcId="{C08F00DB-537A-494D-A0B6-BA4C8FA9B702}" destId="{F3FA951A-1578-41FB-B67F-F49052707A8F}" srcOrd="0" destOrd="0" presId="urn:microsoft.com/office/officeart/2005/8/layout/list1"/>
    <dgm:cxn modelId="{C86579DE-D470-41F2-B3FC-FC6C27FE15D9}" type="presParOf" srcId="{C08F00DB-537A-494D-A0B6-BA4C8FA9B702}" destId="{DDD945A9-3230-4667-96AE-78A64407C30C}" srcOrd="1" destOrd="0" presId="urn:microsoft.com/office/officeart/2005/8/layout/list1"/>
    <dgm:cxn modelId="{5D88220D-D992-4C45-9CFE-0D43BE1DD700}" type="presParOf" srcId="{1E25383F-8429-4167-8EF5-1C0049F0F5BD}" destId="{C6C25298-AB84-4C93-9A06-636B0484A90F}" srcOrd="9" destOrd="0" presId="urn:microsoft.com/office/officeart/2005/8/layout/list1"/>
    <dgm:cxn modelId="{76057982-E47A-46CC-BCC5-A29868284D83}" type="presParOf" srcId="{1E25383F-8429-4167-8EF5-1C0049F0F5BD}" destId="{332B936E-7B18-472B-B722-9FAD810DA972}" srcOrd="10" destOrd="0" presId="urn:microsoft.com/office/officeart/2005/8/layout/list1"/>
    <dgm:cxn modelId="{7984DA51-3280-49CF-A6CB-602DE7BDC390}" type="presParOf" srcId="{1E25383F-8429-4167-8EF5-1C0049F0F5BD}" destId="{5809FFF1-2C99-4A78-9740-D94A1BB52107}" srcOrd="11" destOrd="0" presId="urn:microsoft.com/office/officeart/2005/8/layout/list1"/>
    <dgm:cxn modelId="{C149C70F-D3BF-4148-B299-180BCD9472AF}" type="presParOf" srcId="{1E25383F-8429-4167-8EF5-1C0049F0F5BD}" destId="{F0B4512A-CE13-467C-BD1C-086195977802}" srcOrd="12" destOrd="0" presId="urn:microsoft.com/office/officeart/2005/8/layout/list1"/>
    <dgm:cxn modelId="{F7C4BD1E-FD9D-4EDC-8FA2-7A58221B7DC9}" type="presParOf" srcId="{F0B4512A-CE13-467C-BD1C-086195977802}" destId="{8377A0C6-5561-4BE8-80E6-75D323084DF0}" srcOrd="0" destOrd="0" presId="urn:microsoft.com/office/officeart/2005/8/layout/list1"/>
    <dgm:cxn modelId="{FC421AC3-86DB-4EFC-AC5D-0EC1333D8D5E}" type="presParOf" srcId="{F0B4512A-CE13-467C-BD1C-086195977802}" destId="{FA9900FE-7348-47A9-A96C-4CDF62F33471}" srcOrd="1" destOrd="0" presId="urn:microsoft.com/office/officeart/2005/8/layout/list1"/>
    <dgm:cxn modelId="{72C17FD1-F980-4DA1-885B-AD5919939681}" type="presParOf" srcId="{1E25383F-8429-4167-8EF5-1C0049F0F5BD}" destId="{9D00A507-A63E-40BF-8EEC-69A70D8C638D}" srcOrd="13" destOrd="0" presId="urn:microsoft.com/office/officeart/2005/8/layout/list1"/>
    <dgm:cxn modelId="{F7CB6D05-7111-4DD9-8FED-6E3645337FD8}" type="presParOf" srcId="{1E25383F-8429-4167-8EF5-1C0049F0F5BD}" destId="{5FC82612-2251-4885-B9A7-21FCF001622C}" srcOrd="14" destOrd="0" presId="urn:microsoft.com/office/officeart/2005/8/layout/list1"/>
    <dgm:cxn modelId="{C40D700B-7233-47FB-AD57-DE9A2C21AA83}" type="presParOf" srcId="{1E25383F-8429-4167-8EF5-1C0049F0F5BD}" destId="{5EFE0A94-9E13-48CC-B1FB-D83841E9AA63}" srcOrd="15" destOrd="0" presId="urn:microsoft.com/office/officeart/2005/8/layout/list1"/>
    <dgm:cxn modelId="{C24F3B79-D602-487A-8F62-6CCC2A61EAC7}" type="presParOf" srcId="{1E25383F-8429-4167-8EF5-1C0049F0F5BD}" destId="{F6F2BA83-EF46-403D-954F-0BDA535075BC}" srcOrd="16" destOrd="0" presId="urn:microsoft.com/office/officeart/2005/8/layout/list1"/>
    <dgm:cxn modelId="{5757E25D-D1A2-46A5-A394-950498E67525}" type="presParOf" srcId="{F6F2BA83-EF46-403D-954F-0BDA535075BC}" destId="{695849DF-6F1D-4FCB-AB66-95E8619DD06D}" srcOrd="0" destOrd="0" presId="urn:microsoft.com/office/officeart/2005/8/layout/list1"/>
    <dgm:cxn modelId="{47FDACE1-C586-4354-A1E2-402E0339DA2E}" type="presParOf" srcId="{F6F2BA83-EF46-403D-954F-0BDA535075BC}" destId="{DA17DF7B-B864-4B4F-BE28-0FE4D1390A3A}" srcOrd="1" destOrd="0" presId="urn:microsoft.com/office/officeart/2005/8/layout/list1"/>
    <dgm:cxn modelId="{63A97241-6ED0-4C90-9707-E205572BEB8A}" type="presParOf" srcId="{1E25383F-8429-4167-8EF5-1C0049F0F5BD}" destId="{A2F744C9-C8D2-44DD-9620-33DC88CF71BD}" srcOrd="17" destOrd="0" presId="urn:microsoft.com/office/officeart/2005/8/layout/list1"/>
    <dgm:cxn modelId="{37B7EFE7-8B53-4C3B-B858-F52193E5A4D8}" type="presParOf" srcId="{1E25383F-8429-4167-8EF5-1C0049F0F5BD}" destId="{5044A2D6-3789-4160-B700-02873FC31EAD}" srcOrd="18" destOrd="0" presId="urn:microsoft.com/office/officeart/2005/8/layout/list1"/>
    <dgm:cxn modelId="{D2760289-B527-461B-95C3-89ED62E627F6}" type="presParOf" srcId="{1E25383F-8429-4167-8EF5-1C0049F0F5BD}" destId="{96F922DA-464B-4C23-ABEB-BFB9E01BE7A1}" srcOrd="19" destOrd="0" presId="urn:microsoft.com/office/officeart/2005/8/layout/list1"/>
    <dgm:cxn modelId="{2C7F9734-D274-43BE-8872-BE694129BB3F}" type="presParOf" srcId="{1E25383F-8429-4167-8EF5-1C0049F0F5BD}" destId="{69362AC5-54A6-4371-8A83-ABDBFC0C83C0}" srcOrd="20" destOrd="0" presId="urn:microsoft.com/office/officeart/2005/8/layout/list1"/>
    <dgm:cxn modelId="{9626EF33-B2FE-468A-8B03-B9EBDED25AE8}" type="presParOf" srcId="{69362AC5-54A6-4371-8A83-ABDBFC0C83C0}" destId="{EE193213-524F-4CAF-98E3-966414BBF0CE}" srcOrd="0" destOrd="0" presId="urn:microsoft.com/office/officeart/2005/8/layout/list1"/>
    <dgm:cxn modelId="{ABD23227-36A0-4862-B50C-1CE35EAEFEFE}" type="presParOf" srcId="{69362AC5-54A6-4371-8A83-ABDBFC0C83C0}" destId="{D158326F-393E-4F13-BCD6-9F5B8067A8A3}" srcOrd="1" destOrd="0" presId="urn:microsoft.com/office/officeart/2005/8/layout/list1"/>
    <dgm:cxn modelId="{9E234CF4-61EF-4D6A-894E-9725F48E51F2}" type="presParOf" srcId="{1E25383F-8429-4167-8EF5-1C0049F0F5BD}" destId="{C4D79149-C4FB-413E-9986-DA8ECCB9B336}" srcOrd="21" destOrd="0" presId="urn:microsoft.com/office/officeart/2005/8/layout/list1"/>
    <dgm:cxn modelId="{2AEB8AB8-E5D1-43A7-B6E5-3BF63192700B}" type="presParOf" srcId="{1E25383F-8429-4167-8EF5-1C0049F0F5BD}" destId="{B8E98D60-5418-4579-8C22-833140E3E691}" srcOrd="22" destOrd="0" presId="urn:microsoft.com/office/officeart/2005/8/layout/list1"/>
    <dgm:cxn modelId="{D5495994-0F92-4110-B39B-6109EEDA1C22}" type="presParOf" srcId="{1E25383F-8429-4167-8EF5-1C0049F0F5BD}" destId="{950537ED-E938-4BB7-8E4D-073041A37B51}" srcOrd="23" destOrd="0" presId="urn:microsoft.com/office/officeart/2005/8/layout/list1"/>
    <dgm:cxn modelId="{4F603903-D665-46BD-A9B0-B860EB9DD7B5}" type="presParOf" srcId="{1E25383F-8429-4167-8EF5-1C0049F0F5BD}" destId="{5AD6206C-AD79-4ED3-B564-5CB1B28C4515}" srcOrd="24" destOrd="0" presId="urn:microsoft.com/office/officeart/2005/8/layout/list1"/>
    <dgm:cxn modelId="{CFF34A38-7179-4F6F-9D5A-DFA4DCDC4B7E}" type="presParOf" srcId="{5AD6206C-AD79-4ED3-B564-5CB1B28C4515}" destId="{E0565358-1044-4760-B76E-6D68F9ADBCC6}" srcOrd="0" destOrd="0" presId="urn:microsoft.com/office/officeart/2005/8/layout/list1"/>
    <dgm:cxn modelId="{E47D5243-D609-4288-A373-A0FDE835F97C}" type="presParOf" srcId="{5AD6206C-AD79-4ED3-B564-5CB1B28C4515}" destId="{7999918C-C16A-48BC-97CA-885220343177}" srcOrd="1" destOrd="0" presId="urn:microsoft.com/office/officeart/2005/8/layout/list1"/>
    <dgm:cxn modelId="{C021DF3F-57BA-46BD-9017-508C880C2EB9}" type="presParOf" srcId="{1E25383F-8429-4167-8EF5-1C0049F0F5BD}" destId="{750462AD-1770-4CC2-8E13-7B8F51B7E7F2}" srcOrd="25" destOrd="0" presId="urn:microsoft.com/office/officeart/2005/8/layout/list1"/>
    <dgm:cxn modelId="{292622F7-C2F1-4B9B-993B-C5F6502A1551}" type="presParOf" srcId="{1E25383F-8429-4167-8EF5-1C0049F0F5BD}" destId="{37B234DA-CA4E-4D60-9479-648D036A15D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FC1D-2672-404C-9B5C-9233359E6941}">
      <dsp:nvSpPr>
        <dsp:cNvPr id="0" name=""/>
        <dsp:cNvSpPr/>
      </dsp:nvSpPr>
      <dsp:spPr>
        <a:xfrm>
          <a:off x="0" y="290832"/>
          <a:ext cx="10122408" cy="352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11" tIns="291592" rIns="78561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832"/>
        <a:ext cx="10122408" cy="352800"/>
      </dsp:txXfrm>
    </dsp:sp>
    <dsp:sp modelId="{411BA752-4529-431B-8BC1-E3475D5A718C}">
      <dsp:nvSpPr>
        <dsp:cNvPr id="0" name=""/>
        <dsp:cNvSpPr/>
      </dsp:nvSpPr>
      <dsp:spPr>
        <a:xfrm>
          <a:off x="506120" y="841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Lograr y mantener estándares de alta calidad para los programas con fines de acreditación por primera vez o renovación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104367"/>
        <a:ext cx="9051151" cy="372930"/>
      </dsp:txXfrm>
    </dsp:sp>
    <dsp:sp modelId="{B2720F90-5250-4F7F-A3AB-C2ADACCD7C32}">
      <dsp:nvSpPr>
        <dsp:cNvPr id="0" name=""/>
        <dsp:cNvSpPr/>
      </dsp:nvSpPr>
      <dsp:spPr>
        <a:xfrm>
          <a:off x="0" y="92587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272AB-42C0-42C0-A97E-AEFF2C3D9DB7}">
      <dsp:nvSpPr>
        <dsp:cNvPr id="0" name=""/>
        <dsp:cNvSpPr/>
      </dsp:nvSpPr>
      <dsp:spPr>
        <a:xfrm>
          <a:off x="506120" y="71923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ea typeface="Libre Franklin Medium"/>
              <a:cs typeface="Arial" panose="020B0604020202020204" pitchFamily="34" charset="0"/>
              <a:sym typeface="Libre Franklin Medium"/>
            </a:rPr>
            <a:t>Optimizar la generación de ingresos y manejo del presupuesto para satisfacer las necesidades académico administrativas que permitan el fortalecimiento institucional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739407"/>
        <a:ext cx="9051151" cy="372930"/>
      </dsp:txXfrm>
    </dsp:sp>
    <dsp:sp modelId="{332B936E-7B18-472B-B722-9FAD810DA972}">
      <dsp:nvSpPr>
        <dsp:cNvPr id="0" name=""/>
        <dsp:cNvSpPr/>
      </dsp:nvSpPr>
      <dsp:spPr>
        <a:xfrm>
          <a:off x="0" y="156091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45A9-3230-4667-96AE-78A64407C30C}">
      <dsp:nvSpPr>
        <dsp:cNvPr id="0" name=""/>
        <dsp:cNvSpPr/>
      </dsp:nvSpPr>
      <dsp:spPr>
        <a:xfrm>
          <a:off x="506120" y="135427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oferta académica garantizando estándares de calidad en los programas, considerando las necesidades especiales de la comunidad académica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1374447"/>
        <a:ext cx="9051151" cy="372930"/>
      </dsp:txXfrm>
    </dsp:sp>
    <dsp:sp modelId="{5FC82612-2251-4885-B9A7-21FCF001622C}">
      <dsp:nvSpPr>
        <dsp:cNvPr id="0" name=""/>
        <dsp:cNvSpPr/>
      </dsp:nvSpPr>
      <dsp:spPr>
        <a:xfrm>
          <a:off x="0" y="219595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00FE-7348-47A9-A96C-4CDF62F33471}">
      <dsp:nvSpPr>
        <dsp:cNvPr id="0" name=""/>
        <dsp:cNvSpPr/>
      </dsp:nvSpPr>
      <dsp:spPr>
        <a:xfrm>
          <a:off x="506120" y="198931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Ampliar la cobertura de los servicios de extensión y proyección social a los Grupos de Interés y el Sector Defensa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2009487"/>
        <a:ext cx="9051151" cy="372930"/>
      </dsp:txXfrm>
    </dsp:sp>
    <dsp:sp modelId="{5044A2D6-3789-4160-B700-02873FC31EAD}">
      <dsp:nvSpPr>
        <dsp:cNvPr id="0" name=""/>
        <dsp:cNvSpPr/>
      </dsp:nvSpPr>
      <dsp:spPr>
        <a:xfrm>
          <a:off x="0" y="283099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DF7B-B864-4B4F-BE28-0FE4D1390A3A}">
      <dsp:nvSpPr>
        <dsp:cNvPr id="0" name=""/>
        <dsp:cNvSpPr/>
      </dsp:nvSpPr>
      <dsp:spPr>
        <a:xfrm>
          <a:off x="570129" y="26163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Promover actividades que permitan el fortalecimiento de la cultura investigativa, innovadora y emprendedora en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90304" y="2636567"/>
        <a:ext cx="9051151" cy="372930"/>
      </dsp:txXfrm>
    </dsp:sp>
    <dsp:sp modelId="{B8E98D60-5418-4579-8C22-833140E3E691}">
      <dsp:nvSpPr>
        <dsp:cNvPr id="0" name=""/>
        <dsp:cNvSpPr/>
      </dsp:nvSpPr>
      <dsp:spPr>
        <a:xfrm>
          <a:off x="0" y="346603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326F-393E-4F13-BCD6-9F5B8067A8A3}">
      <dsp:nvSpPr>
        <dsp:cNvPr id="0" name=""/>
        <dsp:cNvSpPr/>
      </dsp:nvSpPr>
      <dsp:spPr>
        <a:xfrm>
          <a:off x="506120" y="325939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Producir publicaciones de carácter editorial especializado, asociadas a la generación de conocimiento en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6295" y="3279567"/>
        <a:ext cx="9051151" cy="372930"/>
      </dsp:txXfrm>
    </dsp:sp>
    <dsp:sp modelId="{05B240EA-A218-44E3-AFC3-658C7EDFB87A}">
      <dsp:nvSpPr>
        <dsp:cNvPr id="0" name=""/>
        <dsp:cNvSpPr/>
      </dsp:nvSpPr>
      <dsp:spPr>
        <a:xfrm>
          <a:off x="0" y="410107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18E33-9487-435A-BFBD-3BE9356B0784}">
      <dsp:nvSpPr>
        <dsp:cNvPr id="0" name=""/>
        <dsp:cNvSpPr/>
      </dsp:nvSpPr>
      <dsp:spPr>
        <a:xfrm>
          <a:off x="506120" y="389443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Realizar la actualización y seguimiento periódico de los riesgos asociados a los procesos institucionales para evitar y/o disminuir los efectos negativos de su materialización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3914607"/>
        <a:ext cx="9051151" cy="372930"/>
      </dsp:txXfrm>
    </dsp:sp>
    <dsp:sp modelId="{057C5823-9195-4797-B88D-53E13FD1573B}">
      <dsp:nvSpPr>
        <dsp:cNvPr id="0" name=""/>
        <dsp:cNvSpPr/>
      </dsp:nvSpPr>
      <dsp:spPr>
        <a:xfrm>
          <a:off x="0" y="4736112"/>
          <a:ext cx="1012240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41FBF-E672-484F-B203-AF67C83BA1EF}">
      <dsp:nvSpPr>
        <dsp:cNvPr id="0" name=""/>
        <dsp:cNvSpPr/>
      </dsp:nvSpPr>
      <dsp:spPr>
        <a:xfrm>
          <a:off x="506120" y="4529472"/>
          <a:ext cx="9091501" cy="41328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 internacionalización en las funciones sustantivas de la Institución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295" y="4549647"/>
        <a:ext cx="905115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5FC1D-2672-404C-9B5C-9233359E6941}">
      <dsp:nvSpPr>
        <dsp:cNvPr id="0" name=""/>
        <dsp:cNvSpPr/>
      </dsp:nvSpPr>
      <dsp:spPr>
        <a:xfrm>
          <a:off x="0" y="325752"/>
          <a:ext cx="10122408" cy="4032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611" tIns="333248" rIns="785611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5752"/>
        <a:ext cx="10122408" cy="403200"/>
      </dsp:txXfrm>
    </dsp:sp>
    <dsp:sp modelId="{411BA752-4529-431B-8BC1-E3475D5A718C}">
      <dsp:nvSpPr>
        <dsp:cNvPr id="0" name=""/>
        <dsp:cNvSpPr/>
      </dsp:nvSpPr>
      <dsp:spPr>
        <a:xfrm>
          <a:off x="506120" y="8959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Desarrollar las actividades del Sistema Institucional de acreditación y aseguramiento de la calidad SIAAC para proponer acciones de mejoramiento continuo en aras de proyectar las fortalezas, superar las debilidades e innovar en las funciones sustantivas de la Universidad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177" y="112649"/>
        <a:ext cx="9045387" cy="426206"/>
      </dsp:txXfrm>
    </dsp:sp>
    <dsp:sp modelId="{B2720F90-5250-4F7F-A3AB-C2ADACCD7C32}">
      <dsp:nvSpPr>
        <dsp:cNvPr id="0" name=""/>
        <dsp:cNvSpPr/>
      </dsp:nvSpPr>
      <dsp:spPr>
        <a:xfrm>
          <a:off x="0" y="105151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272AB-42C0-42C0-A97E-AEFF2C3D9DB7}">
      <dsp:nvSpPr>
        <dsp:cNvPr id="0" name=""/>
        <dsp:cNvSpPr/>
      </dsp:nvSpPr>
      <dsp:spPr>
        <a:xfrm>
          <a:off x="506120" y="81535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Fortalecer el bienestar institucional</a:t>
          </a:r>
          <a:endParaRPr lang="es-E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9177" y="838409"/>
        <a:ext cx="9045387" cy="426206"/>
      </dsp:txXfrm>
    </dsp:sp>
    <dsp:sp modelId="{332B936E-7B18-472B-B722-9FAD810DA972}">
      <dsp:nvSpPr>
        <dsp:cNvPr id="0" name=""/>
        <dsp:cNvSpPr/>
      </dsp:nvSpPr>
      <dsp:spPr>
        <a:xfrm>
          <a:off x="0" y="177727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945A9-3230-4667-96AE-78A64407C30C}">
      <dsp:nvSpPr>
        <dsp:cNvPr id="0" name=""/>
        <dsp:cNvSpPr/>
      </dsp:nvSpPr>
      <dsp:spPr>
        <a:xfrm>
          <a:off x="506120" y="154111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Mantener y fortalecer el vínculo con los egresados como miembros activos de la Vida Institucional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1564169"/>
        <a:ext cx="9045387" cy="426206"/>
      </dsp:txXfrm>
    </dsp:sp>
    <dsp:sp modelId="{5FC82612-2251-4885-B9A7-21FCF001622C}">
      <dsp:nvSpPr>
        <dsp:cNvPr id="0" name=""/>
        <dsp:cNvSpPr/>
      </dsp:nvSpPr>
      <dsp:spPr>
        <a:xfrm>
          <a:off x="0" y="250303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900FE-7348-47A9-A96C-4CDF62F33471}">
      <dsp:nvSpPr>
        <dsp:cNvPr id="0" name=""/>
        <dsp:cNvSpPr/>
      </dsp:nvSpPr>
      <dsp:spPr>
        <a:xfrm>
          <a:off x="506120" y="226687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Controlar la materialización de incidentes y prevenir enfermedades laborales en la comunidad neogranadina, fomentando una cultura de autocuidado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2289929"/>
        <a:ext cx="9045387" cy="426206"/>
      </dsp:txXfrm>
    </dsp:sp>
    <dsp:sp modelId="{5044A2D6-3789-4160-B700-02873FC31EAD}">
      <dsp:nvSpPr>
        <dsp:cNvPr id="0" name=""/>
        <dsp:cNvSpPr/>
      </dsp:nvSpPr>
      <dsp:spPr>
        <a:xfrm>
          <a:off x="0" y="322879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DF7B-B864-4B4F-BE28-0FE4D1390A3A}">
      <dsp:nvSpPr>
        <dsp:cNvPr id="0" name=""/>
        <dsp:cNvSpPr/>
      </dsp:nvSpPr>
      <dsp:spPr>
        <a:xfrm>
          <a:off x="570129" y="2997898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Prevenir, mitigar  y atender la materialización de impactos  ambientales negativos y potenciar los impactos ambientales positivos con el fin de fomentar la sostenibilidad ambiental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93186" y="3020955"/>
        <a:ext cx="9045387" cy="426206"/>
      </dsp:txXfrm>
    </dsp:sp>
    <dsp:sp modelId="{B8E98D60-5418-4579-8C22-833140E3E691}">
      <dsp:nvSpPr>
        <dsp:cNvPr id="0" name=""/>
        <dsp:cNvSpPr/>
      </dsp:nvSpPr>
      <dsp:spPr>
        <a:xfrm>
          <a:off x="0" y="395455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8326F-393E-4F13-BCD6-9F5B8067A8A3}">
      <dsp:nvSpPr>
        <dsp:cNvPr id="0" name=""/>
        <dsp:cNvSpPr/>
      </dsp:nvSpPr>
      <dsp:spPr>
        <a:xfrm>
          <a:off x="506120" y="3718392"/>
          <a:ext cx="9091501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Libre Franklin Medium"/>
            </a:rPr>
            <a:t>Medir el cumplimiento de los requisitos de los grupos de interés internos y externos de la UMNG</a:t>
          </a:r>
          <a:endParaRPr lang="es-CO" sz="1200" b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3741449"/>
        <a:ext cx="9045387" cy="426206"/>
      </dsp:txXfrm>
    </dsp:sp>
    <dsp:sp modelId="{37B234DA-CA4E-4D60-9479-648D036A15DE}">
      <dsp:nvSpPr>
        <dsp:cNvPr id="0" name=""/>
        <dsp:cNvSpPr/>
      </dsp:nvSpPr>
      <dsp:spPr>
        <a:xfrm>
          <a:off x="0" y="4680312"/>
          <a:ext cx="1012240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918C-C16A-48BC-97CA-885220343177}">
      <dsp:nvSpPr>
        <dsp:cNvPr id="0" name=""/>
        <dsp:cNvSpPr/>
      </dsp:nvSpPr>
      <dsp:spPr>
        <a:xfrm>
          <a:off x="506120" y="4444152"/>
          <a:ext cx="9047074" cy="47232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822" tIns="0" rIns="267822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rPr>
            <a:t>Mitigar los riesgos a los que está expuesta la Universidad, a partir de la implementación de las estrategias de seguridad digital</a:t>
          </a:r>
          <a:endParaRPr lang="es-CO" sz="1200" b="1" kern="1200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  <a:sym typeface="Libre Franklin Medium"/>
          </a:endParaRPr>
        </a:p>
      </dsp:txBody>
      <dsp:txXfrm>
        <a:off x="529177" y="4467209"/>
        <a:ext cx="9000960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717C-8821-9C4D-8D8F-19BE18CB349F}" type="datetimeFigureOut">
              <a:rPr lang="es-CO" smtClean="0"/>
              <a:t>21/07/2025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626D7-F67B-C546-BA4E-E080FBB481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068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62EC3-B054-470C-BD00-3AD32800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D7C9DB-83F1-A847-E4C9-CFEB6F216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7D198FD-D168-A6EA-6CF5-380F62756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5CE8EC-3832-C5A4-2188-16212FC3C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26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6" name="Google Shape;89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2954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626D7-F67B-C546-BA4E-E080FBB481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0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32"/>
            </a:lvl1pPr>
            <a:lvl2pPr marL="444188" indent="0" algn="ctr">
              <a:buNone/>
              <a:defRPr sz="1943"/>
            </a:lvl2pPr>
            <a:lvl3pPr marL="888376" indent="0" algn="ctr">
              <a:buNone/>
              <a:defRPr sz="1749"/>
            </a:lvl3pPr>
            <a:lvl4pPr marL="1332564" indent="0" algn="ctr">
              <a:buNone/>
              <a:defRPr sz="1554"/>
            </a:lvl4pPr>
            <a:lvl5pPr marL="1776752" indent="0" algn="ctr">
              <a:buNone/>
              <a:defRPr sz="1554"/>
            </a:lvl5pPr>
            <a:lvl6pPr marL="2220940" indent="0" algn="ctr">
              <a:buNone/>
              <a:defRPr sz="1554"/>
            </a:lvl6pPr>
            <a:lvl7pPr marL="2665128" indent="0" algn="ctr">
              <a:buNone/>
              <a:defRPr sz="1554"/>
            </a:lvl7pPr>
            <a:lvl8pPr marL="3109316" indent="0" algn="ctr">
              <a:buNone/>
              <a:defRPr sz="1554"/>
            </a:lvl8pPr>
            <a:lvl9pPr marL="3553504" indent="0" algn="ctr">
              <a:buNone/>
              <a:defRPr sz="1554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28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648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8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781" y="1"/>
            <a:ext cx="12151917" cy="246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17" name="bg object 17"/>
          <p:cNvSpPr/>
          <p:nvPr/>
        </p:nvSpPr>
        <p:spPr>
          <a:xfrm>
            <a:off x="0" y="2703632"/>
            <a:ext cx="12193358" cy="4149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18" name="bg object 18"/>
          <p:cNvSpPr/>
          <p:nvPr/>
        </p:nvSpPr>
        <p:spPr>
          <a:xfrm>
            <a:off x="1" y="6062734"/>
            <a:ext cx="1624693" cy="791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58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23" b="0" i="0">
                <a:solidFill>
                  <a:srgbClr val="0004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62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66505" y="344832"/>
            <a:ext cx="9292746" cy="46641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>
              <a:lnSpc>
                <a:spcPct val="100000"/>
              </a:lnSpc>
              <a:defRPr sz="303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riángulo rectángulo 1"/>
          <p:cNvSpPr/>
          <p:nvPr userDrawn="1"/>
        </p:nvSpPr>
        <p:spPr>
          <a:xfrm rot="10800000">
            <a:off x="11486232" y="0"/>
            <a:ext cx="734363" cy="2372759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564" h="5156649">
                <a:moveTo>
                  <a:pt x="25757" y="5156649"/>
                </a:moveTo>
                <a:lnTo>
                  <a:pt x="0" y="0"/>
                </a:lnTo>
                <a:lnTo>
                  <a:pt x="1550564" y="5156649"/>
                </a:lnTo>
                <a:lnTo>
                  <a:pt x="25757" y="5156649"/>
                </a:lnTo>
                <a:close/>
              </a:path>
            </a:pathLst>
          </a:custGeom>
          <a:solidFill>
            <a:srgbClr val="002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rectángulo 1"/>
          <p:cNvSpPr/>
          <p:nvPr userDrawn="1"/>
        </p:nvSpPr>
        <p:spPr>
          <a:xfrm rot="10800000">
            <a:off x="11015358" y="0"/>
            <a:ext cx="838056" cy="1525336"/>
          </a:xfrm>
          <a:custGeom>
            <a:avLst/>
            <a:gdLst>
              <a:gd name="connsiteX0" fmla="*/ 0 w 1524807"/>
              <a:gd name="connsiteY0" fmla="*/ 1524807 h 1524807"/>
              <a:gd name="connsiteX1" fmla="*/ 0 w 1524807"/>
              <a:gd name="connsiteY1" fmla="*/ 0 h 1524807"/>
              <a:gd name="connsiteX2" fmla="*/ 1524807 w 1524807"/>
              <a:gd name="connsiteY2" fmla="*/ 1524807 h 1524807"/>
              <a:gd name="connsiteX3" fmla="*/ 0 w 1524807"/>
              <a:gd name="connsiteY3" fmla="*/ 1524807 h 1524807"/>
              <a:gd name="connsiteX0" fmla="*/ 25757 w 1550564"/>
              <a:gd name="connsiteY0" fmla="*/ 5156649 h 5156649"/>
              <a:gd name="connsiteX1" fmla="*/ 0 w 1550564"/>
              <a:gd name="connsiteY1" fmla="*/ 0 h 5156649"/>
              <a:gd name="connsiteX2" fmla="*/ 1550564 w 1550564"/>
              <a:gd name="connsiteY2" fmla="*/ 5156649 h 5156649"/>
              <a:gd name="connsiteX3" fmla="*/ 25757 w 1550564"/>
              <a:gd name="connsiteY3" fmla="*/ 5156649 h 5156649"/>
              <a:gd name="connsiteX0" fmla="*/ 785611 w 2310418"/>
              <a:gd name="connsiteY0" fmla="*/ 2838451 h 2838451"/>
              <a:gd name="connsiteX1" fmla="*/ 0 w 2310418"/>
              <a:gd name="connsiteY1" fmla="*/ 0 h 2838451"/>
              <a:gd name="connsiteX2" fmla="*/ 2310418 w 2310418"/>
              <a:gd name="connsiteY2" fmla="*/ 2838451 h 2838451"/>
              <a:gd name="connsiteX3" fmla="*/ 785611 w 2310418"/>
              <a:gd name="connsiteY3" fmla="*/ 2838451 h 2838451"/>
              <a:gd name="connsiteX0" fmla="*/ 901520 w 2426327"/>
              <a:gd name="connsiteY0" fmla="*/ 2889966 h 2889966"/>
              <a:gd name="connsiteX1" fmla="*/ 0 w 2426327"/>
              <a:gd name="connsiteY1" fmla="*/ 0 h 2889966"/>
              <a:gd name="connsiteX2" fmla="*/ 2426327 w 2426327"/>
              <a:gd name="connsiteY2" fmla="*/ 2889966 h 2889966"/>
              <a:gd name="connsiteX3" fmla="*/ 901520 w 2426327"/>
              <a:gd name="connsiteY3" fmla="*/ 2889966 h 2889966"/>
              <a:gd name="connsiteX0" fmla="*/ 463638 w 1988445"/>
              <a:gd name="connsiteY0" fmla="*/ 3134664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463638 w 1988445"/>
              <a:gd name="connsiteY3" fmla="*/ 3134664 h 3134664"/>
              <a:gd name="connsiteX0" fmla="*/ 1262128 w 1988445"/>
              <a:gd name="connsiteY0" fmla="*/ 3199058 h 3199058"/>
              <a:gd name="connsiteX1" fmla="*/ 0 w 1988445"/>
              <a:gd name="connsiteY1" fmla="*/ 0 h 3199058"/>
              <a:gd name="connsiteX2" fmla="*/ 1988445 w 1988445"/>
              <a:gd name="connsiteY2" fmla="*/ 3134664 h 3199058"/>
              <a:gd name="connsiteX3" fmla="*/ 1262128 w 1988445"/>
              <a:gd name="connsiteY3" fmla="*/ 3199058 h 3199058"/>
              <a:gd name="connsiteX0" fmla="*/ 1236370 w 1988445"/>
              <a:gd name="connsiteY0" fmla="*/ 3121785 h 3134664"/>
              <a:gd name="connsiteX1" fmla="*/ 0 w 1988445"/>
              <a:gd name="connsiteY1" fmla="*/ 0 h 3134664"/>
              <a:gd name="connsiteX2" fmla="*/ 1988445 w 1988445"/>
              <a:gd name="connsiteY2" fmla="*/ 3134664 h 3134664"/>
              <a:gd name="connsiteX3" fmla="*/ 1236370 w 1988445"/>
              <a:gd name="connsiteY3" fmla="*/ 3121785 h 3134664"/>
              <a:gd name="connsiteX0" fmla="*/ 1249249 w 1988445"/>
              <a:gd name="connsiteY0" fmla="*/ 3147543 h 3147543"/>
              <a:gd name="connsiteX1" fmla="*/ 0 w 1988445"/>
              <a:gd name="connsiteY1" fmla="*/ 0 h 3147543"/>
              <a:gd name="connsiteX2" fmla="*/ 1988445 w 1988445"/>
              <a:gd name="connsiteY2" fmla="*/ 3134664 h 3147543"/>
              <a:gd name="connsiteX3" fmla="*/ 1249249 w 1988445"/>
              <a:gd name="connsiteY3" fmla="*/ 3147543 h 3147543"/>
              <a:gd name="connsiteX0" fmla="*/ 1133340 w 1872536"/>
              <a:gd name="connsiteY0" fmla="*/ 3302090 h 3302090"/>
              <a:gd name="connsiteX1" fmla="*/ 0 w 1872536"/>
              <a:gd name="connsiteY1" fmla="*/ 0 h 3302090"/>
              <a:gd name="connsiteX2" fmla="*/ 1872536 w 1872536"/>
              <a:gd name="connsiteY2" fmla="*/ 3289211 h 3302090"/>
              <a:gd name="connsiteX3" fmla="*/ 1133340 w 1872536"/>
              <a:gd name="connsiteY3" fmla="*/ 3302090 h 3302090"/>
              <a:gd name="connsiteX0" fmla="*/ 1030309 w 1769505"/>
              <a:gd name="connsiteY0" fmla="*/ 3314969 h 3314969"/>
              <a:gd name="connsiteX1" fmla="*/ 0 w 1769505"/>
              <a:gd name="connsiteY1" fmla="*/ 0 h 3314969"/>
              <a:gd name="connsiteX2" fmla="*/ 1769505 w 1769505"/>
              <a:gd name="connsiteY2" fmla="*/ 3302090 h 3314969"/>
              <a:gd name="connsiteX3" fmla="*/ 1030309 w 1769505"/>
              <a:gd name="connsiteY3" fmla="*/ 3314969 h 33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505" h="3314969">
                <a:moveTo>
                  <a:pt x="1030309" y="3314969"/>
                </a:moveTo>
                <a:lnTo>
                  <a:pt x="0" y="0"/>
                </a:lnTo>
                <a:lnTo>
                  <a:pt x="1769505" y="3302090"/>
                </a:lnTo>
                <a:lnTo>
                  <a:pt x="1030309" y="3314969"/>
                </a:lnTo>
                <a:close/>
              </a:path>
            </a:pathLst>
          </a:custGeom>
          <a:solidFill>
            <a:srgbClr val="DC2F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rma libre 9"/>
          <p:cNvSpPr/>
          <p:nvPr userDrawn="1"/>
        </p:nvSpPr>
        <p:spPr>
          <a:xfrm rot="18433658">
            <a:off x="11680467" y="-978816"/>
            <a:ext cx="628641" cy="3528408"/>
          </a:xfrm>
          <a:custGeom>
            <a:avLst/>
            <a:gdLst>
              <a:gd name="connsiteX0" fmla="*/ 1978460 w 1978460"/>
              <a:gd name="connsiteY0" fmla="*/ 0 h 5308956"/>
              <a:gd name="connsiteX1" fmla="*/ 673708 w 1978460"/>
              <a:gd name="connsiteY1" fmla="*/ 5308956 h 5308956"/>
              <a:gd name="connsiteX2" fmla="*/ 3881 w 1978460"/>
              <a:gd name="connsiteY2" fmla="*/ 4427374 h 5308956"/>
              <a:gd name="connsiteX3" fmla="*/ 3048 w 1978460"/>
              <a:gd name="connsiteY3" fmla="*/ 4107544 h 5308956"/>
              <a:gd name="connsiteX4" fmla="*/ 2430 w 1978460"/>
              <a:gd name="connsiteY4" fmla="*/ 1526023 h 5308956"/>
              <a:gd name="connsiteX5" fmla="*/ 2874 w 1978460"/>
              <a:gd name="connsiteY5" fmla="*/ 1501053 h 5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460" h="5308956">
                <a:moveTo>
                  <a:pt x="1978460" y="0"/>
                </a:moveTo>
                <a:lnTo>
                  <a:pt x="673708" y="5308956"/>
                </a:lnTo>
                <a:lnTo>
                  <a:pt x="3881" y="4427374"/>
                </a:lnTo>
                <a:lnTo>
                  <a:pt x="3048" y="4107544"/>
                </a:lnTo>
                <a:cubicBezTo>
                  <a:pt x="-1416" y="2326343"/>
                  <a:pt x="-407" y="1729770"/>
                  <a:pt x="2430" y="1526023"/>
                </a:cubicBezTo>
                <a:lnTo>
                  <a:pt x="2874" y="1501053"/>
                </a:lnTo>
                <a:close/>
              </a:path>
            </a:pathLst>
          </a:custGeom>
          <a:noFill/>
          <a:ln w="28575" cap="flat" cmpd="sng" algn="ctr">
            <a:solidFill>
              <a:srgbClr val="F6BB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938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69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459" y="175386"/>
            <a:ext cx="794347" cy="892893"/>
          </a:xfrm>
          <a:prstGeom prst="rect">
            <a:avLst/>
          </a:prstGeom>
        </p:spPr>
      </p:pic>
      <p:grpSp>
        <p:nvGrpSpPr>
          <p:cNvPr id="12" name="Grupo 11"/>
          <p:cNvGrpSpPr/>
          <p:nvPr userDrawn="1"/>
        </p:nvGrpSpPr>
        <p:grpSpPr>
          <a:xfrm rot="21223968" flipV="1">
            <a:off x="35446" y="6212811"/>
            <a:ext cx="8145128" cy="1064156"/>
            <a:chOff x="6139542" y="3425372"/>
            <a:chExt cx="3503430" cy="1872342"/>
          </a:xfrm>
        </p:grpSpPr>
        <p:sp>
          <p:nvSpPr>
            <p:cNvPr id="13" name="Freeform: Shape 13"/>
            <p:cNvSpPr/>
            <p:nvPr userDrawn="1"/>
          </p:nvSpPr>
          <p:spPr bwMode="auto">
            <a:xfrm>
              <a:off x="6139542" y="3425372"/>
              <a:ext cx="3503430" cy="1872342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00245E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4" name="Freeform: Shape 13"/>
            <p:cNvSpPr/>
            <p:nvPr userDrawn="1"/>
          </p:nvSpPr>
          <p:spPr bwMode="auto">
            <a:xfrm>
              <a:off x="6139544" y="3425372"/>
              <a:ext cx="3250654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DC2F1C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  <p:sp>
          <p:nvSpPr>
            <p:cNvPr id="15" name="Freeform: Shape 14"/>
            <p:cNvSpPr/>
            <p:nvPr userDrawn="1"/>
          </p:nvSpPr>
          <p:spPr bwMode="auto">
            <a:xfrm>
              <a:off x="6139542" y="3425372"/>
              <a:ext cx="2922202" cy="1828493"/>
            </a:xfrm>
            <a:custGeom>
              <a:avLst/>
              <a:gdLst>
                <a:gd name="connsiteX0" fmla="*/ 0 w 9601200"/>
                <a:gd name="connsiteY0" fmla="*/ 0 h 6731000"/>
                <a:gd name="connsiteX1" fmla="*/ 9601200 w 9601200"/>
                <a:gd name="connsiteY1" fmla="*/ 0 h 6731000"/>
                <a:gd name="connsiteX2" fmla="*/ 8343900 w 9601200"/>
                <a:gd name="connsiteY2" fmla="*/ 1257300 h 6731000"/>
                <a:gd name="connsiteX3" fmla="*/ 7861300 w 9601200"/>
                <a:gd name="connsiteY3" fmla="*/ 774700 h 6731000"/>
                <a:gd name="connsiteX4" fmla="*/ 5473700 w 9601200"/>
                <a:gd name="connsiteY4" fmla="*/ 3162300 h 6731000"/>
                <a:gd name="connsiteX5" fmla="*/ 5003800 w 9601200"/>
                <a:gd name="connsiteY5" fmla="*/ 2692400 h 6731000"/>
                <a:gd name="connsiteX6" fmla="*/ 2527300 w 9601200"/>
                <a:gd name="connsiteY6" fmla="*/ 5168900 h 6731000"/>
                <a:gd name="connsiteX7" fmla="*/ 2044700 w 9601200"/>
                <a:gd name="connsiteY7" fmla="*/ 4686300 h 6731000"/>
                <a:gd name="connsiteX8" fmla="*/ 0 w 9601200"/>
                <a:gd name="connsiteY8" fmla="*/ 6731000 h 673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1200" h="6731000">
                  <a:moveTo>
                    <a:pt x="0" y="0"/>
                  </a:moveTo>
                  <a:lnTo>
                    <a:pt x="9601200" y="0"/>
                  </a:lnTo>
                  <a:lnTo>
                    <a:pt x="8343900" y="1257300"/>
                  </a:lnTo>
                  <a:lnTo>
                    <a:pt x="7861300" y="774700"/>
                  </a:lnTo>
                  <a:lnTo>
                    <a:pt x="5473700" y="3162300"/>
                  </a:lnTo>
                  <a:lnTo>
                    <a:pt x="5003800" y="2692400"/>
                  </a:lnTo>
                  <a:lnTo>
                    <a:pt x="2527300" y="5168900"/>
                  </a:lnTo>
                  <a:lnTo>
                    <a:pt x="2044700" y="4686300"/>
                  </a:lnTo>
                  <a:lnTo>
                    <a:pt x="0" y="6731000"/>
                  </a:lnTo>
                  <a:close/>
                </a:path>
              </a:pathLst>
            </a:custGeom>
            <a:solidFill>
              <a:srgbClr val="F6BB00"/>
            </a:solidFill>
            <a:ln w="635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79161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7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</a:endParaRPr>
            </a:p>
          </p:txBody>
        </p:sp>
      </p:grpSp>
      <p:sp>
        <p:nvSpPr>
          <p:cNvPr id="16" name="Freeform: Shape 36"/>
          <p:cNvSpPr/>
          <p:nvPr userDrawn="1"/>
        </p:nvSpPr>
        <p:spPr bwMode="auto">
          <a:xfrm rot="16200000">
            <a:off x="-39789" y="439294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7" name="Freeform: Shape 36"/>
          <p:cNvSpPr/>
          <p:nvPr userDrawn="1"/>
        </p:nvSpPr>
        <p:spPr bwMode="auto">
          <a:xfrm rot="16200000">
            <a:off x="34269" y="426721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8" name="Freeform: Shape 36"/>
          <p:cNvSpPr/>
          <p:nvPr userDrawn="1"/>
        </p:nvSpPr>
        <p:spPr bwMode="auto">
          <a:xfrm rot="16200000">
            <a:off x="105418" y="433008"/>
            <a:ext cx="767212" cy="264543"/>
          </a:xfrm>
          <a:custGeom>
            <a:avLst/>
            <a:gdLst>
              <a:gd name="connsiteX0" fmla="*/ 1492303 w 1492303"/>
              <a:gd name="connsiteY0" fmla="*/ 0 h 499923"/>
              <a:gd name="connsiteX1" fmla="*/ 746150 w 1492303"/>
              <a:gd name="connsiteY1" fmla="*/ 499923 h 499923"/>
              <a:gd name="connsiteX2" fmla="*/ 0 w 1492303"/>
              <a:gd name="connsiteY2" fmla="*/ 3 h 499923"/>
              <a:gd name="connsiteX3" fmla="*/ 746149 w 1492303"/>
              <a:gd name="connsiteY3" fmla="*/ 338893 h 49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303" h="499923">
                <a:moveTo>
                  <a:pt x="1492303" y="0"/>
                </a:moveTo>
                <a:lnTo>
                  <a:pt x="746150" y="499923"/>
                </a:lnTo>
                <a:lnTo>
                  <a:pt x="0" y="3"/>
                </a:lnTo>
                <a:lnTo>
                  <a:pt x="746149" y="338893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19" name="Rectángulo 18"/>
          <p:cNvSpPr/>
          <p:nvPr userDrawn="1"/>
        </p:nvSpPr>
        <p:spPr>
          <a:xfrm>
            <a:off x="-228763" y="6885782"/>
            <a:ext cx="9236320" cy="137932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559" dirty="0"/>
          </a:p>
        </p:txBody>
      </p:sp>
    </p:spTree>
    <p:extLst>
      <p:ext uri="{BB962C8B-B14F-4D97-AF65-F5344CB8AC3E}">
        <p14:creationId xmlns:p14="http://schemas.microsoft.com/office/powerpoint/2010/main" val="12746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54"/>
          <p:cNvSpPr>
            <a:spLocks/>
          </p:cNvSpPr>
          <p:nvPr userDrawn="1"/>
        </p:nvSpPr>
        <p:spPr bwMode="auto">
          <a:xfrm flipH="1">
            <a:off x="-1" y="-143953"/>
            <a:ext cx="12192000" cy="7001952"/>
          </a:xfrm>
          <a:custGeom>
            <a:avLst/>
            <a:gdLst>
              <a:gd name="connsiteX0" fmla="*/ 0 w 6964364"/>
              <a:gd name="connsiteY0" fmla="*/ 1733690 h 4742779"/>
              <a:gd name="connsiteX1" fmla="*/ 35484 w 6964364"/>
              <a:gd name="connsiteY1" fmla="*/ 1836167 h 4742779"/>
              <a:gd name="connsiteX2" fmla="*/ 630707 w 6964364"/>
              <a:gd name="connsiteY2" fmla="*/ 3555155 h 4742779"/>
              <a:gd name="connsiteX3" fmla="*/ 1657786 w 6964364"/>
              <a:gd name="connsiteY3" fmla="*/ 3896095 h 4742779"/>
              <a:gd name="connsiteX4" fmla="*/ 1743376 w 6964364"/>
              <a:gd name="connsiteY4" fmla="*/ 2660187 h 4742779"/>
              <a:gd name="connsiteX5" fmla="*/ 1786171 w 6964364"/>
              <a:gd name="connsiteY5" fmla="*/ 3938712 h 4742779"/>
              <a:gd name="connsiteX6" fmla="*/ 3972414 w 6964364"/>
              <a:gd name="connsiteY6" fmla="*/ 4676144 h 4742779"/>
              <a:gd name="connsiteX7" fmla="*/ 4169966 w 6964364"/>
              <a:gd name="connsiteY7" fmla="*/ 4742779 h 4742779"/>
              <a:gd name="connsiteX8" fmla="*/ 4062168 w 6964364"/>
              <a:gd name="connsiteY8" fmla="*/ 4742779 h 4742779"/>
              <a:gd name="connsiteX9" fmla="*/ 4041645 w 6964364"/>
              <a:gd name="connsiteY9" fmla="*/ 4737835 h 4742779"/>
              <a:gd name="connsiteX10" fmla="*/ 1786171 w 6964364"/>
              <a:gd name="connsiteY10" fmla="*/ 4194418 h 4742779"/>
              <a:gd name="connsiteX11" fmla="*/ 1807067 w 6964364"/>
              <a:gd name="connsiteY11" fmla="*/ 4673033 h 4742779"/>
              <a:gd name="connsiteX12" fmla="*/ 1810112 w 6964364"/>
              <a:gd name="connsiteY12" fmla="*/ 4742779 h 4742779"/>
              <a:gd name="connsiteX13" fmla="*/ 1621453 w 6964364"/>
              <a:gd name="connsiteY13" fmla="*/ 4742779 h 4742779"/>
              <a:gd name="connsiteX14" fmla="*/ 1624957 w 6964364"/>
              <a:gd name="connsiteY14" fmla="*/ 4685783 h 4742779"/>
              <a:gd name="connsiteX15" fmla="*/ 1657786 w 6964364"/>
              <a:gd name="connsiteY15" fmla="*/ 4151800 h 4742779"/>
              <a:gd name="connsiteX16" fmla="*/ 373937 w 6964364"/>
              <a:gd name="connsiteY16" fmla="*/ 3810860 h 4742779"/>
              <a:gd name="connsiteX17" fmla="*/ 40186 w 6964364"/>
              <a:gd name="connsiteY17" fmla="*/ 2522938 h 4742779"/>
              <a:gd name="connsiteX18" fmla="*/ 0 w 6964364"/>
              <a:gd name="connsiteY18" fmla="*/ 2367864 h 4742779"/>
              <a:gd name="connsiteX19" fmla="*/ 0 w 6964364"/>
              <a:gd name="connsiteY19" fmla="*/ 0 h 4742779"/>
              <a:gd name="connsiteX20" fmla="*/ 72443 w 6964364"/>
              <a:gd name="connsiteY20" fmla="*/ 16922 h 4742779"/>
              <a:gd name="connsiteX21" fmla="*/ 2813251 w 6964364"/>
              <a:gd name="connsiteY21" fmla="*/ 657162 h 4742779"/>
              <a:gd name="connsiteX22" fmla="*/ 2898841 w 6964364"/>
              <a:gd name="connsiteY22" fmla="*/ 699779 h 4742779"/>
              <a:gd name="connsiteX23" fmla="*/ 2941636 w 6964364"/>
              <a:gd name="connsiteY23" fmla="*/ 742397 h 4742779"/>
              <a:gd name="connsiteX24" fmla="*/ 3412381 w 6964364"/>
              <a:gd name="connsiteY24" fmla="*/ 2106158 h 4742779"/>
              <a:gd name="connsiteX25" fmla="*/ 4225485 w 6964364"/>
              <a:gd name="connsiteY25" fmla="*/ 1850453 h 4742779"/>
              <a:gd name="connsiteX26" fmla="*/ 5423745 w 6964364"/>
              <a:gd name="connsiteY26" fmla="*/ 1424277 h 4742779"/>
              <a:gd name="connsiteX27" fmla="*/ 6065670 w 6964364"/>
              <a:gd name="connsiteY27" fmla="*/ 1211190 h 4742779"/>
              <a:gd name="connsiteX28" fmla="*/ 6365234 w 6964364"/>
              <a:gd name="connsiteY28" fmla="*/ 1125955 h 4742779"/>
              <a:gd name="connsiteX29" fmla="*/ 6664799 w 6964364"/>
              <a:gd name="connsiteY29" fmla="*/ 998102 h 4742779"/>
              <a:gd name="connsiteX30" fmla="*/ 6964364 w 6964364"/>
              <a:gd name="connsiteY30" fmla="*/ 912867 h 4742779"/>
              <a:gd name="connsiteX31" fmla="*/ 6878774 w 6964364"/>
              <a:gd name="connsiteY31" fmla="*/ 1211190 h 4742779"/>
              <a:gd name="connsiteX32" fmla="*/ 5904019 w 6964364"/>
              <a:gd name="connsiteY32" fmla="*/ 4551590 h 4742779"/>
              <a:gd name="connsiteX33" fmla="*/ 5848228 w 6964364"/>
              <a:gd name="connsiteY33" fmla="*/ 4742779 h 4742779"/>
              <a:gd name="connsiteX34" fmla="*/ 5490156 w 6964364"/>
              <a:gd name="connsiteY34" fmla="*/ 4742779 h 4742779"/>
              <a:gd name="connsiteX35" fmla="*/ 5526386 w 6964364"/>
              <a:gd name="connsiteY35" fmla="*/ 4617628 h 4742779"/>
              <a:gd name="connsiteX36" fmla="*/ 6450824 w 6964364"/>
              <a:gd name="connsiteY36" fmla="*/ 1424277 h 4742779"/>
              <a:gd name="connsiteX37" fmla="*/ 6151260 w 6964364"/>
              <a:gd name="connsiteY37" fmla="*/ 1509513 h 4742779"/>
              <a:gd name="connsiteX38" fmla="*/ 5509335 w 6964364"/>
              <a:gd name="connsiteY38" fmla="*/ 1679983 h 4742779"/>
              <a:gd name="connsiteX39" fmla="*/ 4268280 w 6964364"/>
              <a:gd name="connsiteY39" fmla="*/ 2020923 h 4742779"/>
              <a:gd name="connsiteX40" fmla="*/ 3455176 w 6964364"/>
              <a:gd name="connsiteY40" fmla="*/ 2191393 h 4742779"/>
              <a:gd name="connsiteX41" fmla="*/ 4350037 w 6964364"/>
              <a:gd name="connsiteY41" fmla="*/ 4593627 h 4742779"/>
              <a:gd name="connsiteX42" fmla="*/ 4405598 w 6964364"/>
              <a:gd name="connsiteY42" fmla="*/ 4742779 h 4742779"/>
              <a:gd name="connsiteX43" fmla="*/ 4396863 w 6964364"/>
              <a:gd name="connsiteY43" fmla="*/ 4742779 h 4742779"/>
              <a:gd name="connsiteX44" fmla="*/ 4376271 w 6964364"/>
              <a:gd name="connsiteY44" fmla="*/ 4698837 h 4742779"/>
              <a:gd name="connsiteX45" fmla="*/ 3241201 w 6964364"/>
              <a:gd name="connsiteY45" fmla="*/ 2276629 h 4742779"/>
              <a:gd name="connsiteX46" fmla="*/ 1743376 w 6964364"/>
              <a:gd name="connsiteY46" fmla="*/ 2660187 h 4742779"/>
              <a:gd name="connsiteX47" fmla="*/ 3198406 w 6964364"/>
              <a:gd name="connsiteY47" fmla="*/ 2148776 h 4742779"/>
              <a:gd name="connsiteX48" fmla="*/ 2642071 w 6964364"/>
              <a:gd name="connsiteY48" fmla="*/ 955484 h 4742779"/>
              <a:gd name="connsiteX49" fmla="*/ 189466 w 6964364"/>
              <a:gd name="connsiteY49" fmla="*/ 130766 h 4742779"/>
              <a:gd name="connsiteX50" fmla="*/ 0 w 6964364"/>
              <a:gd name="connsiteY50" fmla="*/ 67056 h 4742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964364" h="4742779">
                <a:moveTo>
                  <a:pt x="0" y="1733690"/>
                </a:moveTo>
                <a:lnTo>
                  <a:pt x="35484" y="1836167"/>
                </a:lnTo>
                <a:cubicBezTo>
                  <a:pt x="194398" y="2295107"/>
                  <a:pt x="389985" y="2859956"/>
                  <a:pt x="630707" y="3555155"/>
                </a:cubicBezTo>
                <a:cubicBezTo>
                  <a:pt x="630707" y="3555155"/>
                  <a:pt x="630707" y="3555155"/>
                  <a:pt x="1657786" y="3896095"/>
                </a:cubicBezTo>
                <a:cubicBezTo>
                  <a:pt x="1657786" y="3896095"/>
                  <a:pt x="1657786" y="3896095"/>
                  <a:pt x="1743376" y="2660187"/>
                </a:cubicBezTo>
                <a:cubicBezTo>
                  <a:pt x="1743376" y="2660187"/>
                  <a:pt x="1743376" y="2660187"/>
                  <a:pt x="1786171" y="3938712"/>
                </a:cubicBezTo>
                <a:cubicBezTo>
                  <a:pt x="1786171" y="3938712"/>
                  <a:pt x="1786171" y="3938712"/>
                  <a:pt x="3972414" y="4676144"/>
                </a:cubicBezTo>
                <a:lnTo>
                  <a:pt x="4169966" y="4742779"/>
                </a:lnTo>
                <a:lnTo>
                  <a:pt x="4062168" y="4742779"/>
                </a:lnTo>
                <a:lnTo>
                  <a:pt x="4041645" y="4737835"/>
                </a:lnTo>
                <a:cubicBezTo>
                  <a:pt x="3690632" y="4653264"/>
                  <a:pt x="3029901" y="4494073"/>
                  <a:pt x="1786171" y="4194418"/>
                </a:cubicBezTo>
                <a:cubicBezTo>
                  <a:pt x="1786171" y="4194418"/>
                  <a:pt x="1786171" y="4194418"/>
                  <a:pt x="1807067" y="4673033"/>
                </a:cubicBezTo>
                <a:lnTo>
                  <a:pt x="1810112" y="4742779"/>
                </a:lnTo>
                <a:lnTo>
                  <a:pt x="1621453" y="4742779"/>
                </a:lnTo>
                <a:lnTo>
                  <a:pt x="1624957" y="4685783"/>
                </a:lnTo>
                <a:cubicBezTo>
                  <a:pt x="1634842" y="4524995"/>
                  <a:pt x="1645750" y="4347575"/>
                  <a:pt x="1657786" y="4151800"/>
                </a:cubicBezTo>
                <a:cubicBezTo>
                  <a:pt x="1657786" y="4151800"/>
                  <a:pt x="1657786" y="4151800"/>
                  <a:pt x="373937" y="3810860"/>
                </a:cubicBezTo>
                <a:cubicBezTo>
                  <a:pt x="373937" y="3810860"/>
                  <a:pt x="373937" y="3810860"/>
                  <a:pt x="40186" y="2522938"/>
                </a:cubicBezTo>
                <a:lnTo>
                  <a:pt x="0" y="2367864"/>
                </a:lnTo>
                <a:close/>
                <a:moveTo>
                  <a:pt x="0" y="0"/>
                </a:moveTo>
                <a:lnTo>
                  <a:pt x="72443" y="16922"/>
                </a:lnTo>
                <a:cubicBezTo>
                  <a:pt x="568896" y="132891"/>
                  <a:pt x="1405028" y="328208"/>
                  <a:pt x="2813251" y="657162"/>
                </a:cubicBezTo>
                <a:cubicBezTo>
                  <a:pt x="2813251" y="657162"/>
                  <a:pt x="2813251" y="657162"/>
                  <a:pt x="2898841" y="699779"/>
                </a:cubicBezTo>
                <a:cubicBezTo>
                  <a:pt x="2898841" y="699779"/>
                  <a:pt x="2898841" y="699779"/>
                  <a:pt x="2941636" y="742397"/>
                </a:cubicBezTo>
                <a:cubicBezTo>
                  <a:pt x="2941636" y="742397"/>
                  <a:pt x="2941636" y="742397"/>
                  <a:pt x="3412381" y="2106158"/>
                </a:cubicBezTo>
                <a:cubicBezTo>
                  <a:pt x="3412381" y="2106158"/>
                  <a:pt x="3412381" y="2106158"/>
                  <a:pt x="4225485" y="1850453"/>
                </a:cubicBezTo>
                <a:cubicBezTo>
                  <a:pt x="4225485" y="1850453"/>
                  <a:pt x="4225485" y="1850453"/>
                  <a:pt x="5423745" y="1424277"/>
                </a:cubicBezTo>
                <a:cubicBezTo>
                  <a:pt x="5423745" y="1424277"/>
                  <a:pt x="5423745" y="1424277"/>
                  <a:pt x="6065670" y="1211190"/>
                </a:cubicBezTo>
                <a:cubicBezTo>
                  <a:pt x="6065670" y="1211190"/>
                  <a:pt x="6065670" y="1211190"/>
                  <a:pt x="6365234" y="1125955"/>
                </a:cubicBezTo>
                <a:cubicBezTo>
                  <a:pt x="6450824" y="1083337"/>
                  <a:pt x="6579209" y="1040720"/>
                  <a:pt x="6664799" y="998102"/>
                </a:cubicBezTo>
                <a:cubicBezTo>
                  <a:pt x="6664799" y="998102"/>
                  <a:pt x="6664799" y="998102"/>
                  <a:pt x="6964364" y="912867"/>
                </a:cubicBezTo>
                <a:lnTo>
                  <a:pt x="6878774" y="1211190"/>
                </a:lnTo>
                <a:cubicBezTo>
                  <a:pt x="6878774" y="1211190"/>
                  <a:pt x="6878774" y="1211190"/>
                  <a:pt x="5904019" y="4551590"/>
                </a:cubicBezTo>
                <a:lnTo>
                  <a:pt x="5848228" y="4742779"/>
                </a:lnTo>
                <a:lnTo>
                  <a:pt x="5490156" y="4742779"/>
                </a:lnTo>
                <a:lnTo>
                  <a:pt x="5526386" y="4617628"/>
                </a:lnTo>
                <a:cubicBezTo>
                  <a:pt x="5728659" y="3918902"/>
                  <a:pt x="6022875" y="2902574"/>
                  <a:pt x="6450824" y="1424277"/>
                </a:cubicBezTo>
                <a:cubicBezTo>
                  <a:pt x="6450824" y="1424277"/>
                  <a:pt x="6450824" y="1424277"/>
                  <a:pt x="6151260" y="1509513"/>
                </a:cubicBezTo>
                <a:cubicBezTo>
                  <a:pt x="6151260" y="1509513"/>
                  <a:pt x="6151260" y="1509513"/>
                  <a:pt x="5509335" y="1679983"/>
                </a:cubicBezTo>
                <a:cubicBezTo>
                  <a:pt x="5509335" y="1679983"/>
                  <a:pt x="5509335" y="1679983"/>
                  <a:pt x="4268280" y="2020923"/>
                </a:cubicBezTo>
                <a:cubicBezTo>
                  <a:pt x="4268280" y="2020923"/>
                  <a:pt x="4268280" y="2020923"/>
                  <a:pt x="3455176" y="2191393"/>
                </a:cubicBezTo>
                <a:cubicBezTo>
                  <a:pt x="3455176" y="2191393"/>
                  <a:pt x="3455176" y="2191393"/>
                  <a:pt x="4350037" y="4593627"/>
                </a:cubicBezTo>
                <a:lnTo>
                  <a:pt x="4405598" y="4742779"/>
                </a:lnTo>
                <a:lnTo>
                  <a:pt x="4396863" y="4742779"/>
                </a:lnTo>
                <a:lnTo>
                  <a:pt x="4376271" y="4698837"/>
                </a:lnTo>
                <a:cubicBezTo>
                  <a:pt x="4270955" y="4474096"/>
                  <a:pt x="3990113" y="3874787"/>
                  <a:pt x="3241201" y="2276629"/>
                </a:cubicBezTo>
                <a:cubicBezTo>
                  <a:pt x="3241201" y="2276629"/>
                  <a:pt x="3241201" y="2276629"/>
                  <a:pt x="1743376" y="2660187"/>
                </a:cubicBezTo>
                <a:cubicBezTo>
                  <a:pt x="1743376" y="2660187"/>
                  <a:pt x="1743376" y="2660187"/>
                  <a:pt x="3198406" y="2148776"/>
                </a:cubicBezTo>
                <a:cubicBezTo>
                  <a:pt x="3198406" y="2148776"/>
                  <a:pt x="3198406" y="2148776"/>
                  <a:pt x="2642071" y="955484"/>
                </a:cubicBezTo>
                <a:cubicBezTo>
                  <a:pt x="2642071" y="955484"/>
                  <a:pt x="2642071" y="955484"/>
                  <a:pt x="189466" y="130766"/>
                </a:cubicBezTo>
                <a:lnTo>
                  <a:pt x="0" y="67056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  <a:noAutofit/>
          </a:bodyPr>
          <a:lstStyle/>
          <a:p>
            <a:endParaRPr lang="fr-CA" sz="1767" dirty="0"/>
          </a:p>
        </p:txBody>
      </p:sp>
      <p:sp>
        <p:nvSpPr>
          <p:cNvPr id="4" name="Freeform: Shape 13"/>
          <p:cNvSpPr/>
          <p:nvPr userDrawn="1"/>
        </p:nvSpPr>
        <p:spPr bwMode="auto">
          <a:xfrm>
            <a:off x="0" y="1"/>
            <a:ext cx="9779633" cy="5732132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00245E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5" name="Freeform: Shape 13"/>
          <p:cNvSpPr/>
          <p:nvPr userDrawn="1"/>
        </p:nvSpPr>
        <p:spPr bwMode="auto">
          <a:xfrm>
            <a:off x="2" y="0"/>
            <a:ext cx="9074024" cy="5597890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DC2F1C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sp>
        <p:nvSpPr>
          <p:cNvPr id="6" name="Freeform: Shape 14"/>
          <p:cNvSpPr/>
          <p:nvPr userDrawn="1"/>
        </p:nvSpPr>
        <p:spPr bwMode="auto">
          <a:xfrm>
            <a:off x="0" y="0"/>
            <a:ext cx="8157170" cy="5597890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solidFill>
            <a:srgbClr val="F6BB00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79178" tIns="39589" rIns="79178" bIns="39589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79161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7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</a:endParaRPr>
          </a:p>
        </p:txBody>
      </p:sp>
      <p:pic>
        <p:nvPicPr>
          <p:cNvPr id="7" name="Picture Placeholder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1607"/>
            <a:ext cx="7898928" cy="5381948"/>
          </a:xfrm>
          <a:custGeom>
            <a:avLst/>
            <a:gdLst>
              <a:gd name="connsiteX0" fmla="*/ 0 w 9601200"/>
              <a:gd name="connsiteY0" fmla="*/ 0 h 6731000"/>
              <a:gd name="connsiteX1" fmla="*/ 9601200 w 9601200"/>
              <a:gd name="connsiteY1" fmla="*/ 0 h 6731000"/>
              <a:gd name="connsiteX2" fmla="*/ 8343900 w 9601200"/>
              <a:gd name="connsiteY2" fmla="*/ 1257300 h 6731000"/>
              <a:gd name="connsiteX3" fmla="*/ 7861300 w 9601200"/>
              <a:gd name="connsiteY3" fmla="*/ 774700 h 6731000"/>
              <a:gd name="connsiteX4" fmla="*/ 5473700 w 9601200"/>
              <a:gd name="connsiteY4" fmla="*/ 3162300 h 6731000"/>
              <a:gd name="connsiteX5" fmla="*/ 5003800 w 9601200"/>
              <a:gd name="connsiteY5" fmla="*/ 2692400 h 6731000"/>
              <a:gd name="connsiteX6" fmla="*/ 2527300 w 9601200"/>
              <a:gd name="connsiteY6" fmla="*/ 5168900 h 6731000"/>
              <a:gd name="connsiteX7" fmla="*/ 2044700 w 9601200"/>
              <a:gd name="connsiteY7" fmla="*/ 4686300 h 6731000"/>
              <a:gd name="connsiteX8" fmla="*/ 0 w 9601200"/>
              <a:gd name="connsiteY8" fmla="*/ 6731000 h 673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200" h="6731000">
                <a:moveTo>
                  <a:pt x="0" y="0"/>
                </a:moveTo>
                <a:lnTo>
                  <a:pt x="9601200" y="0"/>
                </a:lnTo>
                <a:lnTo>
                  <a:pt x="8343900" y="1257300"/>
                </a:lnTo>
                <a:lnTo>
                  <a:pt x="7861300" y="774700"/>
                </a:lnTo>
                <a:lnTo>
                  <a:pt x="5473700" y="3162300"/>
                </a:lnTo>
                <a:lnTo>
                  <a:pt x="5003800" y="2692400"/>
                </a:lnTo>
                <a:lnTo>
                  <a:pt x="2527300" y="5168900"/>
                </a:lnTo>
                <a:lnTo>
                  <a:pt x="2044700" y="4686300"/>
                </a:lnTo>
                <a:lnTo>
                  <a:pt x="0" y="6731000"/>
                </a:lnTo>
                <a:close/>
              </a:path>
            </a:pathLst>
          </a:custGeom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303" y="5420398"/>
            <a:ext cx="934500" cy="10504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39" y="5868423"/>
            <a:ext cx="3028976" cy="6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3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312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2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332">
                <a:solidFill>
                  <a:schemeClr val="tx1">
                    <a:tint val="75000"/>
                  </a:schemeClr>
                </a:solidFill>
              </a:defRPr>
            </a:lvl1pPr>
            <a:lvl2pPr marL="444188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888376" indent="0">
              <a:buNone/>
              <a:defRPr sz="1749">
                <a:solidFill>
                  <a:schemeClr val="tx1">
                    <a:tint val="75000"/>
                  </a:schemeClr>
                </a:solidFill>
              </a:defRPr>
            </a:lvl3pPr>
            <a:lvl4pPr marL="133256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4pPr>
            <a:lvl5pPr marL="1776752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5pPr>
            <a:lvl6pPr marL="2220940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6pPr>
            <a:lvl7pPr marL="2665128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7pPr>
            <a:lvl8pPr marL="3109316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8pPr>
            <a:lvl9pPr marL="3553504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230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749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32" b="1"/>
            </a:lvl1pPr>
            <a:lvl2pPr marL="444188" indent="0">
              <a:buNone/>
              <a:defRPr sz="1943" b="1"/>
            </a:lvl2pPr>
            <a:lvl3pPr marL="888376" indent="0">
              <a:buNone/>
              <a:defRPr sz="1749" b="1"/>
            </a:lvl3pPr>
            <a:lvl4pPr marL="1332564" indent="0">
              <a:buNone/>
              <a:defRPr sz="1554" b="1"/>
            </a:lvl4pPr>
            <a:lvl5pPr marL="1776752" indent="0">
              <a:buNone/>
              <a:defRPr sz="1554" b="1"/>
            </a:lvl5pPr>
            <a:lvl6pPr marL="2220940" indent="0">
              <a:buNone/>
              <a:defRPr sz="1554" b="1"/>
            </a:lvl6pPr>
            <a:lvl7pPr marL="2665128" indent="0">
              <a:buNone/>
              <a:defRPr sz="1554" b="1"/>
            </a:lvl7pPr>
            <a:lvl8pPr marL="3109316" indent="0">
              <a:buNone/>
              <a:defRPr sz="1554" b="1"/>
            </a:lvl8pPr>
            <a:lvl9pPr marL="3553504" indent="0">
              <a:buNone/>
              <a:defRPr sz="1554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187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5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09"/>
            </a:lvl1pPr>
            <a:lvl2pPr>
              <a:defRPr sz="2721"/>
            </a:lvl2pPr>
            <a:lvl3pPr>
              <a:defRPr sz="2332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711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0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09"/>
            </a:lvl1pPr>
            <a:lvl2pPr marL="444188" indent="0">
              <a:buNone/>
              <a:defRPr sz="2721"/>
            </a:lvl2pPr>
            <a:lvl3pPr marL="888376" indent="0">
              <a:buNone/>
              <a:defRPr sz="2332"/>
            </a:lvl3pPr>
            <a:lvl4pPr marL="1332564" indent="0">
              <a:buNone/>
              <a:defRPr sz="1943"/>
            </a:lvl4pPr>
            <a:lvl5pPr marL="1776752" indent="0">
              <a:buNone/>
              <a:defRPr sz="1943"/>
            </a:lvl5pPr>
            <a:lvl6pPr marL="2220940" indent="0">
              <a:buNone/>
              <a:defRPr sz="1943"/>
            </a:lvl6pPr>
            <a:lvl7pPr marL="2665128" indent="0">
              <a:buNone/>
              <a:defRPr sz="1943"/>
            </a:lvl7pPr>
            <a:lvl8pPr marL="3109316" indent="0">
              <a:buNone/>
              <a:defRPr sz="1943"/>
            </a:lvl8pPr>
            <a:lvl9pPr marL="3553504" indent="0">
              <a:buNone/>
              <a:defRPr sz="194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54"/>
            </a:lvl1pPr>
            <a:lvl2pPr marL="444188" indent="0">
              <a:buNone/>
              <a:defRPr sz="1360"/>
            </a:lvl2pPr>
            <a:lvl3pPr marL="888376" indent="0">
              <a:buNone/>
              <a:defRPr sz="1166"/>
            </a:lvl3pPr>
            <a:lvl4pPr marL="1332564" indent="0">
              <a:buNone/>
              <a:defRPr sz="972"/>
            </a:lvl4pPr>
            <a:lvl5pPr marL="1776752" indent="0">
              <a:buNone/>
              <a:defRPr sz="972"/>
            </a:lvl5pPr>
            <a:lvl6pPr marL="2220940" indent="0">
              <a:buNone/>
              <a:defRPr sz="972"/>
            </a:lvl6pPr>
            <a:lvl7pPr marL="2665128" indent="0">
              <a:buNone/>
              <a:defRPr sz="972"/>
            </a:lvl7pPr>
            <a:lvl8pPr marL="3109316" indent="0">
              <a:buNone/>
              <a:defRPr sz="972"/>
            </a:lvl8pPr>
            <a:lvl9pPr marL="3553504" indent="0">
              <a:buNone/>
              <a:defRPr sz="97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183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88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21/07/2025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550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888376" rtl="0" eaLnBrk="1" latinLnBrk="0" hangingPunct="1">
        <a:lnSpc>
          <a:spcPct val="90000"/>
        </a:lnSpc>
        <a:spcBef>
          <a:spcPct val="0"/>
        </a:spcBef>
        <a:buNone/>
        <a:defRPr sz="4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094" indent="-222094" algn="l" defTabSz="888376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6628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2" kern="1200">
          <a:solidFill>
            <a:schemeClr val="tx1"/>
          </a:solidFill>
          <a:latin typeface="+mn-lt"/>
          <a:ea typeface="+mn-ea"/>
          <a:cs typeface="+mn-cs"/>
        </a:defRPr>
      </a:lvl2pPr>
      <a:lvl3pPr marL="111047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55465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998846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443034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887222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331410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775598" indent="-222094" algn="l" defTabSz="888376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1pPr>
      <a:lvl2pPr marL="44418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2pPr>
      <a:lvl3pPr marL="88837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3pPr>
      <a:lvl4pPr marL="133256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4pPr>
      <a:lvl5pPr marL="1776752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5pPr>
      <a:lvl6pPr marL="2220940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6pPr>
      <a:lvl7pPr marL="2665128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7pPr>
      <a:lvl8pPr marL="3109316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8pPr>
      <a:lvl9pPr marL="3553504" algn="l" defTabSz="888376" rtl="0" eaLnBrk="1" latinLnBrk="0" hangingPunct="1">
        <a:defRPr sz="17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E6D4-880B-CB32-1F2D-442E8CA9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Diagrama 37">
            <a:extLst>
              <a:ext uri="{FF2B5EF4-FFF2-40B4-BE49-F238E27FC236}">
                <a16:creationId xmlns:a16="http://schemas.microsoft.com/office/drawing/2014/main" id="{B5D74AAC-08F3-ED2F-1268-E37AE78A9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020914"/>
              </p:ext>
            </p:extLst>
          </p:nvPr>
        </p:nvGraphicFramePr>
        <p:xfrm>
          <a:off x="1508761" y="907655"/>
          <a:ext cx="10122408" cy="517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252D59EC-A488-4D08-3227-CFD8091BF92A}"/>
              </a:ext>
            </a:extLst>
          </p:cNvPr>
          <p:cNvSpPr/>
          <p:nvPr/>
        </p:nvSpPr>
        <p:spPr>
          <a:xfrm>
            <a:off x="1194816" y="907655"/>
            <a:ext cx="496823" cy="46274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17A1AB36-B0E0-2F2B-E722-3775A0196ED6}"/>
              </a:ext>
            </a:extLst>
          </p:cNvPr>
          <p:cNvSpPr/>
          <p:nvPr/>
        </p:nvSpPr>
        <p:spPr>
          <a:xfrm>
            <a:off x="1194816" y="1590407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533B7419-C557-6C97-E536-7713EA4CBFE0}"/>
              </a:ext>
            </a:extLst>
          </p:cNvPr>
          <p:cNvSpPr/>
          <p:nvPr/>
        </p:nvSpPr>
        <p:spPr>
          <a:xfrm>
            <a:off x="1179575" y="2273159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A0D2587E-9BE4-6E1C-8D3B-8096E5961D67}"/>
              </a:ext>
            </a:extLst>
          </p:cNvPr>
          <p:cNvSpPr/>
          <p:nvPr/>
        </p:nvSpPr>
        <p:spPr>
          <a:xfrm>
            <a:off x="1176527" y="3566160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2E092A23-83B7-98DC-EFC0-80E88F28F7AA}"/>
              </a:ext>
            </a:extLst>
          </p:cNvPr>
          <p:cNvSpPr/>
          <p:nvPr/>
        </p:nvSpPr>
        <p:spPr>
          <a:xfrm>
            <a:off x="1176527" y="2898648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9DCE2AE6-30AD-4263-BFDA-2E40D5C0321F}"/>
              </a:ext>
            </a:extLst>
          </p:cNvPr>
          <p:cNvSpPr/>
          <p:nvPr/>
        </p:nvSpPr>
        <p:spPr>
          <a:xfrm>
            <a:off x="1176527" y="4806047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69C76568-24BF-9343-B88E-9F882266F1AA}"/>
              </a:ext>
            </a:extLst>
          </p:cNvPr>
          <p:cNvSpPr/>
          <p:nvPr/>
        </p:nvSpPr>
        <p:spPr>
          <a:xfrm>
            <a:off x="1176527" y="4141583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4D2266BE-B6BC-3119-86AC-896B29933656}"/>
              </a:ext>
            </a:extLst>
          </p:cNvPr>
          <p:cNvSpPr/>
          <p:nvPr/>
        </p:nvSpPr>
        <p:spPr>
          <a:xfrm>
            <a:off x="1194816" y="5427191"/>
            <a:ext cx="496823" cy="462745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5019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EFD05414-D134-0D20-5FB8-BAFDA6E5E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79215"/>
              </p:ext>
            </p:extLst>
          </p:nvPr>
        </p:nvGraphicFramePr>
        <p:xfrm>
          <a:off x="1508761" y="907655"/>
          <a:ext cx="10122408" cy="517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98" name="Google Shape;898;p46"/>
          <p:cNvSpPr txBox="1">
            <a:spLocks noGrp="1"/>
          </p:cNvSpPr>
          <p:nvPr>
            <p:ph type="title"/>
          </p:nvPr>
        </p:nvSpPr>
        <p:spPr>
          <a:xfrm>
            <a:off x="6263403" y="414221"/>
            <a:ext cx="4450778" cy="4210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</a:pP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2025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326A4F28-7F28-96C8-A131-E7E95FABC78D}"/>
              </a:ext>
            </a:extLst>
          </p:cNvPr>
          <p:cNvSpPr/>
          <p:nvPr/>
        </p:nvSpPr>
        <p:spPr>
          <a:xfrm>
            <a:off x="1097280" y="1015926"/>
            <a:ext cx="566928" cy="535166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2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D1F11CF2-A268-78C1-5ECE-8B500BAB6723}"/>
              </a:ext>
            </a:extLst>
          </p:cNvPr>
          <p:cNvSpPr/>
          <p:nvPr/>
        </p:nvSpPr>
        <p:spPr>
          <a:xfrm>
            <a:off x="1098804" y="1725411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21672E3-253B-F309-5A73-B5627D9A0E13}"/>
              </a:ext>
            </a:extLst>
          </p:cNvPr>
          <p:cNvSpPr/>
          <p:nvPr/>
        </p:nvSpPr>
        <p:spPr>
          <a:xfrm>
            <a:off x="1127759" y="2456650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BB08ECC9-0086-6E95-DABC-34AA693C55EF}"/>
              </a:ext>
            </a:extLst>
          </p:cNvPr>
          <p:cNvSpPr/>
          <p:nvPr/>
        </p:nvSpPr>
        <p:spPr>
          <a:xfrm>
            <a:off x="1097280" y="3894785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6"/>
                  </a:solidFill>
                </a:ln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34EA3464-9ADD-52C2-EE23-C7888B971283}"/>
              </a:ext>
            </a:extLst>
          </p:cNvPr>
          <p:cNvSpPr/>
          <p:nvPr/>
        </p:nvSpPr>
        <p:spPr>
          <a:xfrm>
            <a:off x="1088136" y="3204489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5"/>
                  </a:solidFill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</a:p>
        </p:txBody>
      </p:sp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CD7D86F4-1B72-FBAD-8A66-81D796C30C67}"/>
              </a:ext>
            </a:extLst>
          </p:cNvPr>
          <p:cNvSpPr/>
          <p:nvPr/>
        </p:nvSpPr>
        <p:spPr>
          <a:xfrm>
            <a:off x="667513" y="7354907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E0DC2B08-437A-9EB7-E57A-96E411BDB5F3}"/>
              </a:ext>
            </a:extLst>
          </p:cNvPr>
          <p:cNvSpPr/>
          <p:nvPr/>
        </p:nvSpPr>
        <p:spPr>
          <a:xfrm>
            <a:off x="1082039" y="4628703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1"/>
                  </a:solidFill>
                </a:ln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68146A52-4757-D03F-2EAC-68893E55654D}"/>
              </a:ext>
            </a:extLst>
          </p:cNvPr>
          <p:cNvSpPr/>
          <p:nvPr/>
        </p:nvSpPr>
        <p:spPr>
          <a:xfrm>
            <a:off x="1051559" y="5377209"/>
            <a:ext cx="566928" cy="535166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500" dirty="0">
                <a:ln w="0">
                  <a:solidFill>
                    <a:schemeClr val="accent4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28122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54983" y="1091378"/>
          <a:ext cx="5791352" cy="56973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95676">
                  <a:extLst>
                    <a:ext uri="{9D8B030D-6E8A-4147-A177-3AD203B41FA5}">
                      <a16:colId xmlns:a16="http://schemas.microsoft.com/office/drawing/2014/main" val="2094107659"/>
                    </a:ext>
                  </a:extLst>
                </a:gridCol>
                <a:gridCol w="2895676">
                  <a:extLst>
                    <a:ext uri="{9D8B030D-6E8A-4147-A177-3AD203B41FA5}">
                      <a16:colId xmlns:a16="http://schemas.microsoft.com/office/drawing/2014/main" val="4014030334"/>
                    </a:ext>
                  </a:extLst>
                </a:gridCol>
              </a:tblGrid>
              <a:tr h="416027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INTEGRAL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5913"/>
                  </a:ext>
                </a:extLst>
              </a:tr>
              <a:tr h="574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Lograr y mantener estándares de alta calidad para los programas con fines de acreditación por primera vez o renovación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No. de programas en proceso de acreditación en alta calidad por primera vez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13124"/>
                  </a:ext>
                </a:extLst>
              </a:tr>
              <a:tr h="574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No. de Programas en proceso de renovación de acreditación por sede, radicados ante el CNA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25344"/>
                  </a:ext>
                </a:extLst>
              </a:tr>
              <a:tr h="4729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No. de Programas Acreditados</a:t>
                      </a:r>
                      <a:endParaRPr lang="pt-BR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06082"/>
                  </a:ext>
                </a:extLst>
              </a:tr>
              <a:tr h="3882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Optimizar la generación de ingresos y manejo del presupuesto para satisfacer las necesidades académico administrativas que permitan el fortalecimiento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Porcentaje de Ejecución de Gastos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86780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Porcentaje de Ingresos Recaudados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25406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Porcentaje de Ingresos por Servicios de Educación Continua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17339"/>
                  </a:ext>
                </a:extLst>
              </a:tr>
              <a:tr h="9574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Ampliar la oferta académica garantizando estándares de calidad en los programas, considerando las necesidades especiales de la comunidad académica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No.  Programas en proceso de solicitud de registro calificado por primera vez radicados en el MEN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27647"/>
                  </a:ext>
                </a:extLst>
              </a:tr>
              <a:tr h="5744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Ampliar la cobertura de los servicios de extensión y proyección social a los Grupos de Interés y el Sector Defensa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población con enfoque diferencial atendida en actividades de proyección social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92630"/>
                  </a:ext>
                </a:extLst>
              </a:tr>
              <a:tr h="574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No. de personas beneficiadas por Contratos de capacitación en educación continua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88228"/>
                  </a:ext>
                </a:extLst>
              </a:tr>
              <a:tr h="3882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</a:t>
                      </a:r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 de incentivos otorgados al sector Defensa con impacto social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3950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6095999" y="1091377"/>
          <a:ext cx="5941018" cy="569734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74737">
                  <a:extLst>
                    <a:ext uri="{9D8B030D-6E8A-4147-A177-3AD203B41FA5}">
                      <a16:colId xmlns:a16="http://schemas.microsoft.com/office/drawing/2014/main" val="2094107659"/>
                    </a:ext>
                  </a:extLst>
                </a:gridCol>
                <a:gridCol w="3166281">
                  <a:extLst>
                    <a:ext uri="{9D8B030D-6E8A-4147-A177-3AD203B41FA5}">
                      <a16:colId xmlns:a16="http://schemas.microsoft.com/office/drawing/2014/main" val="4014030334"/>
                    </a:ext>
                  </a:extLst>
                </a:gridCol>
              </a:tblGrid>
              <a:tr h="528612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INTEGRAL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5913"/>
                  </a:ext>
                </a:extLst>
              </a:tr>
              <a:tr h="53595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Promover actividades que permitan el fortalecimiento de la cultura investigativa, innovadora y emprendedora en la UMNG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No. ponencias </a:t>
                      </a:r>
                      <a:b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(nacionales e internacionales)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913124"/>
                  </a:ext>
                </a:extLst>
              </a:tr>
              <a:tr h="5359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Productividad de Docentes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0525344"/>
                  </a:ext>
                </a:extLst>
              </a:tr>
              <a:tr h="5359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88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No. de proyectos en ruta de gestión tecnológica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06082"/>
                  </a:ext>
                </a:extLst>
              </a:tr>
              <a:tr h="63149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83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Productividad de libros académicos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925406"/>
                  </a:ext>
                </a:extLst>
              </a:tr>
              <a:tr h="53595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Producir publicaciones de carácter editorial especializado, asociadas a la generación de conocimiento en la UMNG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 Porcentaje de Revistas Indexadas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978547"/>
                  </a:ext>
                </a:extLst>
              </a:tr>
              <a:tr h="535952"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No. Artículos publicados en revistas indexadas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4697977"/>
                  </a:ext>
                </a:extLst>
              </a:tr>
              <a:tr h="535952"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 No. Libros y Capítulos de Libro publicados en la Editorial Neogranadina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6729596"/>
                  </a:ext>
                </a:extLst>
              </a:tr>
              <a:tr h="13215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Realizar la actualización y seguimiento periódico de los riesgos asociados a la gestión institucional para evitar y/o disminuir los efectos negativos de su materialización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Porcentaje de riesgos que pasan de valoración en zona extrema o alta a valoración moderada o baja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88228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4D5A079A-21B4-BEB8-1277-5445ADB2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13" y="385604"/>
            <a:ext cx="4591414" cy="491225"/>
          </a:xfr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 defTabSz="914400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  <a:buFont typeface="Helvetica Neue"/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2025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2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76940" y="943897"/>
          <a:ext cx="5671278" cy="583559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835639">
                  <a:extLst>
                    <a:ext uri="{9D8B030D-6E8A-4147-A177-3AD203B41FA5}">
                      <a16:colId xmlns:a16="http://schemas.microsoft.com/office/drawing/2014/main" val="2094107659"/>
                    </a:ext>
                  </a:extLst>
                </a:gridCol>
                <a:gridCol w="2835639">
                  <a:extLst>
                    <a:ext uri="{9D8B030D-6E8A-4147-A177-3AD203B41FA5}">
                      <a16:colId xmlns:a16="http://schemas.microsoft.com/office/drawing/2014/main" val="4014030334"/>
                    </a:ext>
                  </a:extLst>
                </a:gridCol>
              </a:tblGrid>
              <a:tr h="402494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INTEGRAL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75913"/>
                  </a:ext>
                </a:extLst>
              </a:tr>
              <a:tr h="61680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Desarrollar la internacionalización en las funciones sustantivas de la Institución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 No. Estudiantes en movilidad internacional</a:t>
                      </a:r>
                      <a:b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(presencial / virtual)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13124"/>
                  </a:ext>
                </a:extLst>
              </a:tr>
              <a:tr h="8224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 No. Estudiantes extranjeros que realizan  movilidad internacional en la UMNG</a:t>
                      </a:r>
                      <a:b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(presencial / virtual)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525344"/>
                  </a:ext>
                </a:extLst>
              </a:tr>
              <a:tr h="6168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Docentes que realizan movilidad internacional            </a:t>
                      </a:r>
                      <a:b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(Presencial / Virtual) </a:t>
                      </a:r>
                      <a:endParaRPr lang="es-CO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206082"/>
                  </a:ext>
                </a:extLst>
              </a:tr>
              <a:tr h="9098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Eventos internacionales realizados en la UMNG con presencia de 2 o más ponentes extranjeros</a:t>
                      </a:r>
                      <a:b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(Presencial / Virtual) </a:t>
                      </a:r>
                      <a:endParaRPr lang="es-CO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586780"/>
                  </a:ext>
                </a:extLst>
              </a:tr>
              <a:tr h="8224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</a:t>
                      </a: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docentes e investigadores internacionales que desarrollan actividades académicas en la UMNG                 </a:t>
                      </a:r>
                      <a:b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(Presencial / Virtual) </a:t>
                      </a:r>
                      <a:endParaRPr lang="es-CO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925406"/>
                  </a:ext>
                </a:extLst>
              </a:tr>
              <a:tr h="16448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Desarrollar las actividades del Sistema Institucional de Acreditación y Aseguramiento de la Calidad SIAAC para proponer acciones de mejoramiento continuo en aras de proyectar las fortalezas, superar las debilidades e innovar en las funciones sustantivas de la Universidad.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 Porcentaje de Ejecución de Actividades del Plan de mejoramiento</a:t>
                      </a:r>
                      <a:endParaRPr lang="es-ES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17339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6095999" y="943898"/>
          <a:ext cx="5966692" cy="583559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83346">
                  <a:extLst>
                    <a:ext uri="{9D8B030D-6E8A-4147-A177-3AD203B41FA5}">
                      <a16:colId xmlns:a16="http://schemas.microsoft.com/office/drawing/2014/main" val="2094107659"/>
                    </a:ext>
                  </a:extLst>
                </a:gridCol>
                <a:gridCol w="2983346">
                  <a:extLst>
                    <a:ext uri="{9D8B030D-6E8A-4147-A177-3AD203B41FA5}">
                      <a16:colId xmlns:a16="http://schemas.microsoft.com/office/drawing/2014/main" val="4014030334"/>
                    </a:ext>
                  </a:extLst>
                </a:gridCol>
              </a:tblGrid>
              <a:tr h="362733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OBJETIVO</a:t>
                      </a:r>
                      <a:r>
                        <a:rPr lang="es-E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INTEGRAL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  <a:endParaRPr lang="es-CO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75913"/>
                  </a:ext>
                </a:extLst>
              </a:tr>
              <a:tr h="380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Fortalecer el bienestar institucional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 Incremento de participaciones en actividades de bienestar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913124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 Incremento de participaciones en actividades de COASE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796829"/>
                  </a:ext>
                </a:extLst>
              </a:tr>
              <a:tr h="56339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Mantener y fortalecer el vínculo con los egresados como miembros activos de la Vida Institucional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</a:t>
                      </a:r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Porcentaje de participación de los egresados en los diferentes espacios institucionales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0525344"/>
                  </a:ext>
                </a:extLst>
              </a:tr>
              <a:tr h="38081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Controlar la materialización de incidentes y enfermedades laborales, fomentando una cultura de autocuidado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 Prevalencia de enfermedad laboral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206082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Severidad de Accidentalidad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2586780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Frecuencia de Accidentalidad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925406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 Proporción de accidentes de trabajo mortales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6168415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 Incidencia de la enfermedad laboral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440366"/>
                  </a:ext>
                </a:extLst>
              </a:tr>
              <a:tr h="38081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 Ausentismo por causa Medica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0817339"/>
                  </a:ext>
                </a:extLst>
              </a:tr>
              <a:tr h="111174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Prevenir, mitigar  y atender la materialización de impactos  ambientales negativos y potenciar los impactos ambientales positivos con el fin de fomentar la sostenibilidad ambiental.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 Efectividad del sistema de gestión Ambiental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777683"/>
                  </a:ext>
                </a:extLst>
              </a:tr>
              <a:tr h="75119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Cumplimiento de los requisitos de los grupos de interés internos y externos de la UMNG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 </a:t>
                      </a:r>
                      <a:r>
                        <a:rPr lang="es-MX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Cumplimiento de los requisitos de los grupos de interés internos y externos de la UMNG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78934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D122E0EC-1AFB-16FA-7F59-02B1CE463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13" y="385604"/>
            <a:ext cx="4591414" cy="491225"/>
          </a:xfrm>
          <a:noFill/>
          <a:ln>
            <a:noFill/>
          </a:ln>
        </p:spPr>
        <p:txBody>
          <a:bodyPr spcFirstLastPara="1" vert="horz" wrap="square" lIns="0" tIns="0" rIns="0" bIns="0" rtlCol="0" anchor="ctr" anchorCtr="0">
            <a:spAutoFit/>
          </a:bodyPr>
          <a:lstStyle/>
          <a:p>
            <a:pPr algn="r" defTabSz="914400">
              <a:lnSpc>
                <a:spcPct val="114285"/>
              </a:lnSpc>
              <a:spcBef>
                <a:spcPts val="0"/>
              </a:spcBef>
              <a:buClr>
                <a:srgbClr val="000447"/>
              </a:buClr>
              <a:buSzPts val="2800"/>
              <a:buFont typeface="Helvetica Neue"/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Integrales 2024</a:t>
            </a:r>
            <a:endParaRPr lang="es-C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1000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-Institucional-Universidad-Militar" id="{DA6F4141-2CD1-49EC-80CB-3DF50BDFF897}" vid="{C1BE5E91-AF92-443D-BA26-1BAB0FAA35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1021</Words>
  <Application>Microsoft Office PowerPoint</Application>
  <PresentationFormat>Panorámica</PresentationFormat>
  <Paragraphs>93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Raleway</vt:lpstr>
      <vt:lpstr>1_Tema de Office</vt:lpstr>
      <vt:lpstr>Presentación de PowerPoint</vt:lpstr>
      <vt:lpstr>Objetivos Integrales 2025</vt:lpstr>
      <vt:lpstr>Objetivos Integrales 2025</vt:lpstr>
      <vt:lpstr>Objetivos Integrales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Armando Bohorquez Aparicio</dc:creator>
  <cp:lastModifiedBy>Claudia Patricia Buitrago Preciado</cp:lastModifiedBy>
  <cp:revision>44</cp:revision>
  <dcterms:created xsi:type="dcterms:W3CDTF">2023-08-23T16:27:47Z</dcterms:created>
  <dcterms:modified xsi:type="dcterms:W3CDTF">2025-07-21T13:59:46Z</dcterms:modified>
</cp:coreProperties>
</file>