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7" r:id="rId2"/>
  </p:sldMasterIdLst>
  <p:notesMasterIdLst>
    <p:notesMasterId r:id="rId29"/>
  </p:notesMasterIdLst>
  <p:sldIdLst>
    <p:sldId id="256" r:id="rId3"/>
    <p:sldId id="331" r:id="rId4"/>
    <p:sldId id="1092" r:id="rId5"/>
    <p:sldId id="1089" r:id="rId6"/>
    <p:sldId id="1096" r:id="rId7"/>
    <p:sldId id="1097" r:id="rId8"/>
    <p:sldId id="1084" r:id="rId9"/>
    <p:sldId id="1091" r:id="rId10"/>
    <p:sldId id="1085" r:id="rId11"/>
    <p:sldId id="1086" r:id="rId12"/>
    <p:sldId id="1116" r:id="rId13"/>
    <p:sldId id="1087" r:id="rId14"/>
    <p:sldId id="1090" r:id="rId15"/>
    <p:sldId id="1093" r:id="rId16"/>
    <p:sldId id="1094" r:id="rId17"/>
    <p:sldId id="1120" r:id="rId18"/>
    <p:sldId id="1119" r:id="rId19"/>
    <p:sldId id="1117" r:id="rId20"/>
    <p:sldId id="1077" r:id="rId21"/>
    <p:sldId id="257" r:id="rId22"/>
    <p:sldId id="1079" r:id="rId23"/>
    <p:sldId id="1121" r:id="rId24"/>
    <p:sldId id="1081" r:id="rId25"/>
    <p:sldId id="1083" r:id="rId26"/>
    <p:sldId id="1122" r:id="rId27"/>
    <p:sldId id="258" r:id="rId28"/>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2"/>
    <a:srgbClr val="204172"/>
    <a:srgbClr val="E6AF02"/>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B28A9-FB8C-94DD-920C-1A03528C89CD}" v="2" dt="2023-10-03T16:47:50.102"/>
    <p1510:client id="{0E88FD70-8169-D49D-390D-FFA584163408}" v="39" dt="2023-10-24T22:20:20.893"/>
    <p1510:client id="{108FBFC7-296B-45EF-3976-15FBF28D6304}" v="266" dt="2023-09-19T20:14:53.490"/>
    <p1510:client id="{23E9ED1E-94CF-D55D-B1F7-02D13CBC48AE}" v="117" dt="2023-09-06T12:37:37.760"/>
    <p1510:client id="{33EDAF0B-7DE8-9404-2978-EBA521604E72}" v="6" dt="2023-09-05T21:04:37.458"/>
    <p1510:client id="{60E95609-3B11-0B49-7940-4B8A2AA6E249}" v="757" dt="2023-10-24T22:02:34.775"/>
    <p1510:client id="{8437F97E-6EEB-6233-0D56-665DC0EEA8E0}" v="5" dt="2023-10-03T18:00:13.257"/>
    <p1510:client id="{87171F07-FE26-DB70-B460-2D06FCF5C4BB}" v="30" dt="2023-09-18T13:19:17.934"/>
    <p1510:client id="{A759C3C3-776C-7459-3597-31741A112B6F}" v="9" dt="2023-10-25T14:52:38.337"/>
    <p1510:client id="{B7F480D1-EC40-064B-66EA-0932E73FCEA2}" v="73" dt="2023-10-02T13:49:13.131"/>
    <p1510:client id="{BB04E96A-0E34-48CF-5022-8B0A6A56A7F4}" v="5" dt="2023-09-26T00:06:21.516"/>
    <p1510:client id="{BF686A99-B62B-9A9C-2D9E-7A813484C414}" v="2" dt="2023-10-20T21:26:22.199"/>
    <p1510:client id="{C756ECF2-6172-BF39-E5EA-2345C11CD93A}" v="162" dt="2023-09-18T20:49:44.628"/>
    <p1510:client id="{CFE61097-6FB0-4C58-9F83-CD01A9853305}" v="2" dt="2023-09-20T13:57:49.277"/>
    <p1510:client id="{EC49CD5F-D99A-52BA-ED5A-D198FE6CCD09}" v="2" dt="2023-09-06T12:11:32.763"/>
    <p1510:client id="{FABEFF60-8389-4DEB-05AE-F92DDEBEA8FA}" v="1" dt="2023-09-19T20:33:06.698"/>
  </p1510:revLst>
</p1510:revInfo>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6357" autoAdjust="0"/>
  </p:normalViewPr>
  <p:slideViewPr>
    <p:cSldViewPr snapToGrid="0">
      <p:cViewPr varScale="1">
        <p:scale>
          <a:sx n="111" d="100"/>
          <a:sy n="111" d="100"/>
        </p:scale>
        <p:origin x="12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CD4CF-124B-4FDC-B14F-F3081CE56B02}"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es-ES"/>
        </a:p>
      </dgm:t>
    </dgm:pt>
    <dgm:pt modelId="{F4AD21FE-8239-4B62-92A2-1500D3E2B12E}">
      <dgm:prSet phldrT="[Texto]"/>
      <dgm:spPr>
        <a:solidFill>
          <a:srgbClr val="0070C0"/>
        </a:solidFill>
      </dgm:spPr>
      <dgm:t>
        <a:bodyPr/>
        <a:lstStyle/>
        <a:p>
          <a:r>
            <a:rPr kumimoji="0" lang="es-MX"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de la Calidad</a:t>
          </a:r>
          <a:endParaRPr lang="es-ES" dirty="0"/>
        </a:p>
      </dgm:t>
    </dgm:pt>
    <dgm:pt modelId="{930D4EC1-276F-4748-ACCE-B1B37549C48C}" type="parTrans" cxnId="{DBB9485F-0869-46B8-955A-FB1B3FD42F65}">
      <dgm:prSet/>
      <dgm:spPr/>
      <dgm:t>
        <a:bodyPr/>
        <a:lstStyle/>
        <a:p>
          <a:endParaRPr lang="es-ES"/>
        </a:p>
      </dgm:t>
    </dgm:pt>
    <dgm:pt modelId="{05EBBD07-5D25-4FA2-B6FD-8B10E3A3FEC8}" type="sibTrans" cxnId="{DBB9485F-0869-46B8-955A-FB1B3FD42F65}">
      <dgm:prSet/>
      <dgm:spPr/>
      <dgm:t>
        <a:bodyPr/>
        <a:lstStyle/>
        <a:p>
          <a:endParaRPr lang="es-ES"/>
        </a:p>
      </dgm:t>
    </dgm:pt>
    <dgm:pt modelId="{56196E85-D638-4CE9-8DC5-0E1F056BA8A9}">
      <dgm:prSet custT="1"/>
      <dgm:spPr/>
      <dgm:t>
        <a:bodyPr/>
        <a:lstStyle/>
        <a:p>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NTC ISO</a:t>
          </a:r>
          <a:endParaRPr lang="es-ES" sz="1300" dirty="0"/>
        </a:p>
      </dgm:t>
    </dgm:pt>
    <dgm:pt modelId="{63802847-82E9-40C7-95A3-47ACA84D464A}" type="parTrans" cxnId="{EA7EAD3B-2184-4069-9592-3D72CF07B711}">
      <dgm:prSet/>
      <dgm:spPr/>
      <dgm:t>
        <a:bodyPr/>
        <a:lstStyle/>
        <a:p>
          <a:endParaRPr lang="es-ES"/>
        </a:p>
      </dgm:t>
    </dgm:pt>
    <dgm:pt modelId="{A3F6A090-43E2-41FD-B49B-3CBBC13D475C}" type="sibTrans" cxnId="{EA7EAD3B-2184-4069-9592-3D72CF07B711}">
      <dgm:prSet/>
      <dgm:spPr/>
      <dgm:t>
        <a:bodyPr/>
        <a:lstStyle/>
        <a:p>
          <a:endParaRPr lang="es-ES"/>
        </a:p>
      </dgm:t>
    </dgm:pt>
    <dgm:pt modelId="{80880CCC-FC1F-4255-930C-4C6AB2C68D06}">
      <dgm:prSet phldrT="[Texto]"/>
      <dgm:spPr>
        <a:solidFill>
          <a:srgbClr val="FF832F"/>
        </a:solidFill>
      </dgm:spPr>
      <dgm:t>
        <a:bodyPr/>
        <a:lstStyle/>
        <a:p>
          <a:pPr rtl="0"/>
          <a:r>
            <a:rPr kumimoji="0" lang="es-MX"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de Seguridad y Salud en el Trabajo</a:t>
          </a:r>
          <a:endParaRPr lang="es-ES" dirty="0"/>
        </a:p>
      </dgm:t>
    </dgm:pt>
    <dgm:pt modelId="{1FBB2124-DAAE-45C7-9576-2CC48B13FD1F}" type="parTrans" cxnId="{03BAF7D9-D0CA-44D9-8D91-CA02AED2DE11}">
      <dgm:prSet/>
      <dgm:spPr/>
      <dgm:t>
        <a:bodyPr/>
        <a:lstStyle/>
        <a:p>
          <a:endParaRPr lang="es-ES"/>
        </a:p>
      </dgm:t>
    </dgm:pt>
    <dgm:pt modelId="{A05FC47F-0BD0-4A1A-B6B7-D9DA461D6508}" type="sibTrans" cxnId="{03BAF7D9-D0CA-44D9-8D91-CA02AED2DE11}">
      <dgm:prSet/>
      <dgm:spPr/>
      <dgm:t>
        <a:bodyPr/>
        <a:lstStyle/>
        <a:p>
          <a:endParaRPr lang="es-ES"/>
        </a:p>
      </dgm:t>
    </dgm:pt>
    <dgm:pt modelId="{25EC6B3D-2C99-4905-A2B3-5A19B7B13012}">
      <dgm:prSet phldrT="[Texto]" custT="1"/>
      <dgm:spPr/>
      <dgm:t>
        <a:bodyPr/>
        <a:lstStyle/>
        <a:p>
          <a:pPr rtl="0"/>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Decreto 1072 de 2015</a:t>
          </a:r>
          <a:endParaRPr lang="es-ES" sz="1300" dirty="0"/>
        </a:p>
      </dgm:t>
    </dgm:pt>
    <dgm:pt modelId="{EC10F613-F715-49B9-AB3E-45D569753413}" type="parTrans" cxnId="{6E909DDE-58DE-43F0-B25F-937C02F08497}">
      <dgm:prSet/>
      <dgm:spPr/>
      <dgm:t>
        <a:bodyPr/>
        <a:lstStyle/>
        <a:p>
          <a:endParaRPr lang="es-ES"/>
        </a:p>
      </dgm:t>
    </dgm:pt>
    <dgm:pt modelId="{7F520F43-4A9A-4AA5-A468-BD511E6FA7B7}" type="sibTrans" cxnId="{6E909DDE-58DE-43F0-B25F-937C02F08497}">
      <dgm:prSet/>
      <dgm:spPr/>
      <dgm:t>
        <a:bodyPr/>
        <a:lstStyle/>
        <a:p>
          <a:endParaRPr lang="es-ES"/>
        </a:p>
      </dgm:t>
    </dgm:pt>
    <dgm:pt modelId="{E3BB2D20-E776-440B-8AC6-44F9DA6C09B6}">
      <dgm:prSet phldrT="[Texto]"/>
      <dgm:spPr>
        <a:solidFill>
          <a:schemeClr val="accent2"/>
        </a:solidFill>
      </dgm:spPr>
      <dgm:t>
        <a:bodyPr/>
        <a:lstStyle/>
        <a:p>
          <a:pPr rtl="0"/>
          <a:r>
            <a:rPr kumimoji="0" lang="es-MX"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Ambiental</a:t>
          </a:r>
          <a:endParaRPr lang="es-ES" dirty="0"/>
        </a:p>
      </dgm:t>
    </dgm:pt>
    <dgm:pt modelId="{A480BFE2-A588-4D95-8622-BE3D83997CC7}" type="parTrans" cxnId="{B86A2222-FCBD-4D1E-8843-1F5B1B0906B4}">
      <dgm:prSet/>
      <dgm:spPr/>
      <dgm:t>
        <a:bodyPr/>
        <a:lstStyle/>
        <a:p>
          <a:endParaRPr lang="es-ES"/>
        </a:p>
      </dgm:t>
    </dgm:pt>
    <dgm:pt modelId="{0690D64E-7218-4E7F-8980-2DAFFDF17F40}" type="sibTrans" cxnId="{B86A2222-FCBD-4D1E-8843-1F5B1B0906B4}">
      <dgm:prSet/>
      <dgm:spPr/>
      <dgm:t>
        <a:bodyPr/>
        <a:lstStyle/>
        <a:p>
          <a:endParaRPr lang="es-ES"/>
        </a:p>
      </dgm:t>
    </dgm:pt>
    <dgm:pt modelId="{1AFCF569-8AFF-4EF6-8514-9312E0CAE458}">
      <dgm:prSet phldrT="[Texto]" custT="1"/>
      <dgm:spPr/>
      <dgm:t>
        <a:bodyPr/>
        <a:lstStyle/>
        <a:p>
          <a:pPr rtl="0"/>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Basura Cero</a:t>
          </a:r>
          <a:endParaRPr lang="es-ES" sz="1300" dirty="0"/>
        </a:p>
      </dgm:t>
    </dgm:pt>
    <dgm:pt modelId="{9F40F032-5DE7-4A8C-9804-E41081A741AC}" type="parTrans" cxnId="{86F4A187-57BD-453E-8E4E-9609CEEDFB48}">
      <dgm:prSet/>
      <dgm:spPr/>
      <dgm:t>
        <a:bodyPr/>
        <a:lstStyle/>
        <a:p>
          <a:endParaRPr lang="es-ES"/>
        </a:p>
      </dgm:t>
    </dgm:pt>
    <dgm:pt modelId="{8602520B-F04B-4F3F-BD54-F89B049D682B}" type="sibTrans" cxnId="{86F4A187-57BD-453E-8E4E-9609CEEDFB48}">
      <dgm:prSet/>
      <dgm:spPr/>
      <dgm:t>
        <a:bodyPr/>
        <a:lstStyle/>
        <a:p>
          <a:endParaRPr lang="es-ES"/>
        </a:p>
      </dgm:t>
    </dgm:pt>
    <dgm:pt modelId="{D23E4EC7-BB1E-43EA-8447-7E30395E27F4}">
      <dgm:prSet phldrT="[Texto]" custT="1"/>
      <dgm:spPr/>
      <dgm:t>
        <a:bodyPr/>
        <a:lstStyle/>
        <a:p>
          <a:pPr rtl="0"/>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NTC ISO 45001:2018 </a:t>
          </a:r>
          <a:endParaRPr lang="es-ES" sz="1300" dirty="0"/>
        </a:p>
      </dgm:t>
    </dgm:pt>
    <dgm:pt modelId="{D79098C5-AFC5-481E-92C2-F6EA4A3C85DC}" type="parTrans" cxnId="{F867C991-0CBE-4CE7-AE6F-774353DDE779}">
      <dgm:prSet/>
      <dgm:spPr/>
      <dgm:t>
        <a:bodyPr/>
        <a:lstStyle/>
        <a:p>
          <a:endParaRPr lang="es-ES"/>
        </a:p>
      </dgm:t>
    </dgm:pt>
    <dgm:pt modelId="{F0E574F0-1F5C-4E27-97C4-B81F8CBFF76C}" type="sibTrans" cxnId="{F867C991-0CBE-4CE7-AE6F-774353DDE779}">
      <dgm:prSet/>
      <dgm:spPr/>
      <dgm:t>
        <a:bodyPr/>
        <a:lstStyle/>
        <a:p>
          <a:endParaRPr lang="es-ES"/>
        </a:p>
      </dgm:t>
    </dgm:pt>
    <dgm:pt modelId="{EAE22C43-4244-4BD5-A8DE-08A62CD67E2E}">
      <dgm:prSet phldrT="[Texto]" custT="1"/>
      <dgm:spPr/>
      <dgm:t>
        <a:bodyPr/>
        <a:lstStyle/>
        <a:p>
          <a:pPr rtl="0"/>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NTC ISO 14001:2015</a:t>
          </a:r>
          <a:endParaRPr lang="es-ES" sz="1300" dirty="0"/>
        </a:p>
      </dgm:t>
    </dgm:pt>
    <dgm:pt modelId="{7B5B4557-1E35-48F5-A015-E708D4D78F62}" type="parTrans" cxnId="{3A725D1B-9E76-40C1-99FD-F054EEEC8B38}">
      <dgm:prSet/>
      <dgm:spPr/>
      <dgm:t>
        <a:bodyPr/>
        <a:lstStyle/>
        <a:p>
          <a:endParaRPr lang="es-ES"/>
        </a:p>
      </dgm:t>
    </dgm:pt>
    <dgm:pt modelId="{889C25C9-0D43-43FC-A021-6A70211A1F26}" type="sibTrans" cxnId="{3A725D1B-9E76-40C1-99FD-F054EEEC8B38}">
      <dgm:prSet/>
      <dgm:spPr/>
      <dgm:t>
        <a:bodyPr/>
        <a:lstStyle/>
        <a:p>
          <a:endParaRPr lang="es-ES"/>
        </a:p>
      </dgm:t>
    </dgm:pt>
    <dgm:pt modelId="{7FFBC68F-1EA6-420B-9611-326AB6475F6D}">
      <dgm:prSet custT="1"/>
      <dgm:spPr/>
      <dgm:t>
        <a:bodyPr/>
        <a:lstStyle/>
        <a:p>
          <a:r>
            <a:rPr kumimoji="0" lang="es-MX" sz="1300" b="1" i="0" u="none" strike="noStrike" cap="none" spc="0" normalizeH="0" baseline="0" noProof="0" dirty="0">
              <a:ln/>
              <a:effectLst/>
              <a:uLnTx/>
              <a:uFillTx/>
              <a:latin typeface="Arial" panose="020B0604020202020204" pitchFamily="34" charset="0"/>
              <a:ea typeface="Calibri"/>
              <a:cs typeface="Arial" panose="020B0604020202020204" pitchFamily="34" charset="0"/>
              <a:sym typeface="Calibri"/>
            </a:rPr>
            <a:t> 9001:2015</a:t>
          </a:r>
          <a:endParaRPr lang="es-ES" sz="1300" dirty="0"/>
        </a:p>
      </dgm:t>
    </dgm:pt>
    <dgm:pt modelId="{813B27A5-E0AF-4240-B85E-E6A312B8C8E6}" type="parTrans" cxnId="{651697F0-92AF-4A29-BCE0-673D037BB2BA}">
      <dgm:prSet/>
      <dgm:spPr/>
      <dgm:t>
        <a:bodyPr/>
        <a:lstStyle/>
        <a:p>
          <a:endParaRPr lang="es-CO"/>
        </a:p>
      </dgm:t>
    </dgm:pt>
    <dgm:pt modelId="{17E4CC0D-71F0-452A-8BB0-1909CFA92A36}" type="sibTrans" cxnId="{651697F0-92AF-4A29-BCE0-673D037BB2BA}">
      <dgm:prSet/>
      <dgm:spPr/>
      <dgm:t>
        <a:bodyPr/>
        <a:lstStyle/>
        <a:p>
          <a:endParaRPr lang="es-CO"/>
        </a:p>
      </dgm:t>
    </dgm:pt>
    <dgm:pt modelId="{64E409E6-B33C-471A-A451-1B7960EA8C68}" type="pres">
      <dgm:prSet presAssocID="{487CD4CF-124B-4FDC-B14F-F3081CE56B02}" presName="composite" presStyleCnt="0">
        <dgm:presLayoutVars>
          <dgm:chMax val="5"/>
          <dgm:dir/>
          <dgm:animLvl val="ctr"/>
          <dgm:resizeHandles val="exact"/>
        </dgm:presLayoutVars>
      </dgm:prSet>
      <dgm:spPr/>
    </dgm:pt>
    <dgm:pt modelId="{DDAF0888-0FB6-4541-A7EE-D5CE566E10E0}" type="pres">
      <dgm:prSet presAssocID="{487CD4CF-124B-4FDC-B14F-F3081CE56B02}" presName="cycle" presStyleCnt="0"/>
      <dgm:spPr/>
    </dgm:pt>
    <dgm:pt modelId="{E5E51DA3-ABDF-491B-99F4-DD5BA0F6A6FC}" type="pres">
      <dgm:prSet presAssocID="{487CD4CF-124B-4FDC-B14F-F3081CE56B02}" presName="centerShape" presStyleCnt="0"/>
      <dgm:spPr/>
    </dgm:pt>
    <dgm:pt modelId="{20506B11-C225-4FF0-BF5E-51E006165136}" type="pres">
      <dgm:prSet presAssocID="{487CD4CF-124B-4FDC-B14F-F3081CE56B02}" presName="connSite" presStyleLbl="node1" presStyleIdx="0" presStyleCnt="4"/>
      <dgm:spPr/>
    </dgm:pt>
    <dgm:pt modelId="{B841FA16-7FF5-4706-92F1-F6CE35D7725B}" type="pres">
      <dgm:prSet presAssocID="{487CD4CF-124B-4FDC-B14F-F3081CE56B02}" presName="visible" presStyleLbl="node1" presStyleIdx="0" presStyleCnt="4"/>
      <dgm:spPr>
        <a:blipFill rotWithShape="1">
          <a:blip xmlns:r="http://schemas.openxmlformats.org/officeDocument/2006/relationships" r:embed="rId1"/>
          <a:stretch>
            <a:fillRect/>
          </a:stretch>
        </a:blipFill>
      </dgm:spPr>
    </dgm:pt>
    <dgm:pt modelId="{E1546EDB-2E1D-49C0-9026-D8BBA6F6A68A}" type="pres">
      <dgm:prSet presAssocID="{930D4EC1-276F-4748-ACCE-B1B37549C48C}" presName="Name25" presStyleLbl="parChTrans1D1" presStyleIdx="0" presStyleCnt="3"/>
      <dgm:spPr/>
    </dgm:pt>
    <dgm:pt modelId="{78D7D445-950D-4EA0-A05D-F01F8A2E70D4}" type="pres">
      <dgm:prSet presAssocID="{F4AD21FE-8239-4B62-92A2-1500D3E2B12E}" presName="node" presStyleCnt="0"/>
      <dgm:spPr/>
    </dgm:pt>
    <dgm:pt modelId="{403E02F8-3CB0-43E9-B539-53D1F0240709}" type="pres">
      <dgm:prSet presAssocID="{F4AD21FE-8239-4B62-92A2-1500D3E2B12E}" presName="parentNode" presStyleLbl="node1" presStyleIdx="1" presStyleCnt="4">
        <dgm:presLayoutVars>
          <dgm:chMax val="1"/>
          <dgm:bulletEnabled val="1"/>
        </dgm:presLayoutVars>
      </dgm:prSet>
      <dgm:spPr/>
    </dgm:pt>
    <dgm:pt modelId="{4086640C-EA35-44BC-A842-D0D3E34D3B06}" type="pres">
      <dgm:prSet presAssocID="{F4AD21FE-8239-4B62-92A2-1500D3E2B12E}" presName="childNode" presStyleLbl="revTx" presStyleIdx="0" presStyleCnt="3">
        <dgm:presLayoutVars>
          <dgm:bulletEnabled val="1"/>
        </dgm:presLayoutVars>
      </dgm:prSet>
      <dgm:spPr/>
    </dgm:pt>
    <dgm:pt modelId="{BC23E3CC-ED92-4E3D-B50F-BB2C4C8905A8}" type="pres">
      <dgm:prSet presAssocID="{1FBB2124-DAAE-45C7-9576-2CC48B13FD1F}" presName="Name25" presStyleLbl="parChTrans1D1" presStyleIdx="1" presStyleCnt="3"/>
      <dgm:spPr/>
    </dgm:pt>
    <dgm:pt modelId="{9B7015E2-6B07-4FED-87D2-906F8674BD57}" type="pres">
      <dgm:prSet presAssocID="{80880CCC-FC1F-4255-930C-4C6AB2C68D06}" presName="node" presStyleCnt="0"/>
      <dgm:spPr/>
    </dgm:pt>
    <dgm:pt modelId="{CF936104-C641-415D-91B2-4577136C3C1A}" type="pres">
      <dgm:prSet presAssocID="{80880CCC-FC1F-4255-930C-4C6AB2C68D06}" presName="parentNode" presStyleLbl="node1" presStyleIdx="2" presStyleCnt="4">
        <dgm:presLayoutVars>
          <dgm:chMax val="1"/>
          <dgm:bulletEnabled val="1"/>
        </dgm:presLayoutVars>
      </dgm:prSet>
      <dgm:spPr/>
    </dgm:pt>
    <dgm:pt modelId="{07C7234B-81E1-4A9E-8E2B-85477D7041E0}" type="pres">
      <dgm:prSet presAssocID="{80880CCC-FC1F-4255-930C-4C6AB2C68D06}" presName="childNode" presStyleLbl="revTx" presStyleIdx="1" presStyleCnt="3">
        <dgm:presLayoutVars>
          <dgm:bulletEnabled val="1"/>
        </dgm:presLayoutVars>
      </dgm:prSet>
      <dgm:spPr/>
    </dgm:pt>
    <dgm:pt modelId="{7D450F71-CE08-435A-9911-8D59773B9B5B}" type="pres">
      <dgm:prSet presAssocID="{A480BFE2-A588-4D95-8622-BE3D83997CC7}" presName="Name25" presStyleLbl="parChTrans1D1" presStyleIdx="2" presStyleCnt="3"/>
      <dgm:spPr/>
    </dgm:pt>
    <dgm:pt modelId="{E90F0590-B9FA-4ACC-82B3-5C8A432F9983}" type="pres">
      <dgm:prSet presAssocID="{E3BB2D20-E776-440B-8AC6-44F9DA6C09B6}" presName="node" presStyleCnt="0"/>
      <dgm:spPr/>
    </dgm:pt>
    <dgm:pt modelId="{C0415AF3-6B8C-4FAA-BA29-2D5B1CDA39B6}" type="pres">
      <dgm:prSet presAssocID="{E3BB2D20-E776-440B-8AC6-44F9DA6C09B6}" presName="parentNode" presStyleLbl="node1" presStyleIdx="3" presStyleCnt="4">
        <dgm:presLayoutVars>
          <dgm:chMax val="1"/>
          <dgm:bulletEnabled val="1"/>
        </dgm:presLayoutVars>
      </dgm:prSet>
      <dgm:spPr/>
    </dgm:pt>
    <dgm:pt modelId="{74F8345A-6F94-4069-8017-7C734BC0899E}" type="pres">
      <dgm:prSet presAssocID="{E3BB2D20-E776-440B-8AC6-44F9DA6C09B6}" presName="childNode" presStyleLbl="revTx" presStyleIdx="2" presStyleCnt="3">
        <dgm:presLayoutVars>
          <dgm:bulletEnabled val="1"/>
        </dgm:presLayoutVars>
      </dgm:prSet>
      <dgm:spPr/>
    </dgm:pt>
  </dgm:ptLst>
  <dgm:cxnLst>
    <dgm:cxn modelId="{93B5D114-F952-4200-8755-3C294053B1AC}" type="presOf" srcId="{7FFBC68F-1EA6-420B-9611-326AB6475F6D}" destId="{4086640C-EA35-44BC-A842-D0D3E34D3B06}" srcOrd="0" destOrd="1" presId="urn:microsoft.com/office/officeart/2005/8/layout/radial2"/>
    <dgm:cxn modelId="{3A725D1B-9E76-40C1-99FD-F054EEEC8B38}" srcId="{E3BB2D20-E776-440B-8AC6-44F9DA6C09B6}" destId="{EAE22C43-4244-4BD5-A8DE-08A62CD67E2E}" srcOrd="0" destOrd="0" parTransId="{7B5B4557-1E35-48F5-A015-E708D4D78F62}" sibTransId="{889C25C9-0D43-43FC-A021-6A70211A1F26}"/>
    <dgm:cxn modelId="{4FAC2920-5BBD-471D-BA33-03D140CB2E28}" type="presOf" srcId="{E3BB2D20-E776-440B-8AC6-44F9DA6C09B6}" destId="{C0415AF3-6B8C-4FAA-BA29-2D5B1CDA39B6}" srcOrd="0" destOrd="0" presId="urn:microsoft.com/office/officeart/2005/8/layout/radial2"/>
    <dgm:cxn modelId="{B86A2222-FCBD-4D1E-8843-1F5B1B0906B4}" srcId="{487CD4CF-124B-4FDC-B14F-F3081CE56B02}" destId="{E3BB2D20-E776-440B-8AC6-44F9DA6C09B6}" srcOrd="2" destOrd="0" parTransId="{A480BFE2-A588-4D95-8622-BE3D83997CC7}" sibTransId="{0690D64E-7218-4E7F-8980-2DAFFDF17F40}"/>
    <dgm:cxn modelId="{E5BDF737-17AC-43AC-A248-F119BC53CC34}" type="presOf" srcId="{930D4EC1-276F-4748-ACCE-B1B37549C48C}" destId="{E1546EDB-2E1D-49C0-9026-D8BBA6F6A68A}" srcOrd="0" destOrd="0" presId="urn:microsoft.com/office/officeart/2005/8/layout/radial2"/>
    <dgm:cxn modelId="{EA7EAD3B-2184-4069-9592-3D72CF07B711}" srcId="{F4AD21FE-8239-4B62-92A2-1500D3E2B12E}" destId="{56196E85-D638-4CE9-8DC5-0E1F056BA8A9}" srcOrd="0" destOrd="0" parTransId="{63802847-82E9-40C7-95A3-47ACA84D464A}" sibTransId="{A3F6A090-43E2-41FD-B49B-3CBBC13D475C}"/>
    <dgm:cxn modelId="{5C3C0C40-E677-40CF-8F8C-FF39BEA38EDF}" type="presOf" srcId="{56196E85-D638-4CE9-8DC5-0E1F056BA8A9}" destId="{4086640C-EA35-44BC-A842-D0D3E34D3B06}" srcOrd="0" destOrd="0" presId="urn:microsoft.com/office/officeart/2005/8/layout/radial2"/>
    <dgm:cxn modelId="{DBB9485F-0869-46B8-955A-FB1B3FD42F65}" srcId="{487CD4CF-124B-4FDC-B14F-F3081CE56B02}" destId="{F4AD21FE-8239-4B62-92A2-1500D3E2B12E}" srcOrd="0" destOrd="0" parTransId="{930D4EC1-276F-4748-ACCE-B1B37549C48C}" sibTransId="{05EBBD07-5D25-4FA2-B6FD-8B10E3A3FEC8}"/>
    <dgm:cxn modelId="{978F4773-6198-4E47-BC6E-7DBDC247EDBC}" type="presOf" srcId="{EAE22C43-4244-4BD5-A8DE-08A62CD67E2E}" destId="{74F8345A-6F94-4069-8017-7C734BC0899E}" srcOrd="0" destOrd="0" presId="urn:microsoft.com/office/officeart/2005/8/layout/radial2"/>
    <dgm:cxn modelId="{25696359-6390-4AA9-865E-EACAFC468250}" type="presOf" srcId="{1AFCF569-8AFF-4EF6-8514-9312E0CAE458}" destId="{74F8345A-6F94-4069-8017-7C734BC0899E}" srcOrd="0" destOrd="1" presId="urn:microsoft.com/office/officeart/2005/8/layout/radial2"/>
    <dgm:cxn modelId="{EDADF07B-D32D-430B-A5DE-57A4265DDB0D}" type="presOf" srcId="{1FBB2124-DAAE-45C7-9576-2CC48B13FD1F}" destId="{BC23E3CC-ED92-4E3D-B50F-BB2C4C8905A8}" srcOrd="0" destOrd="0" presId="urn:microsoft.com/office/officeart/2005/8/layout/radial2"/>
    <dgm:cxn modelId="{86F4A187-57BD-453E-8E4E-9609CEEDFB48}" srcId="{E3BB2D20-E776-440B-8AC6-44F9DA6C09B6}" destId="{1AFCF569-8AFF-4EF6-8514-9312E0CAE458}" srcOrd="1" destOrd="0" parTransId="{9F40F032-5DE7-4A8C-9804-E41081A741AC}" sibTransId="{8602520B-F04B-4F3F-BD54-F89B049D682B}"/>
    <dgm:cxn modelId="{F867C991-0CBE-4CE7-AE6F-774353DDE779}" srcId="{80880CCC-FC1F-4255-930C-4C6AB2C68D06}" destId="{D23E4EC7-BB1E-43EA-8447-7E30395E27F4}" srcOrd="0" destOrd="0" parTransId="{D79098C5-AFC5-481E-92C2-F6EA4A3C85DC}" sibTransId="{F0E574F0-1F5C-4E27-97C4-B81F8CBFF76C}"/>
    <dgm:cxn modelId="{9874E391-AE9A-4613-9EB2-E10855B16366}" type="presOf" srcId="{A480BFE2-A588-4D95-8622-BE3D83997CC7}" destId="{7D450F71-CE08-435A-9911-8D59773B9B5B}" srcOrd="0" destOrd="0" presId="urn:microsoft.com/office/officeart/2005/8/layout/radial2"/>
    <dgm:cxn modelId="{9E48DBC2-6694-4F99-A103-9D5FDDF306E6}" type="presOf" srcId="{F4AD21FE-8239-4B62-92A2-1500D3E2B12E}" destId="{403E02F8-3CB0-43E9-B539-53D1F0240709}" srcOrd="0" destOrd="0" presId="urn:microsoft.com/office/officeart/2005/8/layout/radial2"/>
    <dgm:cxn modelId="{D89B61CF-71EB-44F3-98C3-21CE5D782EDF}" type="presOf" srcId="{25EC6B3D-2C99-4905-A2B3-5A19B7B13012}" destId="{07C7234B-81E1-4A9E-8E2B-85477D7041E0}" srcOrd="0" destOrd="1" presId="urn:microsoft.com/office/officeart/2005/8/layout/radial2"/>
    <dgm:cxn modelId="{03BAF7D9-D0CA-44D9-8D91-CA02AED2DE11}" srcId="{487CD4CF-124B-4FDC-B14F-F3081CE56B02}" destId="{80880CCC-FC1F-4255-930C-4C6AB2C68D06}" srcOrd="1" destOrd="0" parTransId="{1FBB2124-DAAE-45C7-9576-2CC48B13FD1F}" sibTransId="{A05FC47F-0BD0-4A1A-B6B7-D9DA461D6508}"/>
    <dgm:cxn modelId="{A4D756DA-5812-4861-AF29-8BDE5F79F508}" type="presOf" srcId="{487CD4CF-124B-4FDC-B14F-F3081CE56B02}" destId="{64E409E6-B33C-471A-A451-1B7960EA8C68}" srcOrd="0" destOrd="0" presId="urn:microsoft.com/office/officeart/2005/8/layout/radial2"/>
    <dgm:cxn modelId="{6E909DDE-58DE-43F0-B25F-937C02F08497}" srcId="{80880CCC-FC1F-4255-930C-4C6AB2C68D06}" destId="{25EC6B3D-2C99-4905-A2B3-5A19B7B13012}" srcOrd="1" destOrd="0" parTransId="{EC10F613-F715-49B9-AB3E-45D569753413}" sibTransId="{7F520F43-4A9A-4AA5-A468-BD511E6FA7B7}"/>
    <dgm:cxn modelId="{228F0CEF-2806-4802-B9F2-D4F9462DE15B}" type="presOf" srcId="{D23E4EC7-BB1E-43EA-8447-7E30395E27F4}" destId="{07C7234B-81E1-4A9E-8E2B-85477D7041E0}" srcOrd="0" destOrd="0" presId="urn:microsoft.com/office/officeart/2005/8/layout/radial2"/>
    <dgm:cxn modelId="{8C7087F0-F558-4396-BE60-C40770BDB88C}" type="presOf" srcId="{80880CCC-FC1F-4255-930C-4C6AB2C68D06}" destId="{CF936104-C641-415D-91B2-4577136C3C1A}" srcOrd="0" destOrd="0" presId="urn:microsoft.com/office/officeart/2005/8/layout/radial2"/>
    <dgm:cxn modelId="{651697F0-92AF-4A29-BCE0-673D037BB2BA}" srcId="{F4AD21FE-8239-4B62-92A2-1500D3E2B12E}" destId="{7FFBC68F-1EA6-420B-9611-326AB6475F6D}" srcOrd="1" destOrd="0" parTransId="{813B27A5-E0AF-4240-B85E-E6A312B8C8E6}" sibTransId="{17E4CC0D-71F0-452A-8BB0-1909CFA92A36}"/>
    <dgm:cxn modelId="{9DA3A128-2619-4AE6-A7A6-F641230136E7}" type="presParOf" srcId="{64E409E6-B33C-471A-A451-1B7960EA8C68}" destId="{DDAF0888-0FB6-4541-A7EE-D5CE566E10E0}" srcOrd="0" destOrd="0" presId="urn:microsoft.com/office/officeart/2005/8/layout/radial2"/>
    <dgm:cxn modelId="{C11F5B45-C693-4199-9DAE-CDF8E0B18743}" type="presParOf" srcId="{DDAF0888-0FB6-4541-A7EE-D5CE566E10E0}" destId="{E5E51DA3-ABDF-491B-99F4-DD5BA0F6A6FC}" srcOrd="0" destOrd="0" presId="urn:microsoft.com/office/officeart/2005/8/layout/radial2"/>
    <dgm:cxn modelId="{A3F8C09C-6205-427C-8E07-7975BB2C87E0}" type="presParOf" srcId="{E5E51DA3-ABDF-491B-99F4-DD5BA0F6A6FC}" destId="{20506B11-C225-4FF0-BF5E-51E006165136}" srcOrd="0" destOrd="0" presId="urn:microsoft.com/office/officeart/2005/8/layout/radial2"/>
    <dgm:cxn modelId="{5FEBE052-05A2-4AFB-B4D6-66BAD82C63FF}" type="presParOf" srcId="{E5E51DA3-ABDF-491B-99F4-DD5BA0F6A6FC}" destId="{B841FA16-7FF5-4706-92F1-F6CE35D7725B}" srcOrd="1" destOrd="0" presId="urn:microsoft.com/office/officeart/2005/8/layout/radial2"/>
    <dgm:cxn modelId="{FEADA6D6-C339-4A24-9BF6-96A42C295C29}" type="presParOf" srcId="{DDAF0888-0FB6-4541-A7EE-D5CE566E10E0}" destId="{E1546EDB-2E1D-49C0-9026-D8BBA6F6A68A}" srcOrd="1" destOrd="0" presId="urn:microsoft.com/office/officeart/2005/8/layout/radial2"/>
    <dgm:cxn modelId="{6D7AD975-0BBD-4CCD-8A2E-5F9844FD4220}" type="presParOf" srcId="{DDAF0888-0FB6-4541-A7EE-D5CE566E10E0}" destId="{78D7D445-950D-4EA0-A05D-F01F8A2E70D4}" srcOrd="2" destOrd="0" presId="urn:microsoft.com/office/officeart/2005/8/layout/radial2"/>
    <dgm:cxn modelId="{B25FDC6F-DA73-433E-A527-3E9F99DDDD1D}" type="presParOf" srcId="{78D7D445-950D-4EA0-A05D-F01F8A2E70D4}" destId="{403E02F8-3CB0-43E9-B539-53D1F0240709}" srcOrd="0" destOrd="0" presId="urn:microsoft.com/office/officeart/2005/8/layout/radial2"/>
    <dgm:cxn modelId="{D9DFA2A7-B8F6-4A8F-BCA1-D18619FC3174}" type="presParOf" srcId="{78D7D445-950D-4EA0-A05D-F01F8A2E70D4}" destId="{4086640C-EA35-44BC-A842-D0D3E34D3B06}" srcOrd="1" destOrd="0" presId="urn:microsoft.com/office/officeart/2005/8/layout/radial2"/>
    <dgm:cxn modelId="{D11B7F0A-FE59-48EB-A91C-179312E52C2D}" type="presParOf" srcId="{DDAF0888-0FB6-4541-A7EE-D5CE566E10E0}" destId="{BC23E3CC-ED92-4E3D-B50F-BB2C4C8905A8}" srcOrd="3" destOrd="0" presId="urn:microsoft.com/office/officeart/2005/8/layout/radial2"/>
    <dgm:cxn modelId="{E3206DFA-943F-4635-AF25-ECA16908C88A}" type="presParOf" srcId="{DDAF0888-0FB6-4541-A7EE-D5CE566E10E0}" destId="{9B7015E2-6B07-4FED-87D2-906F8674BD57}" srcOrd="4" destOrd="0" presId="urn:microsoft.com/office/officeart/2005/8/layout/radial2"/>
    <dgm:cxn modelId="{1CEBAD6A-F808-4ECA-9271-5F4604DFBD1C}" type="presParOf" srcId="{9B7015E2-6B07-4FED-87D2-906F8674BD57}" destId="{CF936104-C641-415D-91B2-4577136C3C1A}" srcOrd="0" destOrd="0" presId="urn:microsoft.com/office/officeart/2005/8/layout/radial2"/>
    <dgm:cxn modelId="{76FACA49-5504-4AEA-9179-6ED32BE80497}" type="presParOf" srcId="{9B7015E2-6B07-4FED-87D2-906F8674BD57}" destId="{07C7234B-81E1-4A9E-8E2B-85477D7041E0}" srcOrd="1" destOrd="0" presId="urn:microsoft.com/office/officeart/2005/8/layout/radial2"/>
    <dgm:cxn modelId="{681268F7-FCE7-4355-8965-29DC51482A94}" type="presParOf" srcId="{DDAF0888-0FB6-4541-A7EE-D5CE566E10E0}" destId="{7D450F71-CE08-435A-9911-8D59773B9B5B}" srcOrd="5" destOrd="0" presId="urn:microsoft.com/office/officeart/2005/8/layout/radial2"/>
    <dgm:cxn modelId="{6564E912-6B4B-48D7-8038-DC603F5FBEB8}" type="presParOf" srcId="{DDAF0888-0FB6-4541-A7EE-D5CE566E10E0}" destId="{E90F0590-B9FA-4ACC-82B3-5C8A432F9983}" srcOrd="6" destOrd="0" presId="urn:microsoft.com/office/officeart/2005/8/layout/radial2"/>
    <dgm:cxn modelId="{64821D50-E729-48DF-B796-35AAA2D8B238}" type="presParOf" srcId="{E90F0590-B9FA-4ACC-82B3-5C8A432F9983}" destId="{C0415AF3-6B8C-4FAA-BA29-2D5B1CDA39B6}" srcOrd="0" destOrd="0" presId="urn:microsoft.com/office/officeart/2005/8/layout/radial2"/>
    <dgm:cxn modelId="{85D5DC3D-551E-41F7-B169-AF037DA77B50}" type="presParOf" srcId="{E90F0590-B9FA-4ACC-82B3-5C8A432F9983}" destId="{74F8345A-6F94-4069-8017-7C734BC0899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D27645-B3FE-41BD-8C55-75EE151E60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E2F1C79B-9155-4189-956C-BC39944FE56F}" type="pres">
      <dgm:prSet presAssocID="{CBD27645-B3FE-41BD-8C55-75EE151E60D7}" presName="linearFlow" presStyleCnt="0">
        <dgm:presLayoutVars>
          <dgm:dir/>
          <dgm:resizeHandles val="exact"/>
        </dgm:presLayoutVars>
      </dgm:prSet>
      <dgm:spPr/>
    </dgm:pt>
  </dgm:ptLst>
  <dgm:cxnLst>
    <dgm:cxn modelId="{DDF5335C-DE3E-4786-8D9B-109CF5779A41}" type="presOf" srcId="{CBD27645-B3FE-41BD-8C55-75EE151E60D7}" destId="{E2F1C79B-9155-4189-956C-BC39944FE56F}" srcOrd="0"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2E9155-5941-4964-B6C1-CA60E9D9B282}"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CO"/>
        </a:p>
      </dgm:t>
    </dgm:pt>
    <dgm:pt modelId="{7129F2EE-577F-45BD-9710-F09E2F55AC92}">
      <dgm:prSet custT="1"/>
      <dgm:spPr/>
      <dgm:t>
        <a:bodyPr/>
        <a:lstStyle/>
        <a:p>
          <a:r>
            <a:rPr lang="es-MX" sz="2000" b="1" dirty="0">
              <a:latin typeface="Georgia" panose="02040502050405020303" pitchFamily="18" charset="0"/>
            </a:rPr>
            <a:t>Accesibilidad y equidad</a:t>
          </a:r>
          <a:r>
            <a:rPr lang="es-MX" sz="1800" b="1" dirty="0">
              <a:latin typeface="Georgia" panose="02040502050405020303" pitchFamily="18" charset="0"/>
            </a:rPr>
            <a:t>: </a:t>
          </a:r>
          <a:r>
            <a:rPr lang="es-MX" sz="1800" dirty="0">
              <a:latin typeface="Georgia" panose="02040502050405020303" pitchFamily="18" charset="0"/>
            </a:rPr>
            <a:t>Las organizaciones exitosas son inclusivas, flexibles, transparentes y responsables, para abordar las necesidades individuales, especiales, interés, habilidades y origen de los estudiantes. </a:t>
          </a:r>
          <a:endParaRPr lang="es-CO" sz="1800" dirty="0">
            <a:latin typeface="Georgia" panose="02040502050405020303" pitchFamily="18" charset="0"/>
          </a:endParaRPr>
        </a:p>
      </dgm:t>
    </dgm:pt>
    <dgm:pt modelId="{A994E247-A7C9-413D-BD6E-07E8E6232BA2}" type="parTrans" cxnId="{FF1D79BF-1D92-4D5C-A60C-81512FBA5C2C}">
      <dgm:prSet/>
      <dgm:spPr/>
      <dgm:t>
        <a:bodyPr/>
        <a:lstStyle/>
        <a:p>
          <a:endParaRPr lang="es-CO" sz="1800"/>
        </a:p>
      </dgm:t>
    </dgm:pt>
    <dgm:pt modelId="{DFBDDCA3-D7F9-4C86-9D29-A3CCBB8D16E2}" type="sibTrans" cxnId="{FF1D79BF-1D92-4D5C-A60C-81512FBA5C2C}">
      <dgm:prSet/>
      <dgm:spPr/>
      <dgm:t>
        <a:bodyPr/>
        <a:lstStyle/>
        <a:p>
          <a:endParaRPr lang="es-CO" sz="1800"/>
        </a:p>
      </dgm:t>
    </dgm:pt>
    <dgm:pt modelId="{673DFC4C-3596-4CAD-B469-CE7B39DA1479}">
      <dgm:prSet custT="1"/>
      <dgm:spPr/>
      <dgm:t>
        <a:bodyPr/>
        <a:lstStyle/>
        <a:p>
          <a:r>
            <a:rPr lang="es-MX" sz="2000" b="1" dirty="0">
              <a:latin typeface="Georgia" panose="02040502050405020303" pitchFamily="18" charset="0"/>
            </a:rPr>
            <a:t>Seguridad y Protección de datos:</a:t>
          </a:r>
          <a:r>
            <a:rPr lang="es-MX" sz="1800" dirty="0">
              <a:latin typeface="Georgia" panose="02040502050405020303" pitchFamily="18" charset="0"/>
            </a:rPr>
            <a:t> Las organizaciones exitosas crearán confianza al garantizar la confidencialidad, la integridad y la disponibilidad de los datos mediante la identificación  de amenazas y vulnerabilidades de sus actividades y establecer controles para prevenir y mitigar esas amenazas y vulnerabilidades</a:t>
          </a:r>
          <a:endParaRPr lang="es-CO" sz="1800" dirty="0">
            <a:latin typeface="Georgia" panose="02040502050405020303" pitchFamily="18" charset="0"/>
          </a:endParaRPr>
        </a:p>
      </dgm:t>
    </dgm:pt>
    <dgm:pt modelId="{6831707C-B254-4303-B011-51937E185503}" type="parTrans" cxnId="{0218DB77-B762-4E6D-83BE-52042C7717C3}">
      <dgm:prSet/>
      <dgm:spPr/>
      <dgm:t>
        <a:bodyPr/>
        <a:lstStyle/>
        <a:p>
          <a:endParaRPr lang="es-CO" sz="1800"/>
        </a:p>
      </dgm:t>
    </dgm:pt>
    <dgm:pt modelId="{3D9111AA-644A-4C05-B830-6A468E3CF52E}" type="sibTrans" cxnId="{0218DB77-B762-4E6D-83BE-52042C7717C3}">
      <dgm:prSet/>
      <dgm:spPr/>
      <dgm:t>
        <a:bodyPr/>
        <a:lstStyle/>
        <a:p>
          <a:endParaRPr lang="es-CO" sz="1800"/>
        </a:p>
      </dgm:t>
    </dgm:pt>
    <dgm:pt modelId="{5CDF23E6-B727-400C-AFCF-3D16E7C8ACFD}">
      <dgm:prSet custT="1"/>
      <dgm:spPr/>
      <dgm:t>
        <a:bodyPr/>
        <a:lstStyle/>
        <a:p>
          <a:r>
            <a:rPr lang="es-MX" sz="2000" b="1" dirty="0">
              <a:latin typeface="Georgia" panose="02040502050405020303" pitchFamily="18" charset="0"/>
            </a:rPr>
            <a:t>Conducta ética en educación: </a:t>
          </a:r>
          <a:r>
            <a:rPr lang="es-MX" sz="1800" dirty="0">
              <a:latin typeface="Georgia" panose="02040502050405020303" pitchFamily="18" charset="0"/>
            </a:rPr>
            <a:t>Se relaciona con la capacidad de la organización para crear un ambiente profesional ético donde todas las partes interesadas son tratadas de manera equitativa, se evitan conflictos de interés y las actividades son llevas a cabo en beneficio de la sociedad.</a:t>
          </a:r>
          <a:endParaRPr lang="es-CO" sz="1800" dirty="0">
            <a:latin typeface="Georgia" panose="02040502050405020303" pitchFamily="18" charset="0"/>
          </a:endParaRPr>
        </a:p>
      </dgm:t>
    </dgm:pt>
    <dgm:pt modelId="{C20DE7AE-7E1D-451D-A5BB-9AA26D02AF6E}" type="parTrans" cxnId="{8240AB8B-9BA4-4664-8DBF-0EEBBB60ED2B}">
      <dgm:prSet/>
      <dgm:spPr/>
      <dgm:t>
        <a:bodyPr/>
        <a:lstStyle/>
        <a:p>
          <a:endParaRPr lang="es-CO" sz="1800"/>
        </a:p>
      </dgm:t>
    </dgm:pt>
    <dgm:pt modelId="{A16DC2FE-1D21-495D-9762-60B1055ED391}" type="sibTrans" cxnId="{8240AB8B-9BA4-4664-8DBF-0EEBBB60ED2B}">
      <dgm:prSet/>
      <dgm:spPr/>
      <dgm:t>
        <a:bodyPr/>
        <a:lstStyle/>
        <a:p>
          <a:endParaRPr lang="es-CO" sz="1800"/>
        </a:p>
      </dgm:t>
    </dgm:pt>
    <dgm:pt modelId="{A194126C-B35F-4794-8C59-FCEE82E29B77}" type="pres">
      <dgm:prSet presAssocID="{872E9155-5941-4964-B6C1-CA60E9D9B282}" presName="linearFlow" presStyleCnt="0">
        <dgm:presLayoutVars>
          <dgm:dir/>
          <dgm:resizeHandles val="exact"/>
        </dgm:presLayoutVars>
      </dgm:prSet>
      <dgm:spPr/>
    </dgm:pt>
    <dgm:pt modelId="{6D3E9468-401F-4CA2-97A5-123CA27D4954}" type="pres">
      <dgm:prSet presAssocID="{7129F2EE-577F-45BD-9710-F09E2F55AC92}" presName="composite" presStyleCnt="0"/>
      <dgm:spPr/>
    </dgm:pt>
    <dgm:pt modelId="{3AD293C6-7977-4AA5-87A3-444BDAEC07A4}" type="pres">
      <dgm:prSet presAssocID="{7129F2EE-577F-45BD-9710-F09E2F55AC92}" presName="imgShp" presStyleLbl="fgImgPlace1" presStyleIdx="0" presStyleCnt="3"/>
      <dgm:spPr>
        <a:blipFill rotWithShape="1">
          <a:blip xmlns:r="http://schemas.openxmlformats.org/officeDocument/2006/relationships" r:embed="rId1"/>
          <a:srcRect/>
          <a:stretch>
            <a:fillRect l="-25000" r="-25000"/>
          </a:stretch>
        </a:blipFill>
      </dgm:spPr>
    </dgm:pt>
    <dgm:pt modelId="{758031DC-F28A-4554-819D-EEC881F4B40C}" type="pres">
      <dgm:prSet presAssocID="{7129F2EE-577F-45BD-9710-F09E2F55AC92}" presName="txShp" presStyleLbl="node1" presStyleIdx="0" presStyleCnt="3" custScaleX="118016" custLinFactNeighborX="9588">
        <dgm:presLayoutVars>
          <dgm:bulletEnabled val="1"/>
        </dgm:presLayoutVars>
      </dgm:prSet>
      <dgm:spPr/>
    </dgm:pt>
    <dgm:pt modelId="{43433C5A-F4F3-4A22-A8FD-9A3C0F5819A0}" type="pres">
      <dgm:prSet presAssocID="{DFBDDCA3-D7F9-4C86-9D29-A3CCBB8D16E2}" presName="spacing" presStyleCnt="0"/>
      <dgm:spPr/>
    </dgm:pt>
    <dgm:pt modelId="{A465EAF8-C10F-4903-9DA3-1A08FCB3FA23}" type="pres">
      <dgm:prSet presAssocID="{5CDF23E6-B727-400C-AFCF-3D16E7C8ACFD}" presName="composite" presStyleCnt="0"/>
      <dgm:spPr/>
    </dgm:pt>
    <dgm:pt modelId="{C3F8D0E3-1531-4C3D-8383-00E7F25EA772}" type="pres">
      <dgm:prSet presAssocID="{5CDF23E6-B727-400C-AFCF-3D16E7C8ACFD}" presName="imgShp" presStyleLbl="fgImgPlace1" presStyleIdx="1" presStyleCnt="3"/>
      <dgm:spPr>
        <a:blipFill rotWithShape="1">
          <a:blip xmlns:r="http://schemas.openxmlformats.org/officeDocument/2006/relationships" r:embed="rId2"/>
          <a:srcRect/>
          <a:stretch>
            <a:fillRect l="-21000" r="-21000"/>
          </a:stretch>
        </a:blipFill>
      </dgm:spPr>
    </dgm:pt>
    <dgm:pt modelId="{AE4450BD-176D-48C9-ABAC-F2B3DA6D0431}" type="pres">
      <dgm:prSet presAssocID="{5CDF23E6-B727-400C-AFCF-3D16E7C8ACFD}" presName="txShp" presStyleLbl="node1" presStyleIdx="1" presStyleCnt="3" custScaleX="118016" custLinFactNeighborX="9588">
        <dgm:presLayoutVars>
          <dgm:bulletEnabled val="1"/>
        </dgm:presLayoutVars>
      </dgm:prSet>
      <dgm:spPr/>
    </dgm:pt>
    <dgm:pt modelId="{2B775E46-131C-40DF-A72E-0FEAF2C81A62}" type="pres">
      <dgm:prSet presAssocID="{A16DC2FE-1D21-495D-9762-60B1055ED391}" presName="spacing" presStyleCnt="0"/>
      <dgm:spPr/>
    </dgm:pt>
    <dgm:pt modelId="{05C02449-43A2-4DDE-8685-379D2E5B5BE6}" type="pres">
      <dgm:prSet presAssocID="{673DFC4C-3596-4CAD-B469-CE7B39DA1479}" presName="composite" presStyleCnt="0"/>
      <dgm:spPr/>
    </dgm:pt>
    <dgm:pt modelId="{0F79DF42-1621-4BB5-9FF1-E804FA16ACA8}" type="pres">
      <dgm:prSet presAssocID="{673DFC4C-3596-4CAD-B469-CE7B39DA1479}" presName="imgShp" presStyleLbl="fgImgPlace1" presStyleIdx="2" presStyleCnt="3"/>
      <dgm:spPr>
        <a:blipFill rotWithShape="1">
          <a:blip xmlns:r="http://schemas.openxmlformats.org/officeDocument/2006/relationships" r:embed="rId3"/>
          <a:srcRect/>
          <a:stretch>
            <a:fillRect l="-23000" r="-23000"/>
          </a:stretch>
        </a:blipFill>
      </dgm:spPr>
    </dgm:pt>
    <dgm:pt modelId="{452B46F5-66D0-4329-9C62-FDF368F7EE5C}" type="pres">
      <dgm:prSet presAssocID="{673DFC4C-3596-4CAD-B469-CE7B39DA1479}" presName="txShp" presStyleLbl="node1" presStyleIdx="2" presStyleCnt="3" custScaleX="118016" custLinFactNeighborX="9588">
        <dgm:presLayoutVars>
          <dgm:bulletEnabled val="1"/>
        </dgm:presLayoutVars>
      </dgm:prSet>
      <dgm:spPr/>
    </dgm:pt>
  </dgm:ptLst>
  <dgm:cxnLst>
    <dgm:cxn modelId="{E495922D-3021-4EEE-A85D-8CA272B91AFE}" type="presOf" srcId="{7129F2EE-577F-45BD-9710-F09E2F55AC92}" destId="{758031DC-F28A-4554-819D-EEC881F4B40C}" srcOrd="0" destOrd="0" presId="urn:microsoft.com/office/officeart/2005/8/layout/vList3"/>
    <dgm:cxn modelId="{0218DB77-B762-4E6D-83BE-52042C7717C3}" srcId="{872E9155-5941-4964-B6C1-CA60E9D9B282}" destId="{673DFC4C-3596-4CAD-B469-CE7B39DA1479}" srcOrd="2" destOrd="0" parTransId="{6831707C-B254-4303-B011-51937E185503}" sibTransId="{3D9111AA-644A-4C05-B830-6A468E3CF52E}"/>
    <dgm:cxn modelId="{8240AB8B-9BA4-4664-8DBF-0EEBBB60ED2B}" srcId="{872E9155-5941-4964-B6C1-CA60E9D9B282}" destId="{5CDF23E6-B727-400C-AFCF-3D16E7C8ACFD}" srcOrd="1" destOrd="0" parTransId="{C20DE7AE-7E1D-451D-A5BB-9AA26D02AF6E}" sibTransId="{A16DC2FE-1D21-495D-9762-60B1055ED391}"/>
    <dgm:cxn modelId="{62369F8E-36FA-4EB9-911E-46FEAE8B6E9D}" type="presOf" srcId="{673DFC4C-3596-4CAD-B469-CE7B39DA1479}" destId="{452B46F5-66D0-4329-9C62-FDF368F7EE5C}" srcOrd="0" destOrd="0" presId="urn:microsoft.com/office/officeart/2005/8/layout/vList3"/>
    <dgm:cxn modelId="{FC308E96-92F6-40D1-AECF-ABE0CCE8B26F}" type="presOf" srcId="{872E9155-5941-4964-B6C1-CA60E9D9B282}" destId="{A194126C-B35F-4794-8C59-FCEE82E29B77}" srcOrd="0" destOrd="0" presId="urn:microsoft.com/office/officeart/2005/8/layout/vList3"/>
    <dgm:cxn modelId="{FF1D79BF-1D92-4D5C-A60C-81512FBA5C2C}" srcId="{872E9155-5941-4964-B6C1-CA60E9D9B282}" destId="{7129F2EE-577F-45BD-9710-F09E2F55AC92}" srcOrd="0" destOrd="0" parTransId="{A994E247-A7C9-413D-BD6E-07E8E6232BA2}" sibTransId="{DFBDDCA3-D7F9-4C86-9D29-A3CCBB8D16E2}"/>
    <dgm:cxn modelId="{6D4B7CD6-3091-41F3-B84E-9097D2ACF7C9}" type="presOf" srcId="{5CDF23E6-B727-400C-AFCF-3D16E7C8ACFD}" destId="{AE4450BD-176D-48C9-ABAC-F2B3DA6D0431}" srcOrd="0" destOrd="0" presId="urn:microsoft.com/office/officeart/2005/8/layout/vList3"/>
    <dgm:cxn modelId="{0BF27F9B-9118-425C-905E-FA4E7239C80A}" type="presParOf" srcId="{A194126C-B35F-4794-8C59-FCEE82E29B77}" destId="{6D3E9468-401F-4CA2-97A5-123CA27D4954}" srcOrd="0" destOrd="0" presId="urn:microsoft.com/office/officeart/2005/8/layout/vList3"/>
    <dgm:cxn modelId="{0BD5AB5F-18C7-420D-B3F3-C69E89E4A05E}" type="presParOf" srcId="{6D3E9468-401F-4CA2-97A5-123CA27D4954}" destId="{3AD293C6-7977-4AA5-87A3-444BDAEC07A4}" srcOrd="0" destOrd="0" presId="urn:microsoft.com/office/officeart/2005/8/layout/vList3"/>
    <dgm:cxn modelId="{F15E8562-C221-4567-A035-BA0693FE1796}" type="presParOf" srcId="{6D3E9468-401F-4CA2-97A5-123CA27D4954}" destId="{758031DC-F28A-4554-819D-EEC881F4B40C}" srcOrd="1" destOrd="0" presId="urn:microsoft.com/office/officeart/2005/8/layout/vList3"/>
    <dgm:cxn modelId="{176C9BD6-B596-4A60-A0CC-9EA60AB3B4F1}" type="presParOf" srcId="{A194126C-B35F-4794-8C59-FCEE82E29B77}" destId="{43433C5A-F4F3-4A22-A8FD-9A3C0F5819A0}" srcOrd="1" destOrd="0" presId="urn:microsoft.com/office/officeart/2005/8/layout/vList3"/>
    <dgm:cxn modelId="{C5B4D909-D564-40D2-89FE-3D2D8619A2CB}" type="presParOf" srcId="{A194126C-B35F-4794-8C59-FCEE82E29B77}" destId="{A465EAF8-C10F-4903-9DA3-1A08FCB3FA23}" srcOrd="2" destOrd="0" presId="urn:microsoft.com/office/officeart/2005/8/layout/vList3"/>
    <dgm:cxn modelId="{6ACDC034-AEEB-49F4-852A-2D3D8CD6D7A2}" type="presParOf" srcId="{A465EAF8-C10F-4903-9DA3-1A08FCB3FA23}" destId="{C3F8D0E3-1531-4C3D-8383-00E7F25EA772}" srcOrd="0" destOrd="0" presId="urn:microsoft.com/office/officeart/2005/8/layout/vList3"/>
    <dgm:cxn modelId="{E861D122-3B21-4CF4-9FBF-F9FEAF039AB3}" type="presParOf" srcId="{A465EAF8-C10F-4903-9DA3-1A08FCB3FA23}" destId="{AE4450BD-176D-48C9-ABAC-F2B3DA6D0431}" srcOrd="1" destOrd="0" presId="urn:microsoft.com/office/officeart/2005/8/layout/vList3"/>
    <dgm:cxn modelId="{E72166BE-0BC9-4B35-863E-E23F063D633D}" type="presParOf" srcId="{A194126C-B35F-4794-8C59-FCEE82E29B77}" destId="{2B775E46-131C-40DF-A72E-0FEAF2C81A62}" srcOrd="3" destOrd="0" presId="urn:microsoft.com/office/officeart/2005/8/layout/vList3"/>
    <dgm:cxn modelId="{84592C0B-2DD9-4D6E-AC8B-16766BDEC7BC}" type="presParOf" srcId="{A194126C-B35F-4794-8C59-FCEE82E29B77}" destId="{05C02449-43A2-4DDE-8685-379D2E5B5BE6}" srcOrd="4" destOrd="0" presId="urn:microsoft.com/office/officeart/2005/8/layout/vList3"/>
    <dgm:cxn modelId="{68BB4EA6-B801-4EB5-BAA3-DE81331A8B80}" type="presParOf" srcId="{05C02449-43A2-4DDE-8685-379D2E5B5BE6}" destId="{0F79DF42-1621-4BB5-9FF1-E804FA16ACA8}" srcOrd="0" destOrd="0" presId="urn:microsoft.com/office/officeart/2005/8/layout/vList3"/>
    <dgm:cxn modelId="{1A177A15-3140-47EC-B929-82B60659B59B}" type="presParOf" srcId="{05C02449-43A2-4DDE-8685-379D2E5B5BE6}" destId="{452B46F5-66D0-4329-9C62-FDF368F7EE5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2F6A88-A7AB-46FA-9805-8CE79C3EFE74}" type="doc">
      <dgm:prSet loTypeId="urn:microsoft.com/office/officeart/2005/8/layout/orgChart1" loCatId="hierarchy" qsTypeId="urn:microsoft.com/office/officeart/2005/8/quickstyle/3d3" qsCatId="3D" csTypeId="urn:microsoft.com/office/officeart/2005/8/colors/accent0_1" csCatId="mainScheme" phldr="1"/>
      <dgm:spPr/>
      <dgm:t>
        <a:bodyPr/>
        <a:lstStyle/>
        <a:p>
          <a:endParaRPr lang="es-CO"/>
        </a:p>
      </dgm:t>
    </dgm:pt>
    <dgm:pt modelId="{100C9CAC-CDDF-4C93-84AB-3AFA8D227206}">
      <dgm:prSet phldrT="[Texto]" custT="1"/>
      <dgm:spPr>
        <a:solidFill>
          <a:schemeClr val="bg1">
            <a:lumMod val="85000"/>
          </a:schemeClr>
        </a:solidFill>
      </dgm:spPr>
      <dgm:t>
        <a:bodyPr/>
        <a:lstStyle/>
        <a:p>
          <a:r>
            <a:rPr lang="es-MX" sz="1100" b="1" dirty="0">
              <a:latin typeface="Georgia" panose="02040502050405020303" pitchFamily="18" charset="0"/>
            </a:rPr>
            <a:t>Partes Interesadas</a:t>
          </a:r>
          <a:endParaRPr lang="es-CO" sz="1100" b="1" dirty="0">
            <a:latin typeface="Georgia" panose="02040502050405020303" pitchFamily="18" charset="0"/>
          </a:endParaRPr>
        </a:p>
      </dgm:t>
    </dgm:pt>
    <dgm:pt modelId="{C62BC998-C37D-4E7C-8FFF-F63B914146F3}" type="parTrans" cxnId="{21FD406B-B9C6-4AEC-B834-D6358D9F4888}">
      <dgm:prSet/>
      <dgm:spPr/>
      <dgm:t>
        <a:bodyPr/>
        <a:lstStyle/>
        <a:p>
          <a:endParaRPr lang="es-CO" sz="2800" b="1">
            <a:latin typeface="Georgia" panose="02040502050405020303" pitchFamily="18" charset="0"/>
          </a:endParaRPr>
        </a:p>
      </dgm:t>
    </dgm:pt>
    <dgm:pt modelId="{43E56071-F57C-4B97-AD4B-312B28EC2EF2}" type="sibTrans" cxnId="{21FD406B-B9C6-4AEC-B834-D6358D9F4888}">
      <dgm:prSet/>
      <dgm:spPr/>
      <dgm:t>
        <a:bodyPr/>
        <a:lstStyle/>
        <a:p>
          <a:endParaRPr lang="es-CO" sz="2800" b="1">
            <a:latin typeface="Georgia" panose="02040502050405020303" pitchFamily="18" charset="0"/>
          </a:endParaRPr>
        </a:p>
      </dgm:t>
    </dgm:pt>
    <dgm:pt modelId="{3E308B31-9BD0-425A-B7D9-2FCE746726C5}">
      <dgm:prSet phldrT="[Texto]" custT="1"/>
      <dgm:spPr>
        <a:solidFill>
          <a:schemeClr val="bg1">
            <a:lumMod val="85000"/>
          </a:schemeClr>
        </a:solidFill>
      </dgm:spPr>
      <dgm:t>
        <a:bodyPr/>
        <a:lstStyle/>
        <a:p>
          <a:r>
            <a:rPr lang="es-MX" sz="1100" b="1" dirty="0">
              <a:latin typeface="Georgia" panose="02040502050405020303" pitchFamily="18" charset="0"/>
            </a:rPr>
            <a:t>Estudiantes</a:t>
          </a:r>
          <a:endParaRPr lang="es-CO" sz="1100" b="1" dirty="0">
            <a:latin typeface="Georgia" panose="02040502050405020303" pitchFamily="18" charset="0"/>
          </a:endParaRPr>
        </a:p>
      </dgm:t>
    </dgm:pt>
    <dgm:pt modelId="{1613E863-BFAA-4F8A-B1B7-918826417293}" type="parTrans" cxnId="{00086852-6C74-4408-A64B-1D4576258E39}">
      <dgm:prSet/>
      <dgm:spPr/>
      <dgm:t>
        <a:bodyPr/>
        <a:lstStyle/>
        <a:p>
          <a:endParaRPr lang="es-CO" sz="2800" b="1">
            <a:latin typeface="Georgia" panose="02040502050405020303" pitchFamily="18" charset="0"/>
          </a:endParaRPr>
        </a:p>
      </dgm:t>
    </dgm:pt>
    <dgm:pt modelId="{C99E8226-C614-4340-A8D5-F2C1D7DD2156}" type="sibTrans" cxnId="{00086852-6C74-4408-A64B-1D4576258E39}">
      <dgm:prSet/>
      <dgm:spPr/>
      <dgm:t>
        <a:bodyPr/>
        <a:lstStyle/>
        <a:p>
          <a:endParaRPr lang="es-CO" sz="2800" b="1">
            <a:latin typeface="Georgia" panose="02040502050405020303" pitchFamily="18" charset="0"/>
          </a:endParaRPr>
        </a:p>
      </dgm:t>
    </dgm:pt>
    <dgm:pt modelId="{4DA225CA-C41B-4991-B462-64ED8E91DDCF}">
      <dgm:prSet phldrT="[Texto]" custT="1"/>
      <dgm:spPr>
        <a:solidFill>
          <a:schemeClr val="bg1">
            <a:lumMod val="85000"/>
          </a:schemeClr>
        </a:solidFill>
      </dgm:spPr>
      <dgm:t>
        <a:bodyPr/>
        <a:lstStyle/>
        <a:p>
          <a:r>
            <a:rPr lang="es-MX" sz="1100" b="1" dirty="0">
              <a:latin typeface="Georgia" panose="02040502050405020303" pitchFamily="18" charset="0"/>
            </a:rPr>
            <a:t>Otros Beneficiarios</a:t>
          </a:r>
          <a:endParaRPr lang="es-CO" sz="1100" b="1" dirty="0">
            <a:latin typeface="Georgia" panose="02040502050405020303" pitchFamily="18" charset="0"/>
          </a:endParaRPr>
        </a:p>
      </dgm:t>
    </dgm:pt>
    <dgm:pt modelId="{1B29286E-2819-478B-9C12-5AF9DFB0794F}" type="parTrans" cxnId="{9173F7F3-EAB5-41CD-9A5D-B93D6167A466}">
      <dgm:prSet/>
      <dgm:spPr/>
      <dgm:t>
        <a:bodyPr/>
        <a:lstStyle/>
        <a:p>
          <a:endParaRPr lang="es-CO" sz="2800" b="1">
            <a:latin typeface="Georgia" panose="02040502050405020303" pitchFamily="18" charset="0"/>
          </a:endParaRPr>
        </a:p>
      </dgm:t>
    </dgm:pt>
    <dgm:pt modelId="{9AD9512C-9587-4038-8809-3D9027F55D37}" type="sibTrans" cxnId="{9173F7F3-EAB5-41CD-9A5D-B93D6167A466}">
      <dgm:prSet/>
      <dgm:spPr/>
      <dgm:t>
        <a:bodyPr/>
        <a:lstStyle/>
        <a:p>
          <a:endParaRPr lang="es-CO" sz="2800" b="1">
            <a:latin typeface="Georgia" panose="02040502050405020303" pitchFamily="18" charset="0"/>
          </a:endParaRPr>
        </a:p>
      </dgm:t>
    </dgm:pt>
    <dgm:pt modelId="{3A3FF760-0395-4266-910A-78C5D33A48A9}">
      <dgm:prSet phldrT="[Texto]" custT="1"/>
      <dgm:spPr>
        <a:solidFill>
          <a:schemeClr val="bg1">
            <a:lumMod val="85000"/>
          </a:schemeClr>
        </a:solidFill>
      </dgm:spPr>
      <dgm:t>
        <a:bodyPr/>
        <a:lstStyle/>
        <a:p>
          <a:r>
            <a:rPr lang="es-MX" sz="1100" b="1" dirty="0">
              <a:latin typeface="Georgia" panose="02040502050405020303" pitchFamily="18" charset="0"/>
            </a:rPr>
            <a:t>Personal</a:t>
          </a:r>
          <a:endParaRPr lang="es-CO" sz="1100" b="1" dirty="0">
            <a:latin typeface="Georgia" panose="02040502050405020303" pitchFamily="18" charset="0"/>
          </a:endParaRPr>
        </a:p>
      </dgm:t>
    </dgm:pt>
    <dgm:pt modelId="{0BF13B33-C4CE-438D-86EA-5FA7B06BB2F0}" type="parTrans" cxnId="{EB389392-F92D-459E-8418-A8FC32DD837A}">
      <dgm:prSet/>
      <dgm:spPr/>
      <dgm:t>
        <a:bodyPr/>
        <a:lstStyle/>
        <a:p>
          <a:endParaRPr lang="es-CO" sz="2800" b="1">
            <a:latin typeface="Georgia" panose="02040502050405020303" pitchFamily="18" charset="0"/>
          </a:endParaRPr>
        </a:p>
      </dgm:t>
    </dgm:pt>
    <dgm:pt modelId="{BB14D0C7-9703-4D9E-A757-530BAE5B4D67}" type="sibTrans" cxnId="{EB389392-F92D-459E-8418-A8FC32DD837A}">
      <dgm:prSet/>
      <dgm:spPr/>
      <dgm:t>
        <a:bodyPr/>
        <a:lstStyle/>
        <a:p>
          <a:endParaRPr lang="es-CO" sz="2800" b="1">
            <a:latin typeface="Georgia" panose="02040502050405020303" pitchFamily="18" charset="0"/>
          </a:endParaRPr>
        </a:p>
      </dgm:t>
    </dgm:pt>
    <dgm:pt modelId="{FBA933F5-C3BC-4092-BE86-05D7207F2EF1}">
      <dgm:prSet phldrT="[Texto]" custT="1"/>
      <dgm:spPr>
        <a:solidFill>
          <a:schemeClr val="bg1">
            <a:lumMod val="85000"/>
          </a:schemeClr>
        </a:solidFill>
      </dgm:spPr>
      <dgm:t>
        <a:bodyPr/>
        <a:lstStyle/>
        <a:p>
          <a:r>
            <a:rPr lang="es-MX" sz="1100" b="1" dirty="0">
              <a:latin typeface="Georgia" panose="02040502050405020303" pitchFamily="18" charset="0"/>
            </a:rPr>
            <a:t>Otros</a:t>
          </a:r>
          <a:endParaRPr lang="es-CO" sz="1100" b="1" dirty="0">
            <a:latin typeface="Georgia" panose="02040502050405020303" pitchFamily="18" charset="0"/>
          </a:endParaRPr>
        </a:p>
      </dgm:t>
    </dgm:pt>
    <dgm:pt modelId="{835FA474-2C26-4713-A85D-81459DEC13AC}" type="parTrans" cxnId="{10F79720-FA98-46C1-97E2-6D3E471A913A}">
      <dgm:prSet/>
      <dgm:spPr/>
      <dgm:t>
        <a:bodyPr/>
        <a:lstStyle/>
        <a:p>
          <a:endParaRPr lang="es-CO" sz="2800" b="1">
            <a:latin typeface="Georgia" panose="02040502050405020303" pitchFamily="18" charset="0"/>
          </a:endParaRPr>
        </a:p>
      </dgm:t>
    </dgm:pt>
    <dgm:pt modelId="{85DB8838-DB7F-46B5-83C4-3C2F9AEA30CA}" type="sibTrans" cxnId="{10F79720-FA98-46C1-97E2-6D3E471A913A}">
      <dgm:prSet/>
      <dgm:spPr/>
      <dgm:t>
        <a:bodyPr/>
        <a:lstStyle/>
        <a:p>
          <a:endParaRPr lang="es-CO" sz="2800" b="1">
            <a:latin typeface="Georgia" panose="02040502050405020303" pitchFamily="18" charset="0"/>
          </a:endParaRPr>
        </a:p>
      </dgm:t>
    </dgm:pt>
    <dgm:pt modelId="{F9EB7196-2508-4D6F-B57F-ECDB17DB24CF}">
      <dgm:prSet phldrT="[Texto]" custT="1"/>
      <dgm:spPr>
        <a:solidFill>
          <a:schemeClr val="bg1">
            <a:lumMod val="85000"/>
          </a:schemeClr>
        </a:solidFill>
      </dgm:spPr>
      <dgm:t>
        <a:bodyPr/>
        <a:lstStyle/>
        <a:p>
          <a:r>
            <a:rPr lang="es-MX" sz="1100" b="1" dirty="0">
              <a:latin typeface="Georgia" panose="02040502050405020303" pitchFamily="18" charset="0"/>
            </a:rPr>
            <a:t>Estudiantes /</a:t>
          </a:r>
        </a:p>
        <a:p>
          <a:r>
            <a:rPr lang="es-MX" sz="1100" b="1" dirty="0">
              <a:latin typeface="Georgia" panose="02040502050405020303" pitchFamily="18" charset="0"/>
            </a:rPr>
            <a:t>Pupilos</a:t>
          </a:r>
          <a:endParaRPr lang="es-CO" sz="1100" b="1" dirty="0">
            <a:latin typeface="Georgia" panose="02040502050405020303" pitchFamily="18" charset="0"/>
          </a:endParaRPr>
        </a:p>
      </dgm:t>
    </dgm:pt>
    <dgm:pt modelId="{FE2516C8-128D-4F86-909D-2EA8CDF0C065}" type="parTrans" cxnId="{2139C7F5-A132-4362-B740-004BF691E4B2}">
      <dgm:prSet/>
      <dgm:spPr/>
      <dgm:t>
        <a:bodyPr/>
        <a:lstStyle/>
        <a:p>
          <a:endParaRPr lang="es-CO" sz="2800" b="1">
            <a:latin typeface="Georgia" panose="02040502050405020303" pitchFamily="18" charset="0"/>
          </a:endParaRPr>
        </a:p>
      </dgm:t>
    </dgm:pt>
    <dgm:pt modelId="{521E2EF5-B6D3-4835-9268-AC2ADF6F565F}" type="sibTrans" cxnId="{2139C7F5-A132-4362-B740-004BF691E4B2}">
      <dgm:prSet/>
      <dgm:spPr/>
      <dgm:t>
        <a:bodyPr/>
        <a:lstStyle/>
        <a:p>
          <a:endParaRPr lang="es-CO" sz="2800" b="1">
            <a:latin typeface="Georgia" panose="02040502050405020303" pitchFamily="18" charset="0"/>
          </a:endParaRPr>
        </a:p>
      </dgm:t>
    </dgm:pt>
    <dgm:pt modelId="{5E5A6E93-BEBF-4DC6-A393-2578ACCF1EC8}">
      <dgm:prSet phldrT="[Texto]" custT="1"/>
      <dgm:spPr>
        <a:solidFill>
          <a:schemeClr val="bg1">
            <a:lumMod val="85000"/>
          </a:schemeClr>
        </a:solidFill>
      </dgm:spPr>
      <dgm:t>
        <a:bodyPr/>
        <a:lstStyle/>
        <a:p>
          <a:r>
            <a:rPr lang="es-MX" sz="1100" b="1" dirty="0">
              <a:latin typeface="Georgia" panose="02040502050405020303" pitchFamily="18" charset="0"/>
            </a:rPr>
            <a:t>Aprendices</a:t>
          </a:r>
          <a:endParaRPr lang="es-CO" sz="1100" b="1" dirty="0">
            <a:latin typeface="Georgia" panose="02040502050405020303" pitchFamily="18" charset="0"/>
          </a:endParaRPr>
        </a:p>
      </dgm:t>
    </dgm:pt>
    <dgm:pt modelId="{353ACB18-098D-492D-B622-6668D842AED3}" type="parTrans" cxnId="{41E427AB-5031-400E-AFF5-ACD452C1B661}">
      <dgm:prSet/>
      <dgm:spPr/>
      <dgm:t>
        <a:bodyPr/>
        <a:lstStyle/>
        <a:p>
          <a:endParaRPr lang="es-CO" sz="2800" b="1">
            <a:latin typeface="Georgia" panose="02040502050405020303" pitchFamily="18" charset="0"/>
          </a:endParaRPr>
        </a:p>
      </dgm:t>
    </dgm:pt>
    <dgm:pt modelId="{E394C3A3-7F50-432C-8800-10AC3CCF1DED}" type="sibTrans" cxnId="{41E427AB-5031-400E-AFF5-ACD452C1B661}">
      <dgm:prSet/>
      <dgm:spPr/>
      <dgm:t>
        <a:bodyPr/>
        <a:lstStyle/>
        <a:p>
          <a:endParaRPr lang="es-CO" sz="2800" b="1">
            <a:latin typeface="Georgia" panose="02040502050405020303" pitchFamily="18" charset="0"/>
          </a:endParaRPr>
        </a:p>
      </dgm:t>
    </dgm:pt>
    <dgm:pt modelId="{1F356D02-8086-47A4-AE36-DBE82FFB6260}">
      <dgm:prSet phldrT="[Texto]" custT="1"/>
      <dgm:spPr>
        <a:solidFill>
          <a:schemeClr val="bg1">
            <a:lumMod val="85000"/>
          </a:schemeClr>
        </a:solidFill>
      </dgm:spPr>
      <dgm:t>
        <a:bodyPr/>
        <a:lstStyle/>
        <a:p>
          <a:r>
            <a:rPr lang="es-MX" sz="1100" b="1" dirty="0">
              <a:latin typeface="Georgia" panose="02040502050405020303" pitchFamily="18" charset="0"/>
            </a:rPr>
            <a:t>Gobierno</a:t>
          </a:r>
          <a:endParaRPr lang="es-CO" sz="1100" b="1" dirty="0">
            <a:latin typeface="Georgia" panose="02040502050405020303" pitchFamily="18" charset="0"/>
          </a:endParaRPr>
        </a:p>
      </dgm:t>
    </dgm:pt>
    <dgm:pt modelId="{16DB614E-78FA-41FE-95C4-A72033AB30BD}" type="parTrans" cxnId="{A16C1EE5-0621-4089-A20C-30CCC9D3865C}">
      <dgm:prSet/>
      <dgm:spPr/>
      <dgm:t>
        <a:bodyPr/>
        <a:lstStyle/>
        <a:p>
          <a:endParaRPr lang="es-CO" sz="2800" b="1">
            <a:latin typeface="Georgia" panose="02040502050405020303" pitchFamily="18" charset="0"/>
          </a:endParaRPr>
        </a:p>
      </dgm:t>
    </dgm:pt>
    <dgm:pt modelId="{036EAEAC-46A8-45CF-8B50-564D75778BA2}" type="sibTrans" cxnId="{A16C1EE5-0621-4089-A20C-30CCC9D3865C}">
      <dgm:prSet/>
      <dgm:spPr/>
      <dgm:t>
        <a:bodyPr/>
        <a:lstStyle/>
        <a:p>
          <a:endParaRPr lang="es-CO" sz="2800" b="1">
            <a:latin typeface="Georgia" panose="02040502050405020303" pitchFamily="18" charset="0"/>
          </a:endParaRPr>
        </a:p>
      </dgm:t>
    </dgm:pt>
    <dgm:pt modelId="{862AA0E9-396F-4D54-B986-D98CF4953CC1}">
      <dgm:prSet phldrT="[Texto]" custT="1"/>
      <dgm:spPr>
        <a:solidFill>
          <a:schemeClr val="bg1">
            <a:lumMod val="85000"/>
          </a:schemeClr>
        </a:solidFill>
      </dgm:spPr>
      <dgm:t>
        <a:bodyPr/>
        <a:lstStyle/>
        <a:p>
          <a:r>
            <a:rPr lang="es-MX" sz="1100" b="1" dirty="0">
              <a:latin typeface="Georgia" panose="02040502050405020303" pitchFamily="18" charset="0"/>
            </a:rPr>
            <a:t>Mercado Laboral</a:t>
          </a:r>
          <a:endParaRPr lang="es-CO" sz="1100" b="1" dirty="0">
            <a:latin typeface="Georgia" panose="02040502050405020303" pitchFamily="18" charset="0"/>
          </a:endParaRPr>
        </a:p>
      </dgm:t>
    </dgm:pt>
    <dgm:pt modelId="{2C477CF9-8511-479B-BE26-612BACAADB01}" type="parTrans" cxnId="{37B9DF5D-C75C-492B-80AE-90BFCC4E3274}">
      <dgm:prSet/>
      <dgm:spPr/>
      <dgm:t>
        <a:bodyPr/>
        <a:lstStyle/>
        <a:p>
          <a:endParaRPr lang="es-CO" sz="2800" b="1">
            <a:latin typeface="Georgia" panose="02040502050405020303" pitchFamily="18" charset="0"/>
          </a:endParaRPr>
        </a:p>
      </dgm:t>
    </dgm:pt>
    <dgm:pt modelId="{BBDB1F45-13CD-4198-86A6-70A7ECAE1DD1}" type="sibTrans" cxnId="{37B9DF5D-C75C-492B-80AE-90BFCC4E3274}">
      <dgm:prSet/>
      <dgm:spPr/>
      <dgm:t>
        <a:bodyPr/>
        <a:lstStyle/>
        <a:p>
          <a:endParaRPr lang="es-CO" sz="2800" b="1">
            <a:latin typeface="Georgia" panose="02040502050405020303" pitchFamily="18" charset="0"/>
          </a:endParaRPr>
        </a:p>
      </dgm:t>
    </dgm:pt>
    <dgm:pt modelId="{8F80544E-1A78-42A0-83C4-4D4735716192}">
      <dgm:prSet phldrT="[Texto]" custT="1"/>
      <dgm:spPr>
        <a:solidFill>
          <a:schemeClr val="bg1">
            <a:lumMod val="85000"/>
          </a:schemeClr>
        </a:solidFill>
      </dgm:spPr>
      <dgm:t>
        <a:bodyPr/>
        <a:lstStyle/>
        <a:p>
          <a:r>
            <a:rPr lang="es-MX" sz="1100" b="1" dirty="0">
              <a:latin typeface="Georgia" panose="02040502050405020303" pitchFamily="18" charset="0"/>
            </a:rPr>
            <a:t>Padres y tutores</a:t>
          </a:r>
          <a:endParaRPr lang="es-CO" sz="1100" b="1" dirty="0">
            <a:latin typeface="Georgia" panose="02040502050405020303" pitchFamily="18" charset="0"/>
          </a:endParaRPr>
        </a:p>
      </dgm:t>
    </dgm:pt>
    <dgm:pt modelId="{884E7A6E-B133-44D4-9B55-B83E717E487C}" type="parTrans" cxnId="{FD8BE79B-7046-455B-BE58-0D9F0FCFD67C}">
      <dgm:prSet/>
      <dgm:spPr/>
      <dgm:t>
        <a:bodyPr/>
        <a:lstStyle/>
        <a:p>
          <a:endParaRPr lang="es-CO" sz="2800" b="1">
            <a:latin typeface="Georgia" panose="02040502050405020303" pitchFamily="18" charset="0"/>
          </a:endParaRPr>
        </a:p>
      </dgm:t>
    </dgm:pt>
    <dgm:pt modelId="{FC900438-528A-4D8F-AEDE-92833E87CA4A}" type="sibTrans" cxnId="{FD8BE79B-7046-455B-BE58-0D9F0FCFD67C}">
      <dgm:prSet/>
      <dgm:spPr/>
      <dgm:t>
        <a:bodyPr/>
        <a:lstStyle/>
        <a:p>
          <a:endParaRPr lang="es-CO" sz="2800" b="1">
            <a:latin typeface="Georgia" panose="02040502050405020303" pitchFamily="18" charset="0"/>
          </a:endParaRPr>
        </a:p>
      </dgm:t>
    </dgm:pt>
    <dgm:pt modelId="{9D64FB24-68B8-45A3-82D0-7C2FD71DDB32}">
      <dgm:prSet phldrT="[Texto]" custT="1"/>
      <dgm:spPr>
        <a:solidFill>
          <a:schemeClr val="bg1">
            <a:lumMod val="85000"/>
          </a:schemeClr>
        </a:solidFill>
      </dgm:spPr>
      <dgm:t>
        <a:bodyPr/>
        <a:lstStyle/>
        <a:p>
          <a:r>
            <a:rPr lang="es-MX" sz="1100" b="1" dirty="0">
              <a:latin typeface="Georgia" panose="02040502050405020303" pitchFamily="18" charset="0"/>
            </a:rPr>
            <a:t>Empleados</a:t>
          </a:r>
          <a:endParaRPr lang="es-CO" sz="1100" b="1" dirty="0">
            <a:latin typeface="Georgia" panose="02040502050405020303" pitchFamily="18" charset="0"/>
          </a:endParaRPr>
        </a:p>
      </dgm:t>
    </dgm:pt>
    <dgm:pt modelId="{0F21FF44-F438-4386-88F4-AA1F10B538C3}" type="parTrans" cxnId="{995699A7-FE25-4CD9-83E5-5718BC8D6F9A}">
      <dgm:prSet/>
      <dgm:spPr/>
      <dgm:t>
        <a:bodyPr/>
        <a:lstStyle/>
        <a:p>
          <a:endParaRPr lang="es-CO" sz="2800" b="1">
            <a:latin typeface="Georgia" panose="02040502050405020303" pitchFamily="18" charset="0"/>
          </a:endParaRPr>
        </a:p>
      </dgm:t>
    </dgm:pt>
    <dgm:pt modelId="{37F1B644-4B34-4FB8-B9B2-1A6728F2963B}" type="sibTrans" cxnId="{995699A7-FE25-4CD9-83E5-5718BC8D6F9A}">
      <dgm:prSet/>
      <dgm:spPr/>
      <dgm:t>
        <a:bodyPr/>
        <a:lstStyle/>
        <a:p>
          <a:endParaRPr lang="es-CO" sz="2800" b="1">
            <a:latin typeface="Georgia" panose="02040502050405020303" pitchFamily="18" charset="0"/>
          </a:endParaRPr>
        </a:p>
      </dgm:t>
    </dgm:pt>
    <dgm:pt modelId="{025B5A99-ADAD-43CE-BCB0-A58644365EED}">
      <dgm:prSet phldrT="[Texto]" custT="1"/>
      <dgm:spPr>
        <a:solidFill>
          <a:schemeClr val="bg1">
            <a:lumMod val="85000"/>
          </a:schemeClr>
        </a:solidFill>
      </dgm:spPr>
      <dgm:t>
        <a:bodyPr/>
        <a:lstStyle/>
        <a:p>
          <a:r>
            <a:rPr lang="es-MX" sz="1100" b="1" dirty="0">
              <a:latin typeface="Georgia" panose="02040502050405020303" pitchFamily="18" charset="0"/>
            </a:rPr>
            <a:t>Voluntarios</a:t>
          </a:r>
          <a:endParaRPr lang="es-CO" sz="1100" b="1" dirty="0">
            <a:latin typeface="Georgia" panose="02040502050405020303" pitchFamily="18" charset="0"/>
          </a:endParaRPr>
        </a:p>
      </dgm:t>
    </dgm:pt>
    <dgm:pt modelId="{88CD57B6-ADF5-4F45-BFBD-642E2DF0A09C}" type="parTrans" cxnId="{504B97CA-2016-4509-B4E8-A59658243284}">
      <dgm:prSet/>
      <dgm:spPr/>
      <dgm:t>
        <a:bodyPr/>
        <a:lstStyle/>
        <a:p>
          <a:endParaRPr lang="es-CO" sz="2800" b="1">
            <a:latin typeface="Georgia" panose="02040502050405020303" pitchFamily="18" charset="0"/>
          </a:endParaRPr>
        </a:p>
      </dgm:t>
    </dgm:pt>
    <dgm:pt modelId="{46AC3569-FB7F-460C-8DEB-AD0B1B7A5611}" type="sibTrans" cxnId="{504B97CA-2016-4509-B4E8-A59658243284}">
      <dgm:prSet/>
      <dgm:spPr/>
      <dgm:t>
        <a:bodyPr/>
        <a:lstStyle/>
        <a:p>
          <a:endParaRPr lang="es-CO" sz="2800" b="1">
            <a:latin typeface="Georgia" panose="02040502050405020303" pitchFamily="18" charset="0"/>
          </a:endParaRPr>
        </a:p>
      </dgm:t>
    </dgm:pt>
    <dgm:pt modelId="{7E5EAC4B-6A02-43DE-B4EA-74191AB4A00D}">
      <dgm:prSet phldrT="[Texto]" custT="1"/>
      <dgm:spPr>
        <a:solidFill>
          <a:schemeClr val="bg1">
            <a:lumMod val="85000"/>
          </a:schemeClr>
        </a:solidFill>
      </dgm:spPr>
      <dgm:t>
        <a:bodyPr/>
        <a:lstStyle/>
        <a:p>
          <a:r>
            <a:rPr lang="es-MX" sz="1100" b="1" dirty="0">
              <a:latin typeface="Georgia" panose="02040502050405020303" pitchFamily="18" charset="0"/>
            </a:rPr>
            <a:t>Organizaciones educativas</a:t>
          </a:r>
          <a:endParaRPr lang="es-CO" sz="1100" b="1" dirty="0">
            <a:latin typeface="Georgia" panose="02040502050405020303" pitchFamily="18" charset="0"/>
          </a:endParaRPr>
        </a:p>
      </dgm:t>
    </dgm:pt>
    <dgm:pt modelId="{7546A61F-6423-4FD7-93A5-56B1E7378668}" type="parTrans" cxnId="{CFF4290D-3365-43FE-A577-0E37CDB0E826}">
      <dgm:prSet/>
      <dgm:spPr/>
      <dgm:t>
        <a:bodyPr/>
        <a:lstStyle/>
        <a:p>
          <a:endParaRPr lang="es-CO" sz="2800" b="1">
            <a:latin typeface="Georgia" panose="02040502050405020303" pitchFamily="18" charset="0"/>
          </a:endParaRPr>
        </a:p>
      </dgm:t>
    </dgm:pt>
    <dgm:pt modelId="{8D325808-029E-4B14-8E9F-6C4997159B3E}" type="sibTrans" cxnId="{CFF4290D-3365-43FE-A577-0E37CDB0E826}">
      <dgm:prSet/>
      <dgm:spPr/>
      <dgm:t>
        <a:bodyPr/>
        <a:lstStyle/>
        <a:p>
          <a:endParaRPr lang="es-CO" sz="2800" b="1">
            <a:latin typeface="Georgia" panose="02040502050405020303" pitchFamily="18" charset="0"/>
          </a:endParaRPr>
        </a:p>
      </dgm:t>
    </dgm:pt>
    <dgm:pt modelId="{19623379-DA2F-4BEE-8B2B-FE137366D8CC}">
      <dgm:prSet phldrT="[Texto]" custT="1"/>
      <dgm:spPr>
        <a:solidFill>
          <a:schemeClr val="bg1">
            <a:lumMod val="85000"/>
          </a:schemeClr>
        </a:solidFill>
      </dgm:spPr>
      <dgm:t>
        <a:bodyPr/>
        <a:lstStyle/>
        <a:p>
          <a:r>
            <a:rPr lang="es-MX" sz="1100" b="1" dirty="0">
              <a:latin typeface="Georgia" panose="02040502050405020303" pitchFamily="18" charset="0"/>
            </a:rPr>
            <a:t>Medios y sociedad</a:t>
          </a:r>
          <a:endParaRPr lang="es-CO" sz="1100" b="1" dirty="0">
            <a:latin typeface="Georgia" panose="02040502050405020303" pitchFamily="18" charset="0"/>
          </a:endParaRPr>
        </a:p>
      </dgm:t>
    </dgm:pt>
    <dgm:pt modelId="{6DDBE63C-4460-4627-AA0F-77763683813A}" type="parTrans" cxnId="{1C1DA431-6A87-4808-AA84-D2D76B7EF1A2}">
      <dgm:prSet/>
      <dgm:spPr/>
      <dgm:t>
        <a:bodyPr/>
        <a:lstStyle/>
        <a:p>
          <a:endParaRPr lang="es-CO" sz="2800" b="1">
            <a:latin typeface="Georgia" panose="02040502050405020303" pitchFamily="18" charset="0"/>
          </a:endParaRPr>
        </a:p>
      </dgm:t>
    </dgm:pt>
    <dgm:pt modelId="{A60BF4E3-3A1D-4EEF-B859-422849B3A8BB}" type="sibTrans" cxnId="{1C1DA431-6A87-4808-AA84-D2D76B7EF1A2}">
      <dgm:prSet/>
      <dgm:spPr/>
      <dgm:t>
        <a:bodyPr/>
        <a:lstStyle/>
        <a:p>
          <a:endParaRPr lang="es-CO" sz="2800" b="1">
            <a:latin typeface="Georgia" panose="02040502050405020303" pitchFamily="18" charset="0"/>
          </a:endParaRPr>
        </a:p>
      </dgm:t>
    </dgm:pt>
    <dgm:pt modelId="{C2E595E4-5513-4A4E-862D-26740268B954}">
      <dgm:prSet phldrT="[Texto]" custT="1"/>
      <dgm:spPr>
        <a:solidFill>
          <a:schemeClr val="bg1">
            <a:lumMod val="85000"/>
          </a:schemeClr>
        </a:solidFill>
      </dgm:spPr>
      <dgm:t>
        <a:bodyPr/>
        <a:lstStyle/>
        <a:p>
          <a:r>
            <a:rPr lang="es-MX" sz="1100" b="1" dirty="0">
              <a:latin typeface="Georgia" panose="02040502050405020303" pitchFamily="18" charset="0"/>
            </a:rPr>
            <a:t>Proveedores externos</a:t>
          </a:r>
          <a:endParaRPr lang="es-CO" sz="1100" b="1" dirty="0">
            <a:latin typeface="Georgia" panose="02040502050405020303" pitchFamily="18" charset="0"/>
          </a:endParaRPr>
        </a:p>
      </dgm:t>
    </dgm:pt>
    <dgm:pt modelId="{07697A35-5F2B-446F-AEA2-A07BC498565A}" type="parTrans" cxnId="{FA8C2993-11FE-4598-9781-3E8592A478D4}">
      <dgm:prSet/>
      <dgm:spPr/>
      <dgm:t>
        <a:bodyPr/>
        <a:lstStyle/>
        <a:p>
          <a:endParaRPr lang="es-CO" sz="2800" b="1">
            <a:latin typeface="Georgia" panose="02040502050405020303" pitchFamily="18" charset="0"/>
          </a:endParaRPr>
        </a:p>
      </dgm:t>
    </dgm:pt>
    <dgm:pt modelId="{E982F31A-F4A2-4487-97B7-7C389F727227}" type="sibTrans" cxnId="{FA8C2993-11FE-4598-9781-3E8592A478D4}">
      <dgm:prSet/>
      <dgm:spPr/>
      <dgm:t>
        <a:bodyPr/>
        <a:lstStyle/>
        <a:p>
          <a:endParaRPr lang="es-CO" sz="2800" b="1">
            <a:latin typeface="Georgia" panose="02040502050405020303" pitchFamily="18" charset="0"/>
          </a:endParaRPr>
        </a:p>
      </dgm:t>
    </dgm:pt>
    <dgm:pt modelId="{C4709916-4282-4A10-B105-0FE2D2BE180C}">
      <dgm:prSet phldrT="[Texto]" custT="1"/>
      <dgm:spPr>
        <a:solidFill>
          <a:schemeClr val="bg1">
            <a:lumMod val="85000"/>
          </a:schemeClr>
        </a:solidFill>
      </dgm:spPr>
      <dgm:t>
        <a:bodyPr/>
        <a:lstStyle/>
        <a:p>
          <a:r>
            <a:rPr lang="es-MX" sz="1100" b="1" dirty="0">
              <a:latin typeface="Georgia" panose="02040502050405020303" pitchFamily="18" charset="0"/>
            </a:rPr>
            <a:t>Partes interesadas</a:t>
          </a:r>
          <a:endParaRPr lang="es-CO" sz="1100" b="1" dirty="0">
            <a:latin typeface="Georgia" panose="02040502050405020303" pitchFamily="18" charset="0"/>
          </a:endParaRPr>
        </a:p>
      </dgm:t>
    </dgm:pt>
    <dgm:pt modelId="{300A7A7D-93B8-4A29-9979-D2BBD43C9A37}" type="parTrans" cxnId="{F74D288D-AA47-4A9D-9B8D-1AA874497906}">
      <dgm:prSet/>
      <dgm:spPr/>
      <dgm:t>
        <a:bodyPr/>
        <a:lstStyle/>
        <a:p>
          <a:endParaRPr lang="es-CO" sz="2800" b="1">
            <a:latin typeface="Georgia" panose="02040502050405020303" pitchFamily="18" charset="0"/>
          </a:endParaRPr>
        </a:p>
      </dgm:t>
    </dgm:pt>
    <dgm:pt modelId="{466195F3-0F57-4574-9F68-6952F6391906}" type="sibTrans" cxnId="{F74D288D-AA47-4A9D-9B8D-1AA874497906}">
      <dgm:prSet/>
      <dgm:spPr/>
      <dgm:t>
        <a:bodyPr/>
        <a:lstStyle/>
        <a:p>
          <a:endParaRPr lang="es-CO" sz="2800" b="1">
            <a:latin typeface="Georgia" panose="02040502050405020303" pitchFamily="18" charset="0"/>
          </a:endParaRPr>
        </a:p>
      </dgm:t>
    </dgm:pt>
    <dgm:pt modelId="{241B7E8A-2AA4-4564-A5E0-AE6B57053439}">
      <dgm:prSet phldrT="[Texto]" custT="1"/>
      <dgm:spPr>
        <a:solidFill>
          <a:schemeClr val="bg1">
            <a:lumMod val="85000"/>
          </a:schemeClr>
        </a:solidFill>
      </dgm:spPr>
      <dgm:t>
        <a:bodyPr/>
        <a:lstStyle/>
        <a:p>
          <a:r>
            <a:rPr lang="es-MX" sz="1100" b="1" dirty="0">
              <a:latin typeface="Georgia" panose="02040502050405020303" pitchFamily="18" charset="0"/>
            </a:rPr>
            <a:t>Accionistas</a:t>
          </a:r>
          <a:endParaRPr lang="es-CO" sz="1100" b="1" dirty="0">
            <a:latin typeface="Georgia" panose="02040502050405020303" pitchFamily="18" charset="0"/>
          </a:endParaRPr>
        </a:p>
      </dgm:t>
    </dgm:pt>
    <dgm:pt modelId="{F55BE5E1-500B-4DF7-9655-FC125F19E697}" type="parTrans" cxnId="{3ACB200C-C550-4CF4-B823-4B3F1C7B89AC}">
      <dgm:prSet/>
      <dgm:spPr/>
      <dgm:t>
        <a:bodyPr/>
        <a:lstStyle/>
        <a:p>
          <a:endParaRPr lang="es-CO" sz="2800" b="1">
            <a:latin typeface="Georgia" panose="02040502050405020303" pitchFamily="18" charset="0"/>
          </a:endParaRPr>
        </a:p>
      </dgm:t>
    </dgm:pt>
    <dgm:pt modelId="{C7612536-F0C9-4459-AF3E-EE011B460823}" type="sibTrans" cxnId="{3ACB200C-C550-4CF4-B823-4B3F1C7B89AC}">
      <dgm:prSet/>
      <dgm:spPr/>
      <dgm:t>
        <a:bodyPr/>
        <a:lstStyle/>
        <a:p>
          <a:endParaRPr lang="es-CO" sz="2800" b="1">
            <a:latin typeface="Georgia" panose="02040502050405020303" pitchFamily="18" charset="0"/>
          </a:endParaRPr>
        </a:p>
      </dgm:t>
    </dgm:pt>
    <dgm:pt modelId="{091C54A7-00EB-4324-8531-D7FA7C49365D}">
      <dgm:prSet phldrT="[Texto]" custT="1"/>
      <dgm:spPr>
        <a:solidFill>
          <a:schemeClr val="bg1">
            <a:lumMod val="85000"/>
          </a:schemeClr>
        </a:solidFill>
      </dgm:spPr>
      <dgm:t>
        <a:bodyPr/>
        <a:lstStyle/>
        <a:p>
          <a:r>
            <a:rPr lang="es-MX" sz="1100" b="1" dirty="0">
              <a:latin typeface="Georgia" panose="02040502050405020303" pitchFamily="18" charset="0"/>
            </a:rPr>
            <a:t>Ex alumnos</a:t>
          </a:r>
          <a:endParaRPr lang="es-CO" sz="1100" b="1" dirty="0">
            <a:latin typeface="Georgia" panose="02040502050405020303" pitchFamily="18" charset="0"/>
          </a:endParaRPr>
        </a:p>
      </dgm:t>
    </dgm:pt>
    <dgm:pt modelId="{C043128B-7046-42C1-90A2-9128C639666B}" type="parTrans" cxnId="{84C01825-CA6F-4059-BE34-5C9CF88B1BAB}">
      <dgm:prSet/>
      <dgm:spPr/>
      <dgm:t>
        <a:bodyPr/>
        <a:lstStyle/>
        <a:p>
          <a:endParaRPr lang="es-CO" sz="2800" b="1">
            <a:latin typeface="Georgia" panose="02040502050405020303" pitchFamily="18" charset="0"/>
          </a:endParaRPr>
        </a:p>
      </dgm:t>
    </dgm:pt>
    <dgm:pt modelId="{45A0E3EE-3D11-4B27-836F-17F80C38A2A5}" type="sibTrans" cxnId="{84C01825-CA6F-4059-BE34-5C9CF88B1BAB}">
      <dgm:prSet/>
      <dgm:spPr/>
      <dgm:t>
        <a:bodyPr/>
        <a:lstStyle/>
        <a:p>
          <a:endParaRPr lang="es-CO" sz="2800" b="1">
            <a:latin typeface="Georgia" panose="02040502050405020303" pitchFamily="18" charset="0"/>
          </a:endParaRPr>
        </a:p>
      </dgm:t>
    </dgm:pt>
    <dgm:pt modelId="{A19452C9-1E97-4ED1-9E16-F0E01DE19432}" type="pres">
      <dgm:prSet presAssocID="{FD2F6A88-A7AB-46FA-9805-8CE79C3EFE74}" presName="hierChild1" presStyleCnt="0">
        <dgm:presLayoutVars>
          <dgm:orgChart val="1"/>
          <dgm:chPref val="1"/>
          <dgm:dir/>
          <dgm:animOne val="branch"/>
          <dgm:animLvl val="lvl"/>
          <dgm:resizeHandles/>
        </dgm:presLayoutVars>
      </dgm:prSet>
      <dgm:spPr/>
    </dgm:pt>
    <dgm:pt modelId="{4D5381D7-43CF-4CD4-9CA5-FB11EA645647}" type="pres">
      <dgm:prSet presAssocID="{100C9CAC-CDDF-4C93-84AB-3AFA8D227206}" presName="hierRoot1" presStyleCnt="0">
        <dgm:presLayoutVars>
          <dgm:hierBranch val="init"/>
        </dgm:presLayoutVars>
      </dgm:prSet>
      <dgm:spPr/>
    </dgm:pt>
    <dgm:pt modelId="{DB23EBB6-2C5E-4762-8949-FF11BB276772}" type="pres">
      <dgm:prSet presAssocID="{100C9CAC-CDDF-4C93-84AB-3AFA8D227206}" presName="rootComposite1" presStyleCnt="0"/>
      <dgm:spPr/>
    </dgm:pt>
    <dgm:pt modelId="{0AC4E64B-942B-4E34-8CE6-79388849159E}" type="pres">
      <dgm:prSet presAssocID="{100C9CAC-CDDF-4C93-84AB-3AFA8D227206}" presName="rootText1" presStyleLbl="node0" presStyleIdx="0" presStyleCnt="1" custScaleX="121028" custLinFactNeighborX="9802" custLinFactNeighborY="-445">
        <dgm:presLayoutVars>
          <dgm:chPref val="3"/>
        </dgm:presLayoutVars>
      </dgm:prSet>
      <dgm:spPr/>
    </dgm:pt>
    <dgm:pt modelId="{5ADC1B5E-00DC-4948-9240-81EDC1CDB11E}" type="pres">
      <dgm:prSet presAssocID="{100C9CAC-CDDF-4C93-84AB-3AFA8D227206}" presName="rootConnector1" presStyleLbl="node1" presStyleIdx="0" presStyleCnt="0"/>
      <dgm:spPr/>
    </dgm:pt>
    <dgm:pt modelId="{55C95209-FAAA-4791-BAF2-B048ED0A5AFC}" type="pres">
      <dgm:prSet presAssocID="{100C9CAC-CDDF-4C93-84AB-3AFA8D227206}" presName="hierChild2" presStyleCnt="0"/>
      <dgm:spPr/>
    </dgm:pt>
    <dgm:pt modelId="{C14BC3AF-B926-438A-99B1-CF7494942F8D}" type="pres">
      <dgm:prSet presAssocID="{1613E863-BFAA-4F8A-B1B7-918826417293}" presName="Name37" presStyleLbl="parChTrans1D2" presStyleIdx="0" presStyleCnt="4"/>
      <dgm:spPr/>
    </dgm:pt>
    <dgm:pt modelId="{7D58C7A1-078F-4341-92AF-EFEA021B3F60}" type="pres">
      <dgm:prSet presAssocID="{3E308B31-9BD0-425A-B7D9-2FCE746726C5}" presName="hierRoot2" presStyleCnt="0">
        <dgm:presLayoutVars>
          <dgm:hierBranch val="init"/>
        </dgm:presLayoutVars>
      </dgm:prSet>
      <dgm:spPr/>
    </dgm:pt>
    <dgm:pt modelId="{063E0EEA-713C-432C-90F5-09729A101C35}" type="pres">
      <dgm:prSet presAssocID="{3E308B31-9BD0-425A-B7D9-2FCE746726C5}" presName="rootComposite" presStyleCnt="0"/>
      <dgm:spPr/>
    </dgm:pt>
    <dgm:pt modelId="{4ACADD00-DA87-44EA-B764-F890914F7B63}" type="pres">
      <dgm:prSet presAssocID="{3E308B31-9BD0-425A-B7D9-2FCE746726C5}" presName="rootText" presStyleLbl="node2" presStyleIdx="0" presStyleCnt="4" custScaleX="125011">
        <dgm:presLayoutVars>
          <dgm:chPref val="3"/>
        </dgm:presLayoutVars>
      </dgm:prSet>
      <dgm:spPr/>
    </dgm:pt>
    <dgm:pt modelId="{5213874A-33FD-4EA0-88DD-842CFD583864}" type="pres">
      <dgm:prSet presAssocID="{3E308B31-9BD0-425A-B7D9-2FCE746726C5}" presName="rootConnector" presStyleLbl="node2" presStyleIdx="0" presStyleCnt="4"/>
      <dgm:spPr/>
    </dgm:pt>
    <dgm:pt modelId="{BECE2DB5-FB82-4CD7-BF86-BD9B35F6732C}" type="pres">
      <dgm:prSet presAssocID="{3E308B31-9BD0-425A-B7D9-2FCE746726C5}" presName="hierChild4" presStyleCnt="0"/>
      <dgm:spPr/>
    </dgm:pt>
    <dgm:pt modelId="{ECCC53CE-963D-490C-B067-357017F8476F}" type="pres">
      <dgm:prSet presAssocID="{FE2516C8-128D-4F86-909D-2EA8CDF0C065}" presName="Name37" presStyleLbl="parChTrans1D3" presStyleIdx="0" presStyleCnt="13"/>
      <dgm:spPr/>
    </dgm:pt>
    <dgm:pt modelId="{EE0B8AFF-47F9-410F-88DA-F93D26CD9515}" type="pres">
      <dgm:prSet presAssocID="{F9EB7196-2508-4D6F-B57F-ECDB17DB24CF}" presName="hierRoot2" presStyleCnt="0">
        <dgm:presLayoutVars>
          <dgm:hierBranch val="init"/>
        </dgm:presLayoutVars>
      </dgm:prSet>
      <dgm:spPr/>
    </dgm:pt>
    <dgm:pt modelId="{DEA8A70B-10DC-4FF5-BA50-73A447E7EBFB}" type="pres">
      <dgm:prSet presAssocID="{F9EB7196-2508-4D6F-B57F-ECDB17DB24CF}" presName="rootComposite" presStyleCnt="0"/>
      <dgm:spPr/>
    </dgm:pt>
    <dgm:pt modelId="{0EE88AB4-A944-410D-A5D1-48A92AB7A6FD}" type="pres">
      <dgm:prSet presAssocID="{F9EB7196-2508-4D6F-B57F-ECDB17DB24CF}" presName="rootText" presStyleLbl="node3" presStyleIdx="0" presStyleCnt="13" custScaleX="125011" custLinFactNeighborY="-14259">
        <dgm:presLayoutVars>
          <dgm:chPref val="3"/>
        </dgm:presLayoutVars>
      </dgm:prSet>
      <dgm:spPr/>
    </dgm:pt>
    <dgm:pt modelId="{E3F193CA-5833-4F8E-9D58-92E2DE231679}" type="pres">
      <dgm:prSet presAssocID="{F9EB7196-2508-4D6F-B57F-ECDB17DB24CF}" presName="rootConnector" presStyleLbl="node3" presStyleIdx="0" presStyleCnt="13"/>
      <dgm:spPr/>
    </dgm:pt>
    <dgm:pt modelId="{17D0C851-7662-418F-B4AF-6C036F89C3B7}" type="pres">
      <dgm:prSet presAssocID="{F9EB7196-2508-4D6F-B57F-ECDB17DB24CF}" presName="hierChild4" presStyleCnt="0"/>
      <dgm:spPr/>
    </dgm:pt>
    <dgm:pt modelId="{12A2AE12-5817-44BA-8550-EDD5A8AAF601}" type="pres">
      <dgm:prSet presAssocID="{F9EB7196-2508-4D6F-B57F-ECDB17DB24CF}" presName="hierChild5" presStyleCnt="0"/>
      <dgm:spPr/>
    </dgm:pt>
    <dgm:pt modelId="{E5C303D4-9D6A-430F-A8B6-F308F0756701}" type="pres">
      <dgm:prSet presAssocID="{353ACB18-098D-492D-B622-6668D842AED3}" presName="Name37" presStyleLbl="parChTrans1D3" presStyleIdx="1" presStyleCnt="13"/>
      <dgm:spPr/>
    </dgm:pt>
    <dgm:pt modelId="{22512874-ECED-4457-BE24-DE5D46DC4920}" type="pres">
      <dgm:prSet presAssocID="{5E5A6E93-BEBF-4DC6-A393-2578ACCF1EC8}" presName="hierRoot2" presStyleCnt="0">
        <dgm:presLayoutVars>
          <dgm:hierBranch val="init"/>
        </dgm:presLayoutVars>
      </dgm:prSet>
      <dgm:spPr/>
    </dgm:pt>
    <dgm:pt modelId="{9C432DD0-17AF-4C11-BD6E-C8DB3FEC966C}" type="pres">
      <dgm:prSet presAssocID="{5E5A6E93-BEBF-4DC6-A393-2578ACCF1EC8}" presName="rootComposite" presStyleCnt="0"/>
      <dgm:spPr/>
    </dgm:pt>
    <dgm:pt modelId="{5C660B60-970E-4F67-911D-870599FE0B1E}" type="pres">
      <dgm:prSet presAssocID="{5E5A6E93-BEBF-4DC6-A393-2578ACCF1EC8}" presName="rootText" presStyleLbl="node3" presStyleIdx="1" presStyleCnt="13" custScaleX="125011" custLinFactNeighborY="-14259">
        <dgm:presLayoutVars>
          <dgm:chPref val="3"/>
        </dgm:presLayoutVars>
      </dgm:prSet>
      <dgm:spPr/>
    </dgm:pt>
    <dgm:pt modelId="{DE1FC869-50EF-4EEB-9A2A-0B4E7E9E8804}" type="pres">
      <dgm:prSet presAssocID="{5E5A6E93-BEBF-4DC6-A393-2578ACCF1EC8}" presName="rootConnector" presStyleLbl="node3" presStyleIdx="1" presStyleCnt="13"/>
      <dgm:spPr/>
    </dgm:pt>
    <dgm:pt modelId="{CAAA2C39-A84E-4D9B-ACCA-A57C12FDE1E0}" type="pres">
      <dgm:prSet presAssocID="{5E5A6E93-BEBF-4DC6-A393-2578ACCF1EC8}" presName="hierChild4" presStyleCnt="0"/>
      <dgm:spPr/>
    </dgm:pt>
    <dgm:pt modelId="{D3F2B4AF-92B6-45B0-8D78-A1ACA144C8C1}" type="pres">
      <dgm:prSet presAssocID="{5E5A6E93-BEBF-4DC6-A393-2578ACCF1EC8}" presName="hierChild5" presStyleCnt="0"/>
      <dgm:spPr/>
    </dgm:pt>
    <dgm:pt modelId="{FB41FE8E-4CD8-4DE4-91E3-ACE752297F84}" type="pres">
      <dgm:prSet presAssocID="{3E308B31-9BD0-425A-B7D9-2FCE746726C5}" presName="hierChild5" presStyleCnt="0"/>
      <dgm:spPr/>
    </dgm:pt>
    <dgm:pt modelId="{1F725EE0-788E-4810-BEEB-27846A6C548F}" type="pres">
      <dgm:prSet presAssocID="{1B29286E-2819-478B-9C12-5AF9DFB0794F}" presName="Name37" presStyleLbl="parChTrans1D2" presStyleIdx="1" presStyleCnt="4"/>
      <dgm:spPr/>
    </dgm:pt>
    <dgm:pt modelId="{C30D5292-5B9C-499C-ACC3-9FF6512D3A0F}" type="pres">
      <dgm:prSet presAssocID="{4DA225CA-C41B-4991-B462-64ED8E91DDCF}" presName="hierRoot2" presStyleCnt="0">
        <dgm:presLayoutVars>
          <dgm:hierBranch val="init"/>
        </dgm:presLayoutVars>
      </dgm:prSet>
      <dgm:spPr/>
    </dgm:pt>
    <dgm:pt modelId="{06C06B85-7B86-4135-9465-6B5FEF5A200E}" type="pres">
      <dgm:prSet presAssocID="{4DA225CA-C41B-4991-B462-64ED8E91DDCF}" presName="rootComposite" presStyleCnt="0"/>
      <dgm:spPr/>
    </dgm:pt>
    <dgm:pt modelId="{96C33533-4325-498B-B7B5-7439B94559E7}" type="pres">
      <dgm:prSet presAssocID="{4DA225CA-C41B-4991-B462-64ED8E91DDCF}" presName="rootText" presStyleLbl="node2" presStyleIdx="1" presStyleCnt="4" custScaleX="120739" custLinFactNeighborX="68640">
        <dgm:presLayoutVars>
          <dgm:chPref val="3"/>
        </dgm:presLayoutVars>
      </dgm:prSet>
      <dgm:spPr/>
    </dgm:pt>
    <dgm:pt modelId="{48337B96-0477-49D5-B4AE-E01D2825B189}" type="pres">
      <dgm:prSet presAssocID="{4DA225CA-C41B-4991-B462-64ED8E91DDCF}" presName="rootConnector" presStyleLbl="node2" presStyleIdx="1" presStyleCnt="4"/>
      <dgm:spPr/>
    </dgm:pt>
    <dgm:pt modelId="{46411957-FE53-4CAE-BBCC-6534CA921FDA}" type="pres">
      <dgm:prSet presAssocID="{4DA225CA-C41B-4991-B462-64ED8E91DDCF}" presName="hierChild4" presStyleCnt="0"/>
      <dgm:spPr/>
    </dgm:pt>
    <dgm:pt modelId="{98BDFC4F-35A3-4B57-A7C8-6C36D14BAE5B}" type="pres">
      <dgm:prSet presAssocID="{16DB614E-78FA-41FE-95C4-A72033AB30BD}" presName="Name37" presStyleLbl="parChTrans1D3" presStyleIdx="2" presStyleCnt="13"/>
      <dgm:spPr/>
    </dgm:pt>
    <dgm:pt modelId="{24B0D849-C958-4CB0-9183-D7CA245BF43B}" type="pres">
      <dgm:prSet presAssocID="{1F356D02-8086-47A4-AE36-DBE82FFB6260}" presName="hierRoot2" presStyleCnt="0">
        <dgm:presLayoutVars>
          <dgm:hierBranch val="init"/>
        </dgm:presLayoutVars>
      </dgm:prSet>
      <dgm:spPr/>
    </dgm:pt>
    <dgm:pt modelId="{A4E42A91-63EC-427F-85BA-4153ED57B4C0}" type="pres">
      <dgm:prSet presAssocID="{1F356D02-8086-47A4-AE36-DBE82FFB6260}" presName="rootComposite" presStyleCnt="0"/>
      <dgm:spPr/>
    </dgm:pt>
    <dgm:pt modelId="{40ABCE90-29FC-4861-8B28-3D7E7AD518BD}" type="pres">
      <dgm:prSet presAssocID="{1F356D02-8086-47A4-AE36-DBE82FFB6260}" presName="rootText" presStyleLbl="node3" presStyleIdx="2" presStyleCnt="13" custScaleX="120739" custLinFactNeighborX="68640" custLinFactNeighborY="-14259">
        <dgm:presLayoutVars>
          <dgm:chPref val="3"/>
        </dgm:presLayoutVars>
      </dgm:prSet>
      <dgm:spPr/>
    </dgm:pt>
    <dgm:pt modelId="{DFE063B5-E255-48D9-A401-7958E64669A2}" type="pres">
      <dgm:prSet presAssocID="{1F356D02-8086-47A4-AE36-DBE82FFB6260}" presName="rootConnector" presStyleLbl="node3" presStyleIdx="2" presStyleCnt="13"/>
      <dgm:spPr/>
    </dgm:pt>
    <dgm:pt modelId="{D5E14C17-8A0D-4060-9B71-C01468BD08A3}" type="pres">
      <dgm:prSet presAssocID="{1F356D02-8086-47A4-AE36-DBE82FFB6260}" presName="hierChild4" presStyleCnt="0"/>
      <dgm:spPr/>
    </dgm:pt>
    <dgm:pt modelId="{9627A842-B6A1-433F-8A4C-1A27724A4302}" type="pres">
      <dgm:prSet presAssocID="{1F356D02-8086-47A4-AE36-DBE82FFB6260}" presName="hierChild5" presStyleCnt="0"/>
      <dgm:spPr/>
    </dgm:pt>
    <dgm:pt modelId="{65D0C32D-4F24-42C6-BE89-E1800501D633}" type="pres">
      <dgm:prSet presAssocID="{2C477CF9-8511-479B-BE26-612BACAADB01}" presName="Name37" presStyleLbl="parChTrans1D3" presStyleIdx="3" presStyleCnt="13"/>
      <dgm:spPr/>
    </dgm:pt>
    <dgm:pt modelId="{90F6EA6F-E78B-42C2-9A4D-9694BD54CD63}" type="pres">
      <dgm:prSet presAssocID="{862AA0E9-396F-4D54-B986-D98CF4953CC1}" presName="hierRoot2" presStyleCnt="0">
        <dgm:presLayoutVars>
          <dgm:hierBranch val="init"/>
        </dgm:presLayoutVars>
      </dgm:prSet>
      <dgm:spPr/>
    </dgm:pt>
    <dgm:pt modelId="{DABABF2C-6226-47FD-AC9B-406F954EAB8C}" type="pres">
      <dgm:prSet presAssocID="{862AA0E9-396F-4D54-B986-D98CF4953CC1}" presName="rootComposite" presStyleCnt="0"/>
      <dgm:spPr/>
    </dgm:pt>
    <dgm:pt modelId="{70454E03-A39F-4F88-AE51-13A0E8A84836}" type="pres">
      <dgm:prSet presAssocID="{862AA0E9-396F-4D54-B986-D98CF4953CC1}" presName="rootText" presStyleLbl="node3" presStyleIdx="3" presStyleCnt="13" custScaleX="120739" custLinFactNeighborX="68640" custLinFactNeighborY="-14259">
        <dgm:presLayoutVars>
          <dgm:chPref val="3"/>
        </dgm:presLayoutVars>
      </dgm:prSet>
      <dgm:spPr/>
    </dgm:pt>
    <dgm:pt modelId="{8BAF74C5-16CF-492E-9458-35AA1B4BB390}" type="pres">
      <dgm:prSet presAssocID="{862AA0E9-396F-4D54-B986-D98CF4953CC1}" presName="rootConnector" presStyleLbl="node3" presStyleIdx="3" presStyleCnt="13"/>
      <dgm:spPr/>
    </dgm:pt>
    <dgm:pt modelId="{F3047527-023A-435B-9E4C-27D18697E2A7}" type="pres">
      <dgm:prSet presAssocID="{862AA0E9-396F-4D54-B986-D98CF4953CC1}" presName="hierChild4" presStyleCnt="0"/>
      <dgm:spPr/>
    </dgm:pt>
    <dgm:pt modelId="{4BB105A7-BBAB-482A-9E2B-DA99F453F03D}" type="pres">
      <dgm:prSet presAssocID="{862AA0E9-396F-4D54-B986-D98CF4953CC1}" presName="hierChild5" presStyleCnt="0"/>
      <dgm:spPr/>
    </dgm:pt>
    <dgm:pt modelId="{510980DF-52BF-44A3-B20A-6565FCD58BF6}" type="pres">
      <dgm:prSet presAssocID="{884E7A6E-B133-44D4-9B55-B83E717E487C}" presName="Name37" presStyleLbl="parChTrans1D3" presStyleIdx="4" presStyleCnt="13"/>
      <dgm:spPr/>
    </dgm:pt>
    <dgm:pt modelId="{20603CB1-8C26-495C-BA18-7C882D34994B}" type="pres">
      <dgm:prSet presAssocID="{8F80544E-1A78-42A0-83C4-4D4735716192}" presName="hierRoot2" presStyleCnt="0">
        <dgm:presLayoutVars>
          <dgm:hierBranch val="init"/>
        </dgm:presLayoutVars>
      </dgm:prSet>
      <dgm:spPr/>
    </dgm:pt>
    <dgm:pt modelId="{98D6A079-CA96-443C-9D36-8853349E64FC}" type="pres">
      <dgm:prSet presAssocID="{8F80544E-1A78-42A0-83C4-4D4735716192}" presName="rootComposite" presStyleCnt="0"/>
      <dgm:spPr/>
    </dgm:pt>
    <dgm:pt modelId="{CEF5C5F8-88D8-4EE0-A09E-FB3A611A9192}" type="pres">
      <dgm:prSet presAssocID="{8F80544E-1A78-42A0-83C4-4D4735716192}" presName="rootText" presStyleLbl="node3" presStyleIdx="4" presStyleCnt="13" custScaleX="120739" custLinFactNeighborX="68640" custLinFactNeighborY="-14259">
        <dgm:presLayoutVars>
          <dgm:chPref val="3"/>
        </dgm:presLayoutVars>
      </dgm:prSet>
      <dgm:spPr/>
    </dgm:pt>
    <dgm:pt modelId="{E57C1C0B-06DF-4E67-BDE7-6521D9CE642E}" type="pres">
      <dgm:prSet presAssocID="{8F80544E-1A78-42A0-83C4-4D4735716192}" presName="rootConnector" presStyleLbl="node3" presStyleIdx="4" presStyleCnt="13"/>
      <dgm:spPr/>
    </dgm:pt>
    <dgm:pt modelId="{605866CC-7A52-405E-96DC-DF3C887F0935}" type="pres">
      <dgm:prSet presAssocID="{8F80544E-1A78-42A0-83C4-4D4735716192}" presName="hierChild4" presStyleCnt="0"/>
      <dgm:spPr/>
    </dgm:pt>
    <dgm:pt modelId="{238BA609-B3FE-4885-82AA-BBDD4D43CB78}" type="pres">
      <dgm:prSet presAssocID="{8F80544E-1A78-42A0-83C4-4D4735716192}" presName="hierChild5" presStyleCnt="0"/>
      <dgm:spPr/>
    </dgm:pt>
    <dgm:pt modelId="{109C68E8-70D9-465A-AD4E-218557D91CE9}" type="pres">
      <dgm:prSet presAssocID="{4DA225CA-C41B-4991-B462-64ED8E91DDCF}" presName="hierChild5" presStyleCnt="0"/>
      <dgm:spPr/>
    </dgm:pt>
    <dgm:pt modelId="{9D6C5A59-438B-486D-8ACF-7550F778C785}" type="pres">
      <dgm:prSet presAssocID="{0BF13B33-C4CE-438D-86EA-5FA7B06BB2F0}" presName="Name37" presStyleLbl="parChTrans1D2" presStyleIdx="2" presStyleCnt="4"/>
      <dgm:spPr/>
    </dgm:pt>
    <dgm:pt modelId="{618395C0-9E67-40A7-9EC6-D0B42279B5F9}" type="pres">
      <dgm:prSet presAssocID="{3A3FF760-0395-4266-910A-78C5D33A48A9}" presName="hierRoot2" presStyleCnt="0">
        <dgm:presLayoutVars>
          <dgm:hierBranch val="init"/>
        </dgm:presLayoutVars>
      </dgm:prSet>
      <dgm:spPr/>
    </dgm:pt>
    <dgm:pt modelId="{2B6C2AF5-CFCA-4A6D-88FA-658924662E7D}" type="pres">
      <dgm:prSet presAssocID="{3A3FF760-0395-4266-910A-78C5D33A48A9}" presName="rootComposite" presStyleCnt="0"/>
      <dgm:spPr/>
    </dgm:pt>
    <dgm:pt modelId="{06F84B7F-70DD-40B1-93DF-0D37558A3F29}" type="pres">
      <dgm:prSet presAssocID="{3A3FF760-0395-4266-910A-78C5D33A48A9}" presName="rootText" presStyleLbl="node2" presStyleIdx="2" presStyleCnt="4" custScaleX="122468" custLinFactX="48676" custLinFactNeighborX="100000">
        <dgm:presLayoutVars>
          <dgm:chPref val="3"/>
        </dgm:presLayoutVars>
      </dgm:prSet>
      <dgm:spPr/>
    </dgm:pt>
    <dgm:pt modelId="{DD801728-A481-47DC-B0DA-32C3DB597830}" type="pres">
      <dgm:prSet presAssocID="{3A3FF760-0395-4266-910A-78C5D33A48A9}" presName="rootConnector" presStyleLbl="node2" presStyleIdx="2" presStyleCnt="4"/>
      <dgm:spPr/>
    </dgm:pt>
    <dgm:pt modelId="{936F7E11-2170-4623-8023-5741CAFFA97A}" type="pres">
      <dgm:prSet presAssocID="{3A3FF760-0395-4266-910A-78C5D33A48A9}" presName="hierChild4" presStyleCnt="0"/>
      <dgm:spPr/>
    </dgm:pt>
    <dgm:pt modelId="{E6DDE74B-316E-4BD6-921E-1454654D38B1}" type="pres">
      <dgm:prSet presAssocID="{0F21FF44-F438-4386-88F4-AA1F10B538C3}" presName="Name37" presStyleLbl="parChTrans1D3" presStyleIdx="5" presStyleCnt="13"/>
      <dgm:spPr/>
    </dgm:pt>
    <dgm:pt modelId="{C99253B0-0240-46D4-A10D-5D119C5EF0E6}" type="pres">
      <dgm:prSet presAssocID="{9D64FB24-68B8-45A3-82D0-7C2FD71DDB32}" presName="hierRoot2" presStyleCnt="0">
        <dgm:presLayoutVars>
          <dgm:hierBranch val="init"/>
        </dgm:presLayoutVars>
      </dgm:prSet>
      <dgm:spPr/>
    </dgm:pt>
    <dgm:pt modelId="{AB05C9C7-B83A-42AD-8985-F1DE2882352F}" type="pres">
      <dgm:prSet presAssocID="{9D64FB24-68B8-45A3-82D0-7C2FD71DDB32}" presName="rootComposite" presStyleCnt="0"/>
      <dgm:spPr/>
    </dgm:pt>
    <dgm:pt modelId="{8DB7E209-AE43-4146-908D-B79C50D5AD94}" type="pres">
      <dgm:prSet presAssocID="{9D64FB24-68B8-45A3-82D0-7C2FD71DDB32}" presName="rootText" presStyleLbl="node3" presStyleIdx="5" presStyleCnt="13" custScaleX="117868" custLinFactX="48676" custLinFactNeighborX="100000" custLinFactNeighborY="-14259">
        <dgm:presLayoutVars>
          <dgm:chPref val="3"/>
        </dgm:presLayoutVars>
      </dgm:prSet>
      <dgm:spPr/>
    </dgm:pt>
    <dgm:pt modelId="{49F6F328-5BA6-4440-AAF2-B38CCC71AC9F}" type="pres">
      <dgm:prSet presAssocID="{9D64FB24-68B8-45A3-82D0-7C2FD71DDB32}" presName="rootConnector" presStyleLbl="node3" presStyleIdx="5" presStyleCnt="13"/>
      <dgm:spPr/>
    </dgm:pt>
    <dgm:pt modelId="{B13E4D93-3533-4769-879B-9146A8CF213F}" type="pres">
      <dgm:prSet presAssocID="{9D64FB24-68B8-45A3-82D0-7C2FD71DDB32}" presName="hierChild4" presStyleCnt="0"/>
      <dgm:spPr/>
    </dgm:pt>
    <dgm:pt modelId="{886D1E5C-1A47-4E74-BFCF-08DC339DB846}" type="pres">
      <dgm:prSet presAssocID="{9D64FB24-68B8-45A3-82D0-7C2FD71DDB32}" presName="hierChild5" presStyleCnt="0"/>
      <dgm:spPr/>
    </dgm:pt>
    <dgm:pt modelId="{03714A66-F9B6-4CB1-B46B-018917C5BCFB}" type="pres">
      <dgm:prSet presAssocID="{88CD57B6-ADF5-4F45-BFBD-642E2DF0A09C}" presName="Name37" presStyleLbl="parChTrans1D3" presStyleIdx="6" presStyleCnt="13"/>
      <dgm:spPr/>
    </dgm:pt>
    <dgm:pt modelId="{33F8A433-AA2B-499D-B11B-5C3020DA684D}" type="pres">
      <dgm:prSet presAssocID="{025B5A99-ADAD-43CE-BCB0-A58644365EED}" presName="hierRoot2" presStyleCnt="0">
        <dgm:presLayoutVars>
          <dgm:hierBranch val="init"/>
        </dgm:presLayoutVars>
      </dgm:prSet>
      <dgm:spPr/>
    </dgm:pt>
    <dgm:pt modelId="{672F0972-AF05-4993-BE51-F66C6F949E71}" type="pres">
      <dgm:prSet presAssocID="{025B5A99-ADAD-43CE-BCB0-A58644365EED}" presName="rootComposite" presStyleCnt="0"/>
      <dgm:spPr/>
    </dgm:pt>
    <dgm:pt modelId="{35DBE018-C119-4A98-9040-0C4BDBE4759D}" type="pres">
      <dgm:prSet presAssocID="{025B5A99-ADAD-43CE-BCB0-A58644365EED}" presName="rootText" presStyleLbl="node3" presStyleIdx="6" presStyleCnt="13" custScaleX="117868" custLinFactX="48676" custLinFactNeighborX="100000" custLinFactNeighborY="-14259">
        <dgm:presLayoutVars>
          <dgm:chPref val="3"/>
        </dgm:presLayoutVars>
      </dgm:prSet>
      <dgm:spPr/>
    </dgm:pt>
    <dgm:pt modelId="{62C8879E-7D34-4606-AE45-E0CB8BD75BEB}" type="pres">
      <dgm:prSet presAssocID="{025B5A99-ADAD-43CE-BCB0-A58644365EED}" presName="rootConnector" presStyleLbl="node3" presStyleIdx="6" presStyleCnt="13"/>
      <dgm:spPr/>
    </dgm:pt>
    <dgm:pt modelId="{836E14CC-FE8E-499A-91DF-7CD5DD5C32C6}" type="pres">
      <dgm:prSet presAssocID="{025B5A99-ADAD-43CE-BCB0-A58644365EED}" presName="hierChild4" presStyleCnt="0"/>
      <dgm:spPr/>
    </dgm:pt>
    <dgm:pt modelId="{758E02D1-CF74-48DD-9F56-EB689AE86464}" type="pres">
      <dgm:prSet presAssocID="{025B5A99-ADAD-43CE-BCB0-A58644365EED}" presName="hierChild5" presStyleCnt="0"/>
      <dgm:spPr/>
    </dgm:pt>
    <dgm:pt modelId="{5C4D8F8F-2EC7-4972-BF0B-BEF9B7BC7071}" type="pres">
      <dgm:prSet presAssocID="{3A3FF760-0395-4266-910A-78C5D33A48A9}" presName="hierChild5" presStyleCnt="0"/>
      <dgm:spPr/>
    </dgm:pt>
    <dgm:pt modelId="{C41FD5B3-9AFB-4C2C-8141-B9D98AD8A553}" type="pres">
      <dgm:prSet presAssocID="{835FA474-2C26-4713-A85D-81459DEC13AC}" presName="Name37" presStyleLbl="parChTrans1D2" presStyleIdx="3" presStyleCnt="4"/>
      <dgm:spPr/>
    </dgm:pt>
    <dgm:pt modelId="{CF9AF93E-F5E8-41F2-B8D7-8DE9B79F5470}" type="pres">
      <dgm:prSet presAssocID="{FBA933F5-C3BC-4092-BE86-05D7207F2EF1}" presName="hierRoot2" presStyleCnt="0">
        <dgm:presLayoutVars>
          <dgm:hierBranch val="init"/>
        </dgm:presLayoutVars>
      </dgm:prSet>
      <dgm:spPr/>
    </dgm:pt>
    <dgm:pt modelId="{110E6046-E480-4041-BE26-A679397EFFCD}" type="pres">
      <dgm:prSet presAssocID="{FBA933F5-C3BC-4092-BE86-05D7207F2EF1}" presName="rootComposite" presStyleCnt="0"/>
      <dgm:spPr/>
    </dgm:pt>
    <dgm:pt modelId="{EB80BC9C-FF2E-49CE-909F-B6399707B372}" type="pres">
      <dgm:prSet presAssocID="{FBA933F5-C3BC-4092-BE86-05D7207F2EF1}" presName="rootText" presStyleLbl="node2" presStyleIdx="3" presStyleCnt="4" custScaleX="122468" custLinFactX="87436" custLinFactNeighborX="100000">
        <dgm:presLayoutVars>
          <dgm:chPref val="3"/>
        </dgm:presLayoutVars>
      </dgm:prSet>
      <dgm:spPr/>
    </dgm:pt>
    <dgm:pt modelId="{E140D1A4-5C8E-4A66-9D93-DCA5FFBE8CBB}" type="pres">
      <dgm:prSet presAssocID="{FBA933F5-C3BC-4092-BE86-05D7207F2EF1}" presName="rootConnector" presStyleLbl="node2" presStyleIdx="3" presStyleCnt="4"/>
      <dgm:spPr/>
    </dgm:pt>
    <dgm:pt modelId="{C89F6CC0-E3AD-4745-9BB1-D2019F7F174A}" type="pres">
      <dgm:prSet presAssocID="{FBA933F5-C3BC-4092-BE86-05D7207F2EF1}" presName="hierChild4" presStyleCnt="0"/>
      <dgm:spPr/>
    </dgm:pt>
    <dgm:pt modelId="{9EBDA6AA-E6D2-4B16-B555-26C21F5EFC44}" type="pres">
      <dgm:prSet presAssocID="{7546A61F-6423-4FD7-93A5-56B1E7378668}" presName="Name37" presStyleLbl="parChTrans1D3" presStyleIdx="7" presStyleCnt="13"/>
      <dgm:spPr/>
    </dgm:pt>
    <dgm:pt modelId="{2D0CE525-1487-4F64-AFB0-2880171943BF}" type="pres">
      <dgm:prSet presAssocID="{7E5EAC4B-6A02-43DE-B4EA-74191AB4A00D}" presName="hierRoot2" presStyleCnt="0">
        <dgm:presLayoutVars>
          <dgm:hierBranch val="init"/>
        </dgm:presLayoutVars>
      </dgm:prSet>
      <dgm:spPr/>
    </dgm:pt>
    <dgm:pt modelId="{45CC860C-C208-4D5B-AFAF-43AA949FAA52}" type="pres">
      <dgm:prSet presAssocID="{7E5EAC4B-6A02-43DE-B4EA-74191AB4A00D}" presName="rootComposite" presStyleCnt="0"/>
      <dgm:spPr/>
    </dgm:pt>
    <dgm:pt modelId="{726A938F-4045-4031-B6CA-D231C6D310B8}" type="pres">
      <dgm:prSet presAssocID="{7E5EAC4B-6A02-43DE-B4EA-74191AB4A00D}" presName="rootText" presStyleLbl="node3" presStyleIdx="7" presStyleCnt="13" custScaleX="119387" custLinFactX="86523" custLinFactNeighborX="100000" custLinFactNeighborY="-14259">
        <dgm:presLayoutVars>
          <dgm:chPref val="3"/>
        </dgm:presLayoutVars>
      </dgm:prSet>
      <dgm:spPr/>
    </dgm:pt>
    <dgm:pt modelId="{A5F7BBFA-0A6C-44C6-8572-2DD314F2F48A}" type="pres">
      <dgm:prSet presAssocID="{7E5EAC4B-6A02-43DE-B4EA-74191AB4A00D}" presName="rootConnector" presStyleLbl="node3" presStyleIdx="7" presStyleCnt="13"/>
      <dgm:spPr/>
    </dgm:pt>
    <dgm:pt modelId="{2272B51C-7644-471C-A0BB-7A75B80C3AFD}" type="pres">
      <dgm:prSet presAssocID="{7E5EAC4B-6A02-43DE-B4EA-74191AB4A00D}" presName="hierChild4" presStyleCnt="0"/>
      <dgm:spPr/>
    </dgm:pt>
    <dgm:pt modelId="{C953A6B8-539C-4A35-B163-C80C3A0A3F2A}" type="pres">
      <dgm:prSet presAssocID="{7E5EAC4B-6A02-43DE-B4EA-74191AB4A00D}" presName="hierChild5" presStyleCnt="0"/>
      <dgm:spPr/>
    </dgm:pt>
    <dgm:pt modelId="{7E655F22-7F09-462F-B559-B79A76C16FBA}" type="pres">
      <dgm:prSet presAssocID="{6DDBE63C-4460-4627-AA0F-77763683813A}" presName="Name37" presStyleLbl="parChTrans1D3" presStyleIdx="8" presStyleCnt="13"/>
      <dgm:spPr/>
    </dgm:pt>
    <dgm:pt modelId="{480DC34D-FA37-42D6-969C-85CC5CEDDF55}" type="pres">
      <dgm:prSet presAssocID="{19623379-DA2F-4BEE-8B2B-FE137366D8CC}" presName="hierRoot2" presStyleCnt="0">
        <dgm:presLayoutVars>
          <dgm:hierBranch val="init"/>
        </dgm:presLayoutVars>
      </dgm:prSet>
      <dgm:spPr/>
    </dgm:pt>
    <dgm:pt modelId="{A964E5C7-D8EA-4CAC-87B6-FEC7456566D5}" type="pres">
      <dgm:prSet presAssocID="{19623379-DA2F-4BEE-8B2B-FE137366D8CC}" presName="rootComposite" presStyleCnt="0"/>
      <dgm:spPr/>
    </dgm:pt>
    <dgm:pt modelId="{541AE99E-561E-44E6-A67C-2FE35092C59E}" type="pres">
      <dgm:prSet presAssocID="{19623379-DA2F-4BEE-8B2B-FE137366D8CC}" presName="rootText" presStyleLbl="node3" presStyleIdx="8" presStyleCnt="13" custScaleX="119387" custLinFactX="87436" custLinFactNeighborX="100000">
        <dgm:presLayoutVars>
          <dgm:chPref val="3"/>
        </dgm:presLayoutVars>
      </dgm:prSet>
      <dgm:spPr/>
    </dgm:pt>
    <dgm:pt modelId="{37179865-BD98-4512-A3F9-C11D31A25710}" type="pres">
      <dgm:prSet presAssocID="{19623379-DA2F-4BEE-8B2B-FE137366D8CC}" presName="rootConnector" presStyleLbl="node3" presStyleIdx="8" presStyleCnt="13"/>
      <dgm:spPr/>
    </dgm:pt>
    <dgm:pt modelId="{CAC29689-AA08-40D4-A07C-87AEC0B2F924}" type="pres">
      <dgm:prSet presAssocID="{19623379-DA2F-4BEE-8B2B-FE137366D8CC}" presName="hierChild4" presStyleCnt="0"/>
      <dgm:spPr/>
    </dgm:pt>
    <dgm:pt modelId="{035948AF-7894-4DAB-BD7D-B11A0242B7C7}" type="pres">
      <dgm:prSet presAssocID="{19623379-DA2F-4BEE-8B2B-FE137366D8CC}" presName="hierChild5" presStyleCnt="0"/>
      <dgm:spPr/>
    </dgm:pt>
    <dgm:pt modelId="{8A901F8A-DA3F-4718-BF08-F1BDB0C414B2}" type="pres">
      <dgm:prSet presAssocID="{07697A35-5F2B-446F-AEA2-A07BC498565A}" presName="Name37" presStyleLbl="parChTrans1D3" presStyleIdx="9" presStyleCnt="13"/>
      <dgm:spPr/>
    </dgm:pt>
    <dgm:pt modelId="{A1272A40-CA12-4B62-8EF9-8583971DDECF}" type="pres">
      <dgm:prSet presAssocID="{C2E595E4-5513-4A4E-862D-26740268B954}" presName="hierRoot2" presStyleCnt="0">
        <dgm:presLayoutVars>
          <dgm:hierBranch val="init"/>
        </dgm:presLayoutVars>
      </dgm:prSet>
      <dgm:spPr/>
    </dgm:pt>
    <dgm:pt modelId="{855C468F-3FEF-41D8-8A88-2F433070E3BA}" type="pres">
      <dgm:prSet presAssocID="{C2E595E4-5513-4A4E-862D-26740268B954}" presName="rootComposite" presStyleCnt="0"/>
      <dgm:spPr/>
    </dgm:pt>
    <dgm:pt modelId="{3DCB15D2-24FB-49F3-AB68-440D2F35B1DE}" type="pres">
      <dgm:prSet presAssocID="{C2E595E4-5513-4A4E-862D-26740268B954}" presName="rootText" presStyleLbl="node3" presStyleIdx="9" presStyleCnt="13" custScaleX="119387" custLinFactX="87436" custLinFactNeighborX="100000">
        <dgm:presLayoutVars>
          <dgm:chPref val="3"/>
        </dgm:presLayoutVars>
      </dgm:prSet>
      <dgm:spPr/>
    </dgm:pt>
    <dgm:pt modelId="{817D0E08-420E-4C67-AB48-683FABE887ED}" type="pres">
      <dgm:prSet presAssocID="{C2E595E4-5513-4A4E-862D-26740268B954}" presName="rootConnector" presStyleLbl="node3" presStyleIdx="9" presStyleCnt="13"/>
      <dgm:spPr/>
    </dgm:pt>
    <dgm:pt modelId="{C2D5C172-B256-4D7F-98F8-4509B77547A2}" type="pres">
      <dgm:prSet presAssocID="{C2E595E4-5513-4A4E-862D-26740268B954}" presName="hierChild4" presStyleCnt="0"/>
      <dgm:spPr/>
    </dgm:pt>
    <dgm:pt modelId="{258FC223-7FB9-4C96-B69F-88AAC76ACCD7}" type="pres">
      <dgm:prSet presAssocID="{C2E595E4-5513-4A4E-862D-26740268B954}" presName="hierChild5" presStyleCnt="0"/>
      <dgm:spPr/>
    </dgm:pt>
    <dgm:pt modelId="{1869198B-D3EE-461E-8FF3-A06D0FD4B194}" type="pres">
      <dgm:prSet presAssocID="{300A7A7D-93B8-4A29-9979-D2BBD43C9A37}" presName="Name37" presStyleLbl="parChTrans1D3" presStyleIdx="10" presStyleCnt="13"/>
      <dgm:spPr/>
    </dgm:pt>
    <dgm:pt modelId="{A2F510F6-E2AC-444F-B611-CCCC8BC9253D}" type="pres">
      <dgm:prSet presAssocID="{C4709916-4282-4A10-B105-0FE2D2BE180C}" presName="hierRoot2" presStyleCnt="0">
        <dgm:presLayoutVars>
          <dgm:hierBranch val="init"/>
        </dgm:presLayoutVars>
      </dgm:prSet>
      <dgm:spPr/>
    </dgm:pt>
    <dgm:pt modelId="{5366A73B-CAE8-410F-90B9-400D00495110}" type="pres">
      <dgm:prSet presAssocID="{C4709916-4282-4A10-B105-0FE2D2BE180C}" presName="rootComposite" presStyleCnt="0"/>
      <dgm:spPr/>
    </dgm:pt>
    <dgm:pt modelId="{25EAFDA0-9947-4A59-A588-A78A19A9F2E5}" type="pres">
      <dgm:prSet presAssocID="{C4709916-4282-4A10-B105-0FE2D2BE180C}" presName="rootText" presStyleLbl="node3" presStyleIdx="10" presStyleCnt="13" custScaleX="119387" custLinFactX="87436" custLinFactNeighborX="100000">
        <dgm:presLayoutVars>
          <dgm:chPref val="3"/>
        </dgm:presLayoutVars>
      </dgm:prSet>
      <dgm:spPr/>
    </dgm:pt>
    <dgm:pt modelId="{D1625118-8F6B-43E5-A731-C51B27D520C8}" type="pres">
      <dgm:prSet presAssocID="{C4709916-4282-4A10-B105-0FE2D2BE180C}" presName="rootConnector" presStyleLbl="node3" presStyleIdx="10" presStyleCnt="13"/>
      <dgm:spPr/>
    </dgm:pt>
    <dgm:pt modelId="{74CA771D-BC05-48A2-8AEE-6AE4575B065A}" type="pres">
      <dgm:prSet presAssocID="{C4709916-4282-4A10-B105-0FE2D2BE180C}" presName="hierChild4" presStyleCnt="0"/>
      <dgm:spPr/>
    </dgm:pt>
    <dgm:pt modelId="{4779D61D-67A5-4A47-B14E-9630E7B7504F}" type="pres">
      <dgm:prSet presAssocID="{C4709916-4282-4A10-B105-0FE2D2BE180C}" presName="hierChild5" presStyleCnt="0"/>
      <dgm:spPr/>
    </dgm:pt>
    <dgm:pt modelId="{A5B817A9-C83D-4E03-9785-D0F8720919C6}" type="pres">
      <dgm:prSet presAssocID="{F55BE5E1-500B-4DF7-9655-FC125F19E697}" presName="Name37" presStyleLbl="parChTrans1D3" presStyleIdx="11" presStyleCnt="13"/>
      <dgm:spPr/>
    </dgm:pt>
    <dgm:pt modelId="{A7B3427A-1003-457C-808D-4632C8C2EB10}" type="pres">
      <dgm:prSet presAssocID="{241B7E8A-2AA4-4564-A5E0-AE6B57053439}" presName="hierRoot2" presStyleCnt="0">
        <dgm:presLayoutVars>
          <dgm:hierBranch val="init"/>
        </dgm:presLayoutVars>
      </dgm:prSet>
      <dgm:spPr/>
    </dgm:pt>
    <dgm:pt modelId="{95661914-09CB-48E0-90C4-555F19E3660A}" type="pres">
      <dgm:prSet presAssocID="{241B7E8A-2AA4-4564-A5E0-AE6B57053439}" presName="rootComposite" presStyleCnt="0"/>
      <dgm:spPr/>
    </dgm:pt>
    <dgm:pt modelId="{145BED98-35E1-4695-9A67-C0300CD86D9A}" type="pres">
      <dgm:prSet presAssocID="{241B7E8A-2AA4-4564-A5E0-AE6B57053439}" presName="rootText" presStyleLbl="node3" presStyleIdx="11" presStyleCnt="13" custScaleX="119387" custLinFactX="87436" custLinFactNeighborX="100000">
        <dgm:presLayoutVars>
          <dgm:chPref val="3"/>
        </dgm:presLayoutVars>
      </dgm:prSet>
      <dgm:spPr/>
    </dgm:pt>
    <dgm:pt modelId="{9AD25C48-A5DA-492E-B784-E01C62AD5347}" type="pres">
      <dgm:prSet presAssocID="{241B7E8A-2AA4-4564-A5E0-AE6B57053439}" presName="rootConnector" presStyleLbl="node3" presStyleIdx="11" presStyleCnt="13"/>
      <dgm:spPr/>
    </dgm:pt>
    <dgm:pt modelId="{DE934059-8DEF-4600-BF49-9CA44CAFBBF9}" type="pres">
      <dgm:prSet presAssocID="{241B7E8A-2AA4-4564-A5E0-AE6B57053439}" presName="hierChild4" presStyleCnt="0"/>
      <dgm:spPr/>
    </dgm:pt>
    <dgm:pt modelId="{4FA995C8-7590-493C-A8A8-583E475FD7DB}" type="pres">
      <dgm:prSet presAssocID="{241B7E8A-2AA4-4564-A5E0-AE6B57053439}" presName="hierChild5" presStyleCnt="0"/>
      <dgm:spPr/>
    </dgm:pt>
    <dgm:pt modelId="{9CFAF624-FF60-4A76-88DF-487248C53D93}" type="pres">
      <dgm:prSet presAssocID="{C043128B-7046-42C1-90A2-9128C639666B}" presName="Name37" presStyleLbl="parChTrans1D3" presStyleIdx="12" presStyleCnt="13"/>
      <dgm:spPr/>
    </dgm:pt>
    <dgm:pt modelId="{5AF4E4B8-7617-4337-9EAC-1FF441B04017}" type="pres">
      <dgm:prSet presAssocID="{091C54A7-00EB-4324-8531-D7FA7C49365D}" presName="hierRoot2" presStyleCnt="0">
        <dgm:presLayoutVars>
          <dgm:hierBranch val="init"/>
        </dgm:presLayoutVars>
      </dgm:prSet>
      <dgm:spPr/>
    </dgm:pt>
    <dgm:pt modelId="{6FA18899-55C2-4E56-9196-F281B4A19DAA}" type="pres">
      <dgm:prSet presAssocID="{091C54A7-00EB-4324-8531-D7FA7C49365D}" presName="rootComposite" presStyleCnt="0"/>
      <dgm:spPr/>
    </dgm:pt>
    <dgm:pt modelId="{5C9B7D03-F581-4DEE-AAFE-3F7CC9D3D238}" type="pres">
      <dgm:prSet presAssocID="{091C54A7-00EB-4324-8531-D7FA7C49365D}" presName="rootText" presStyleLbl="node3" presStyleIdx="12" presStyleCnt="13" custScaleX="119387" custLinFactX="87436" custLinFactNeighborX="100000">
        <dgm:presLayoutVars>
          <dgm:chPref val="3"/>
        </dgm:presLayoutVars>
      </dgm:prSet>
      <dgm:spPr/>
    </dgm:pt>
    <dgm:pt modelId="{AC20C747-60BB-467F-BC7C-F3E212F1F65A}" type="pres">
      <dgm:prSet presAssocID="{091C54A7-00EB-4324-8531-D7FA7C49365D}" presName="rootConnector" presStyleLbl="node3" presStyleIdx="12" presStyleCnt="13"/>
      <dgm:spPr/>
    </dgm:pt>
    <dgm:pt modelId="{1F0BDFC7-A4B0-447E-AC02-EA0E785D99F0}" type="pres">
      <dgm:prSet presAssocID="{091C54A7-00EB-4324-8531-D7FA7C49365D}" presName="hierChild4" presStyleCnt="0"/>
      <dgm:spPr/>
    </dgm:pt>
    <dgm:pt modelId="{8540A9DE-952A-4EF3-99F2-5F3E5D9613B3}" type="pres">
      <dgm:prSet presAssocID="{091C54A7-00EB-4324-8531-D7FA7C49365D}" presName="hierChild5" presStyleCnt="0"/>
      <dgm:spPr/>
    </dgm:pt>
    <dgm:pt modelId="{D737750C-C924-4AA4-A178-092A8E7AEABF}" type="pres">
      <dgm:prSet presAssocID="{FBA933F5-C3BC-4092-BE86-05D7207F2EF1}" presName="hierChild5" presStyleCnt="0"/>
      <dgm:spPr/>
    </dgm:pt>
    <dgm:pt modelId="{8BC3FE95-DE17-4C21-BB77-EC1AD942BDF2}" type="pres">
      <dgm:prSet presAssocID="{100C9CAC-CDDF-4C93-84AB-3AFA8D227206}" presName="hierChild3" presStyleCnt="0"/>
      <dgm:spPr/>
    </dgm:pt>
  </dgm:ptLst>
  <dgm:cxnLst>
    <dgm:cxn modelId="{09EB2202-BA49-4ED1-A3B6-79EBE6F4FBC9}" type="presOf" srcId="{C2E595E4-5513-4A4E-862D-26740268B954}" destId="{3DCB15D2-24FB-49F3-AB68-440D2F35B1DE}" srcOrd="0" destOrd="0" presId="urn:microsoft.com/office/officeart/2005/8/layout/orgChart1"/>
    <dgm:cxn modelId="{47A8A102-224E-4368-82C1-F1A43906FD77}" type="presOf" srcId="{1613E863-BFAA-4F8A-B1B7-918826417293}" destId="{C14BC3AF-B926-438A-99B1-CF7494942F8D}" srcOrd="0" destOrd="0" presId="urn:microsoft.com/office/officeart/2005/8/layout/orgChart1"/>
    <dgm:cxn modelId="{9E98780A-56AB-4155-B191-5033E4E6DED5}" type="presOf" srcId="{1F356D02-8086-47A4-AE36-DBE82FFB6260}" destId="{40ABCE90-29FC-4861-8B28-3D7E7AD518BD}" srcOrd="0" destOrd="0" presId="urn:microsoft.com/office/officeart/2005/8/layout/orgChart1"/>
    <dgm:cxn modelId="{3ACB200C-C550-4CF4-B823-4B3F1C7B89AC}" srcId="{FBA933F5-C3BC-4092-BE86-05D7207F2EF1}" destId="{241B7E8A-2AA4-4564-A5E0-AE6B57053439}" srcOrd="4" destOrd="0" parTransId="{F55BE5E1-500B-4DF7-9655-FC125F19E697}" sibTransId="{C7612536-F0C9-4459-AF3E-EE011B460823}"/>
    <dgm:cxn modelId="{CFF4290D-3365-43FE-A577-0E37CDB0E826}" srcId="{FBA933F5-C3BC-4092-BE86-05D7207F2EF1}" destId="{7E5EAC4B-6A02-43DE-B4EA-74191AB4A00D}" srcOrd="0" destOrd="0" parTransId="{7546A61F-6423-4FD7-93A5-56B1E7378668}" sibTransId="{8D325808-029E-4B14-8E9F-6C4997159B3E}"/>
    <dgm:cxn modelId="{9C84130F-25E5-4286-9831-F42318659CCC}" type="presOf" srcId="{100C9CAC-CDDF-4C93-84AB-3AFA8D227206}" destId="{0AC4E64B-942B-4E34-8CE6-79388849159E}" srcOrd="0" destOrd="0" presId="urn:microsoft.com/office/officeart/2005/8/layout/orgChart1"/>
    <dgm:cxn modelId="{5141F41B-81B5-45B0-98AF-432B30069855}" type="presOf" srcId="{300A7A7D-93B8-4A29-9979-D2BBD43C9A37}" destId="{1869198B-D3EE-461E-8FF3-A06D0FD4B194}" srcOrd="0" destOrd="0" presId="urn:microsoft.com/office/officeart/2005/8/layout/orgChart1"/>
    <dgm:cxn modelId="{D77A731E-85EB-44DD-99F3-466C0319624F}" type="presOf" srcId="{C2E595E4-5513-4A4E-862D-26740268B954}" destId="{817D0E08-420E-4C67-AB48-683FABE887ED}" srcOrd="1" destOrd="0" presId="urn:microsoft.com/office/officeart/2005/8/layout/orgChart1"/>
    <dgm:cxn modelId="{10F79720-FA98-46C1-97E2-6D3E471A913A}" srcId="{100C9CAC-CDDF-4C93-84AB-3AFA8D227206}" destId="{FBA933F5-C3BC-4092-BE86-05D7207F2EF1}" srcOrd="3" destOrd="0" parTransId="{835FA474-2C26-4713-A85D-81459DEC13AC}" sibTransId="{85DB8838-DB7F-46B5-83C4-3C2F9AEA30CA}"/>
    <dgm:cxn modelId="{096D8324-DE7D-4345-8A84-791421C05DB5}" type="presOf" srcId="{862AA0E9-396F-4D54-B986-D98CF4953CC1}" destId="{70454E03-A39F-4F88-AE51-13A0E8A84836}" srcOrd="0" destOrd="0" presId="urn:microsoft.com/office/officeart/2005/8/layout/orgChart1"/>
    <dgm:cxn modelId="{84C01825-CA6F-4059-BE34-5C9CF88B1BAB}" srcId="{FBA933F5-C3BC-4092-BE86-05D7207F2EF1}" destId="{091C54A7-00EB-4324-8531-D7FA7C49365D}" srcOrd="5" destOrd="0" parTransId="{C043128B-7046-42C1-90A2-9128C639666B}" sibTransId="{45A0E3EE-3D11-4B27-836F-17F80C38A2A5}"/>
    <dgm:cxn modelId="{6CE93D28-6660-448C-A6F8-775A405D6E39}" type="presOf" srcId="{025B5A99-ADAD-43CE-BCB0-A58644365EED}" destId="{35DBE018-C119-4A98-9040-0C4BDBE4759D}" srcOrd="0" destOrd="0" presId="urn:microsoft.com/office/officeart/2005/8/layout/orgChart1"/>
    <dgm:cxn modelId="{1C1DA431-6A87-4808-AA84-D2D76B7EF1A2}" srcId="{FBA933F5-C3BC-4092-BE86-05D7207F2EF1}" destId="{19623379-DA2F-4BEE-8B2B-FE137366D8CC}" srcOrd="1" destOrd="0" parTransId="{6DDBE63C-4460-4627-AA0F-77763683813A}" sibTransId="{A60BF4E3-3A1D-4EEF-B859-422849B3A8BB}"/>
    <dgm:cxn modelId="{3FE81337-08AB-4742-ABF6-778CB1772ECE}" type="presOf" srcId="{7546A61F-6423-4FD7-93A5-56B1E7378668}" destId="{9EBDA6AA-E6D2-4B16-B555-26C21F5EFC44}" srcOrd="0" destOrd="0" presId="urn:microsoft.com/office/officeart/2005/8/layout/orgChart1"/>
    <dgm:cxn modelId="{C8301E3A-5E68-48FF-939F-A1D92A7714A5}" type="presOf" srcId="{025B5A99-ADAD-43CE-BCB0-A58644365EED}" destId="{62C8879E-7D34-4606-AE45-E0CB8BD75BEB}" srcOrd="1" destOrd="0" presId="urn:microsoft.com/office/officeart/2005/8/layout/orgChart1"/>
    <dgm:cxn modelId="{269DCE3B-7FC9-4B19-9053-64833E77F5E2}" type="presOf" srcId="{2C477CF9-8511-479B-BE26-612BACAADB01}" destId="{65D0C32D-4F24-42C6-BE89-E1800501D633}" srcOrd="0" destOrd="0" presId="urn:microsoft.com/office/officeart/2005/8/layout/orgChart1"/>
    <dgm:cxn modelId="{37B9DF5D-C75C-492B-80AE-90BFCC4E3274}" srcId="{4DA225CA-C41B-4991-B462-64ED8E91DDCF}" destId="{862AA0E9-396F-4D54-B986-D98CF4953CC1}" srcOrd="1" destOrd="0" parTransId="{2C477CF9-8511-479B-BE26-612BACAADB01}" sibTransId="{BBDB1F45-13CD-4198-86A6-70A7ECAE1DD1}"/>
    <dgm:cxn modelId="{6D0C2741-6303-4B36-A4AF-F673EA15D2F5}" type="presOf" srcId="{3A3FF760-0395-4266-910A-78C5D33A48A9}" destId="{06F84B7F-70DD-40B1-93DF-0D37558A3F29}" srcOrd="0" destOrd="0" presId="urn:microsoft.com/office/officeart/2005/8/layout/orgChart1"/>
    <dgm:cxn modelId="{B0D13061-97C4-44B1-B2A9-222BA5233BDA}" type="presOf" srcId="{091C54A7-00EB-4324-8531-D7FA7C49365D}" destId="{5C9B7D03-F581-4DEE-AAFE-3F7CC9D3D238}" srcOrd="0" destOrd="0" presId="urn:microsoft.com/office/officeart/2005/8/layout/orgChart1"/>
    <dgm:cxn modelId="{0F453161-E14B-451A-891C-1AA11D084634}" type="presOf" srcId="{F9EB7196-2508-4D6F-B57F-ECDB17DB24CF}" destId="{E3F193CA-5833-4F8E-9D58-92E2DE231679}" srcOrd="1" destOrd="0" presId="urn:microsoft.com/office/officeart/2005/8/layout/orgChart1"/>
    <dgm:cxn modelId="{F0C81962-B3F4-4575-B7B7-06BAEBB29FDB}" type="presOf" srcId="{FBA933F5-C3BC-4092-BE86-05D7207F2EF1}" destId="{E140D1A4-5C8E-4A66-9D93-DCA5FFBE8CBB}" srcOrd="1" destOrd="0" presId="urn:microsoft.com/office/officeart/2005/8/layout/orgChart1"/>
    <dgm:cxn modelId="{CD308048-6140-474C-89F1-8DD07D6A76D2}" type="presOf" srcId="{7E5EAC4B-6A02-43DE-B4EA-74191AB4A00D}" destId="{726A938F-4045-4031-B6CA-D231C6D310B8}" srcOrd="0" destOrd="0" presId="urn:microsoft.com/office/officeart/2005/8/layout/orgChart1"/>
    <dgm:cxn modelId="{F099A86A-386B-462A-8498-4F219E3E8375}" type="presOf" srcId="{88CD57B6-ADF5-4F45-BFBD-642E2DF0A09C}" destId="{03714A66-F9B6-4CB1-B46B-018917C5BCFB}" srcOrd="0" destOrd="0" presId="urn:microsoft.com/office/officeart/2005/8/layout/orgChart1"/>
    <dgm:cxn modelId="{21FD406B-B9C6-4AEC-B834-D6358D9F4888}" srcId="{FD2F6A88-A7AB-46FA-9805-8CE79C3EFE74}" destId="{100C9CAC-CDDF-4C93-84AB-3AFA8D227206}" srcOrd="0" destOrd="0" parTransId="{C62BC998-C37D-4E7C-8FFF-F63B914146F3}" sibTransId="{43E56071-F57C-4B97-AD4B-312B28EC2EF2}"/>
    <dgm:cxn modelId="{48A8866B-B9E3-460D-93E5-019CA96DA75F}" type="presOf" srcId="{FBA933F5-C3BC-4092-BE86-05D7207F2EF1}" destId="{EB80BC9C-FF2E-49CE-909F-B6399707B372}" srcOrd="0" destOrd="0" presId="urn:microsoft.com/office/officeart/2005/8/layout/orgChart1"/>
    <dgm:cxn modelId="{9BFD0272-CD97-40D6-A452-1CE0AD356539}" type="presOf" srcId="{8F80544E-1A78-42A0-83C4-4D4735716192}" destId="{CEF5C5F8-88D8-4EE0-A09E-FB3A611A9192}" srcOrd="0" destOrd="0" presId="urn:microsoft.com/office/officeart/2005/8/layout/orgChart1"/>
    <dgm:cxn modelId="{00086852-6C74-4408-A64B-1D4576258E39}" srcId="{100C9CAC-CDDF-4C93-84AB-3AFA8D227206}" destId="{3E308B31-9BD0-425A-B7D9-2FCE746726C5}" srcOrd="0" destOrd="0" parTransId="{1613E863-BFAA-4F8A-B1B7-918826417293}" sibTransId="{C99E8226-C614-4340-A8D5-F2C1D7DD2156}"/>
    <dgm:cxn modelId="{AB94D255-D2D3-4D4C-AA90-93402071F000}" type="presOf" srcId="{FE2516C8-128D-4F86-909D-2EA8CDF0C065}" destId="{ECCC53CE-963D-490C-B067-357017F8476F}" srcOrd="0" destOrd="0" presId="urn:microsoft.com/office/officeart/2005/8/layout/orgChart1"/>
    <dgm:cxn modelId="{01125D59-1611-45F6-AE66-72C017FF545F}" type="presOf" srcId="{C4709916-4282-4A10-B105-0FE2D2BE180C}" destId="{D1625118-8F6B-43E5-A731-C51B27D520C8}" srcOrd="1" destOrd="0" presId="urn:microsoft.com/office/officeart/2005/8/layout/orgChart1"/>
    <dgm:cxn modelId="{5614DC7B-C4A3-4FF2-BB0E-F938ED6D827A}" type="presOf" srcId="{8F80544E-1A78-42A0-83C4-4D4735716192}" destId="{E57C1C0B-06DF-4E67-BDE7-6521D9CE642E}" srcOrd="1" destOrd="0" presId="urn:microsoft.com/office/officeart/2005/8/layout/orgChart1"/>
    <dgm:cxn modelId="{9A10317D-7631-4D1C-9586-81B44B606747}" type="presOf" srcId="{FD2F6A88-A7AB-46FA-9805-8CE79C3EFE74}" destId="{A19452C9-1E97-4ED1-9E16-F0E01DE19432}" srcOrd="0" destOrd="0" presId="urn:microsoft.com/office/officeart/2005/8/layout/orgChart1"/>
    <dgm:cxn modelId="{CBBADA7F-5DAD-4840-83C7-03AA17F76545}" type="presOf" srcId="{3A3FF760-0395-4266-910A-78C5D33A48A9}" destId="{DD801728-A481-47DC-B0DA-32C3DB597830}" srcOrd="1" destOrd="0" presId="urn:microsoft.com/office/officeart/2005/8/layout/orgChart1"/>
    <dgm:cxn modelId="{6717CE83-215D-409C-8DD0-85D6016DDAE9}" type="presOf" srcId="{07697A35-5F2B-446F-AEA2-A07BC498565A}" destId="{8A901F8A-DA3F-4718-BF08-F1BDB0C414B2}" srcOrd="0" destOrd="0" presId="urn:microsoft.com/office/officeart/2005/8/layout/orgChart1"/>
    <dgm:cxn modelId="{F37FD38B-0204-449A-B0D5-D473997CDD2E}" type="presOf" srcId="{0F21FF44-F438-4386-88F4-AA1F10B538C3}" destId="{E6DDE74B-316E-4BD6-921E-1454654D38B1}" srcOrd="0" destOrd="0" presId="urn:microsoft.com/office/officeart/2005/8/layout/orgChart1"/>
    <dgm:cxn modelId="{65E00A8C-6667-44CE-AA64-4A3CA69B6287}" type="presOf" srcId="{4DA225CA-C41B-4991-B462-64ED8E91DDCF}" destId="{48337B96-0477-49D5-B4AE-E01D2825B189}" srcOrd="1" destOrd="0" presId="urn:microsoft.com/office/officeart/2005/8/layout/orgChart1"/>
    <dgm:cxn modelId="{9A7EB88C-B5F7-4C20-B876-0EA05CD8B422}" type="presOf" srcId="{6DDBE63C-4460-4627-AA0F-77763683813A}" destId="{7E655F22-7F09-462F-B559-B79A76C16FBA}" srcOrd="0" destOrd="0" presId="urn:microsoft.com/office/officeart/2005/8/layout/orgChart1"/>
    <dgm:cxn modelId="{08CCDA8C-D46C-485C-97EC-940E8CACF579}" type="presOf" srcId="{884E7A6E-B133-44D4-9B55-B83E717E487C}" destId="{510980DF-52BF-44A3-B20A-6565FCD58BF6}" srcOrd="0" destOrd="0" presId="urn:microsoft.com/office/officeart/2005/8/layout/orgChart1"/>
    <dgm:cxn modelId="{F74D288D-AA47-4A9D-9B8D-1AA874497906}" srcId="{FBA933F5-C3BC-4092-BE86-05D7207F2EF1}" destId="{C4709916-4282-4A10-B105-0FE2D2BE180C}" srcOrd="3" destOrd="0" parTransId="{300A7A7D-93B8-4A29-9979-D2BBD43C9A37}" sibTransId="{466195F3-0F57-4574-9F68-6952F6391906}"/>
    <dgm:cxn modelId="{99E5BE8D-1444-414D-B71C-90D84E0AE5CC}" type="presOf" srcId="{1F356D02-8086-47A4-AE36-DBE82FFB6260}" destId="{DFE063B5-E255-48D9-A401-7958E64669A2}" srcOrd="1" destOrd="0" presId="urn:microsoft.com/office/officeart/2005/8/layout/orgChart1"/>
    <dgm:cxn modelId="{5D88298F-FFE9-4C1C-ADAB-110D68DFE138}" type="presOf" srcId="{C043128B-7046-42C1-90A2-9128C639666B}" destId="{9CFAF624-FF60-4A76-88DF-487248C53D93}" srcOrd="0" destOrd="0" presId="urn:microsoft.com/office/officeart/2005/8/layout/orgChart1"/>
    <dgm:cxn modelId="{382E508F-9DAE-47C2-9D08-B26C031FEAE9}" type="presOf" srcId="{19623379-DA2F-4BEE-8B2B-FE137366D8CC}" destId="{37179865-BD98-4512-A3F9-C11D31A25710}" srcOrd="1" destOrd="0" presId="urn:microsoft.com/office/officeart/2005/8/layout/orgChart1"/>
    <dgm:cxn modelId="{EB389392-F92D-459E-8418-A8FC32DD837A}" srcId="{100C9CAC-CDDF-4C93-84AB-3AFA8D227206}" destId="{3A3FF760-0395-4266-910A-78C5D33A48A9}" srcOrd="2" destOrd="0" parTransId="{0BF13B33-C4CE-438D-86EA-5FA7B06BB2F0}" sibTransId="{BB14D0C7-9703-4D9E-A757-530BAE5B4D67}"/>
    <dgm:cxn modelId="{FA8C2993-11FE-4598-9781-3E8592A478D4}" srcId="{FBA933F5-C3BC-4092-BE86-05D7207F2EF1}" destId="{C2E595E4-5513-4A4E-862D-26740268B954}" srcOrd="2" destOrd="0" parTransId="{07697A35-5F2B-446F-AEA2-A07BC498565A}" sibTransId="{E982F31A-F4A2-4487-97B7-7C389F727227}"/>
    <dgm:cxn modelId="{0E8AAE93-6B30-4221-BE2B-465A8E377286}" type="presOf" srcId="{3E308B31-9BD0-425A-B7D9-2FCE746726C5}" destId="{4ACADD00-DA87-44EA-B764-F890914F7B63}" srcOrd="0" destOrd="0" presId="urn:microsoft.com/office/officeart/2005/8/layout/orgChart1"/>
    <dgm:cxn modelId="{A85A2896-07DA-4EED-A6DF-F67533CCFD95}" type="presOf" srcId="{5E5A6E93-BEBF-4DC6-A393-2578ACCF1EC8}" destId="{DE1FC869-50EF-4EEB-9A2A-0B4E7E9E8804}" srcOrd="1" destOrd="0" presId="urn:microsoft.com/office/officeart/2005/8/layout/orgChart1"/>
    <dgm:cxn modelId="{71AF5397-2B59-4EF1-BD40-2E6599B853F8}" type="presOf" srcId="{3E308B31-9BD0-425A-B7D9-2FCE746726C5}" destId="{5213874A-33FD-4EA0-88DD-842CFD583864}" srcOrd="1" destOrd="0" presId="urn:microsoft.com/office/officeart/2005/8/layout/orgChart1"/>
    <dgm:cxn modelId="{FD8BE79B-7046-455B-BE58-0D9F0FCFD67C}" srcId="{4DA225CA-C41B-4991-B462-64ED8E91DDCF}" destId="{8F80544E-1A78-42A0-83C4-4D4735716192}" srcOrd="2" destOrd="0" parTransId="{884E7A6E-B133-44D4-9B55-B83E717E487C}" sibTransId="{FC900438-528A-4D8F-AEDE-92833E87CA4A}"/>
    <dgm:cxn modelId="{821D859C-2DD1-4321-BAFA-014B4A69535B}" type="presOf" srcId="{0BF13B33-C4CE-438D-86EA-5FA7B06BB2F0}" destId="{9D6C5A59-438B-486D-8ACF-7550F778C785}" srcOrd="0" destOrd="0" presId="urn:microsoft.com/office/officeart/2005/8/layout/orgChart1"/>
    <dgm:cxn modelId="{D6A5CA9E-4A3F-4A26-8E39-E7D0A2382777}" type="presOf" srcId="{091C54A7-00EB-4324-8531-D7FA7C49365D}" destId="{AC20C747-60BB-467F-BC7C-F3E212F1F65A}" srcOrd="1" destOrd="0" presId="urn:microsoft.com/office/officeart/2005/8/layout/orgChart1"/>
    <dgm:cxn modelId="{995699A7-FE25-4CD9-83E5-5718BC8D6F9A}" srcId="{3A3FF760-0395-4266-910A-78C5D33A48A9}" destId="{9D64FB24-68B8-45A3-82D0-7C2FD71DDB32}" srcOrd="0" destOrd="0" parTransId="{0F21FF44-F438-4386-88F4-AA1F10B538C3}" sibTransId="{37F1B644-4B34-4FB8-B9B2-1A6728F2963B}"/>
    <dgm:cxn modelId="{41E427AB-5031-400E-AFF5-ACD452C1B661}" srcId="{3E308B31-9BD0-425A-B7D9-2FCE746726C5}" destId="{5E5A6E93-BEBF-4DC6-A393-2578ACCF1EC8}" srcOrd="1" destOrd="0" parTransId="{353ACB18-098D-492D-B622-6668D842AED3}" sibTransId="{E394C3A3-7F50-432C-8800-10AC3CCF1DED}"/>
    <dgm:cxn modelId="{F8258FAF-FBB8-4C26-99B1-61562D483B56}" type="presOf" srcId="{835FA474-2C26-4713-A85D-81459DEC13AC}" destId="{C41FD5B3-9AFB-4C2C-8141-B9D98AD8A553}" srcOrd="0" destOrd="0" presId="urn:microsoft.com/office/officeart/2005/8/layout/orgChart1"/>
    <dgm:cxn modelId="{D3F96EB1-3670-4B18-863F-D1D22964B22C}" type="presOf" srcId="{9D64FB24-68B8-45A3-82D0-7C2FD71DDB32}" destId="{49F6F328-5BA6-4440-AAF2-B38CCC71AC9F}" srcOrd="1" destOrd="0" presId="urn:microsoft.com/office/officeart/2005/8/layout/orgChart1"/>
    <dgm:cxn modelId="{084838B8-6FB3-41F4-A106-9982D9491043}" type="presOf" srcId="{C4709916-4282-4A10-B105-0FE2D2BE180C}" destId="{25EAFDA0-9947-4A59-A588-A78A19A9F2E5}" srcOrd="0" destOrd="0" presId="urn:microsoft.com/office/officeart/2005/8/layout/orgChart1"/>
    <dgm:cxn modelId="{E54BF5BA-31CE-4B16-A44B-D1576EAD04F9}" type="presOf" srcId="{100C9CAC-CDDF-4C93-84AB-3AFA8D227206}" destId="{5ADC1B5E-00DC-4948-9240-81EDC1CDB11E}" srcOrd="1" destOrd="0" presId="urn:microsoft.com/office/officeart/2005/8/layout/orgChart1"/>
    <dgm:cxn modelId="{FBA55DBD-EC45-49C3-9C84-88A1D38DA14E}" type="presOf" srcId="{353ACB18-098D-492D-B622-6668D842AED3}" destId="{E5C303D4-9D6A-430F-A8B6-F308F0756701}" srcOrd="0" destOrd="0" presId="urn:microsoft.com/office/officeart/2005/8/layout/orgChart1"/>
    <dgm:cxn modelId="{90EB92C0-B44F-4499-B710-E7EBC104E5D9}" type="presOf" srcId="{9D64FB24-68B8-45A3-82D0-7C2FD71DDB32}" destId="{8DB7E209-AE43-4146-908D-B79C50D5AD94}" srcOrd="0" destOrd="0" presId="urn:microsoft.com/office/officeart/2005/8/layout/orgChart1"/>
    <dgm:cxn modelId="{9F76AEC5-ECCA-401B-826A-FFA5E240952C}" type="presOf" srcId="{7E5EAC4B-6A02-43DE-B4EA-74191AB4A00D}" destId="{A5F7BBFA-0A6C-44C6-8572-2DD314F2F48A}" srcOrd="1" destOrd="0" presId="urn:microsoft.com/office/officeart/2005/8/layout/orgChart1"/>
    <dgm:cxn modelId="{F58103C6-1BC9-42E6-B055-6CF4062632B5}" type="presOf" srcId="{241B7E8A-2AA4-4564-A5E0-AE6B57053439}" destId="{9AD25C48-A5DA-492E-B784-E01C62AD5347}" srcOrd="1" destOrd="0" presId="urn:microsoft.com/office/officeart/2005/8/layout/orgChart1"/>
    <dgm:cxn modelId="{504B97CA-2016-4509-B4E8-A59658243284}" srcId="{3A3FF760-0395-4266-910A-78C5D33A48A9}" destId="{025B5A99-ADAD-43CE-BCB0-A58644365EED}" srcOrd="1" destOrd="0" parTransId="{88CD57B6-ADF5-4F45-BFBD-642E2DF0A09C}" sibTransId="{46AC3569-FB7F-460C-8DEB-AD0B1B7A5611}"/>
    <dgm:cxn modelId="{E07592CB-5872-4A01-B317-57B90D2DC9E5}" type="presOf" srcId="{F55BE5E1-500B-4DF7-9655-FC125F19E697}" destId="{A5B817A9-C83D-4E03-9785-D0F8720919C6}" srcOrd="0" destOrd="0" presId="urn:microsoft.com/office/officeart/2005/8/layout/orgChart1"/>
    <dgm:cxn modelId="{DC7A42D9-1F8B-49B8-8AFD-EDA0C7832CBD}" type="presOf" srcId="{862AA0E9-396F-4D54-B986-D98CF4953CC1}" destId="{8BAF74C5-16CF-492E-9458-35AA1B4BB390}" srcOrd="1" destOrd="0" presId="urn:microsoft.com/office/officeart/2005/8/layout/orgChart1"/>
    <dgm:cxn modelId="{DCC912DF-3875-4AF0-AA47-6EDEB37BE2BE}" type="presOf" srcId="{4DA225CA-C41B-4991-B462-64ED8E91DDCF}" destId="{96C33533-4325-498B-B7B5-7439B94559E7}" srcOrd="0" destOrd="0" presId="urn:microsoft.com/office/officeart/2005/8/layout/orgChart1"/>
    <dgm:cxn modelId="{9D347EE4-F00E-4AE2-9338-9A9AD57A7604}" type="presOf" srcId="{19623379-DA2F-4BEE-8B2B-FE137366D8CC}" destId="{541AE99E-561E-44E6-A67C-2FE35092C59E}" srcOrd="0" destOrd="0" presId="urn:microsoft.com/office/officeart/2005/8/layout/orgChart1"/>
    <dgm:cxn modelId="{62DAA5E4-2E54-49B1-B7EA-019FE2B7F906}" type="presOf" srcId="{1B29286E-2819-478B-9C12-5AF9DFB0794F}" destId="{1F725EE0-788E-4810-BEEB-27846A6C548F}" srcOrd="0" destOrd="0" presId="urn:microsoft.com/office/officeart/2005/8/layout/orgChart1"/>
    <dgm:cxn modelId="{A16C1EE5-0621-4089-A20C-30CCC9D3865C}" srcId="{4DA225CA-C41B-4991-B462-64ED8E91DDCF}" destId="{1F356D02-8086-47A4-AE36-DBE82FFB6260}" srcOrd="0" destOrd="0" parTransId="{16DB614E-78FA-41FE-95C4-A72033AB30BD}" sibTransId="{036EAEAC-46A8-45CF-8B50-564D75778BA2}"/>
    <dgm:cxn modelId="{D336CCE5-541B-4575-A243-0C59470AF142}" type="presOf" srcId="{16DB614E-78FA-41FE-95C4-A72033AB30BD}" destId="{98BDFC4F-35A3-4B57-A7C8-6C36D14BAE5B}" srcOrd="0" destOrd="0" presId="urn:microsoft.com/office/officeart/2005/8/layout/orgChart1"/>
    <dgm:cxn modelId="{46F52CEC-A913-4920-9D77-1A05240DBFAD}" type="presOf" srcId="{F9EB7196-2508-4D6F-B57F-ECDB17DB24CF}" destId="{0EE88AB4-A944-410D-A5D1-48A92AB7A6FD}" srcOrd="0" destOrd="0" presId="urn:microsoft.com/office/officeart/2005/8/layout/orgChart1"/>
    <dgm:cxn modelId="{A664D4ED-780A-4CF1-AECB-2DECE215D50B}" type="presOf" srcId="{241B7E8A-2AA4-4564-A5E0-AE6B57053439}" destId="{145BED98-35E1-4695-9A67-C0300CD86D9A}" srcOrd="0" destOrd="0" presId="urn:microsoft.com/office/officeart/2005/8/layout/orgChart1"/>
    <dgm:cxn modelId="{9173F7F3-EAB5-41CD-9A5D-B93D6167A466}" srcId="{100C9CAC-CDDF-4C93-84AB-3AFA8D227206}" destId="{4DA225CA-C41B-4991-B462-64ED8E91DDCF}" srcOrd="1" destOrd="0" parTransId="{1B29286E-2819-478B-9C12-5AF9DFB0794F}" sibTransId="{9AD9512C-9587-4038-8809-3D9027F55D37}"/>
    <dgm:cxn modelId="{2139C7F5-A132-4362-B740-004BF691E4B2}" srcId="{3E308B31-9BD0-425A-B7D9-2FCE746726C5}" destId="{F9EB7196-2508-4D6F-B57F-ECDB17DB24CF}" srcOrd="0" destOrd="0" parTransId="{FE2516C8-128D-4F86-909D-2EA8CDF0C065}" sibTransId="{521E2EF5-B6D3-4835-9268-AC2ADF6F565F}"/>
    <dgm:cxn modelId="{C3BACDFE-A7F9-4A7A-AD21-330C97C25A27}" type="presOf" srcId="{5E5A6E93-BEBF-4DC6-A393-2578ACCF1EC8}" destId="{5C660B60-970E-4F67-911D-870599FE0B1E}" srcOrd="0" destOrd="0" presId="urn:microsoft.com/office/officeart/2005/8/layout/orgChart1"/>
    <dgm:cxn modelId="{825619F9-2A0C-4F17-B9E2-98109F64CAD5}" type="presParOf" srcId="{A19452C9-1E97-4ED1-9E16-F0E01DE19432}" destId="{4D5381D7-43CF-4CD4-9CA5-FB11EA645647}" srcOrd="0" destOrd="0" presId="urn:microsoft.com/office/officeart/2005/8/layout/orgChart1"/>
    <dgm:cxn modelId="{DD39219E-7618-4B36-9923-6FD60332D40F}" type="presParOf" srcId="{4D5381D7-43CF-4CD4-9CA5-FB11EA645647}" destId="{DB23EBB6-2C5E-4762-8949-FF11BB276772}" srcOrd="0" destOrd="0" presId="urn:microsoft.com/office/officeart/2005/8/layout/orgChart1"/>
    <dgm:cxn modelId="{9E71E35B-B3B1-462F-B3A5-35238B2AFC54}" type="presParOf" srcId="{DB23EBB6-2C5E-4762-8949-FF11BB276772}" destId="{0AC4E64B-942B-4E34-8CE6-79388849159E}" srcOrd="0" destOrd="0" presId="urn:microsoft.com/office/officeart/2005/8/layout/orgChart1"/>
    <dgm:cxn modelId="{46B03C78-7CFE-4EFF-A0A2-B987DCB2DC9C}" type="presParOf" srcId="{DB23EBB6-2C5E-4762-8949-FF11BB276772}" destId="{5ADC1B5E-00DC-4948-9240-81EDC1CDB11E}" srcOrd="1" destOrd="0" presId="urn:microsoft.com/office/officeart/2005/8/layout/orgChart1"/>
    <dgm:cxn modelId="{4B508A0A-888B-4845-BEEB-A93FC8BFB3A7}" type="presParOf" srcId="{4D5381D7-43CF-4CD4-9CA5-FB11EA645647}" destId="{55C95209-FAAA-4791-BAF2-B048ED0A5AFC}" srcOrd="1" destOrd="0" presId="urn:microsoft.com/office/officeart/2005/8/layout/orgChart1"/>
    <dgm:cxn modelId="{39000896-A0A1-4643-A591-B4E461B58413}" type="presParOf" srcId="{55C95209-FAAA-4791-BAF2-B048ED0A5AFC}" destId="{C14BC3AF-B926-438A-99B1-CF7494942F8D}" srcOrd="0" destOrd="0" presId="urn:microsoft.com/office/officeart/2005/8/layout/orgChart1"/>
    <dgm:cxn modelId="{F07BC274-D0E8-4401-8630-360717EED76A}" type="presParOf" srcId="{55C95209-FAAA-4791-BAF2-B048ED0A5AFC}" destId="{7D58C7A1-078F-4341-92AF-EFEA021B3F60}" srcOrd="1" destOrd="0" presId="urn:microsoft.com/office/officeart/2005/8/layout/orgChart1"/>
    <dgm:cxn modelId="{4FEB38FC-40F0-4D3F-A396-4B0C2AC8154C}" type="presParOf" srcId="{7D58C7A1-078F-4341-92AF-EFEA021B3F60}" destId="{063E0EEA-713C-432C-90F5-09729A101C35}" srcOrd="0" destOrd="0" presId="urn:microsoft.com/office/officeart/2005/8/layout/orgChart1"/>
    <dgm:cxn modelId="{0399B104-FFC5-4FF9-8347-0494F51ABE17}" type="presParOf" srcId="{063E0EEA-713C-432C-90F5-09729A101C35}" destId="{4ACADD00-DA87-44EA-B764-F890914F7B63}" srcOrd="0" destOrd="0" presId="urn:microsoft.com/office/officeart/2005/8/layout/orgChart1"/>
    <dgm:cxn modelId="{35F9176E-1CE5-42BE-8E54-1D2440F4AA5C}" type="presParOf" srcId="{063E0EEA-713C-432C-90F5-09729A101C35}" destId="{5213874A-33FD-4EA0-88DD-842CFD583864}" srcOrd="1" destOrd="0" presId="urn:microsoft.com/office/officeart/2005/8/layout/orgChart1"/>
    <dgm:cxn modelId="{0733EAFA-2B11-4AFC-AF11-E992939AD9DA}" type="presParOf" srcId="{7D58C7A1-078F-4341-92AF-EFEA021B3F60}" destId="{BECE2DB5-FB82-4CD7-BF86-BD9B35F6732C}" srcOrd="1" destOrd="0" presId="urn:microsoft.com/office/officeart/2005/8/layout/orgChart1"/>
    <dgm:cxn modelId="{CD83EA8B-1F88-4413-AF09-00A618C71C73}" type="presParOf" srcId="{BECE2DB5-FB82-4CD7-BF86-BD9B35F6732C}" destId="{ECCC53CE-963D-490C-B067-357017F8476F}" srcOrd="0" destOrd="0" presId="urn:microsoft.com/office/officeart/2005/8/layout/orgChart1"/>
    <dgm:cxn modelId="{46524459-6F33-4301-858E-89C7D6A02B08}" type="presParOf" srcId="{BECE2DB5-FB82-4CD7-BF86-BD9B35F6732C}" destId="{EE0B8AFF-47F9-410F-88DA-F93D26CD9515}" srcOrd="1" destOrd="0" presId="urn:microsoft.com/office/officeart/2005/8/layout/orgChart1"/>
    <dgm:cxn modelId="{13C3B040-5AB3-4416-A0FD-EEDDA5A01C2B}" type="presParOf" srcId="{EE0B8AFF-47F9-410F-88DA-F93D26CD9515}" destId="{DEA8A70B-10DC-4FF5-BA50-73A447E7EBFB}" srcOrd="0" destOrd="0" presId="urn:microsoft.com/office/officeart/2005/8/layout/orgChart1"/>
    <dgm:cxn modelId="{9CC6C929-1B59-466A-B25B-05B485A471C7}" type="presParOf" srcId="{DEA8A70B-10DC-4FF5-BA50-73A447E7EBFB}" destId="{0EE88AB4-A944-410D-A5D1-48A92AB7A6FD}" srcOrd="0" destOrd="0" presId="urn:microsoft.com/office/officeart/2005/8/layout/orgChart1"/>
    <dgm:cxn modelId="{EAEB66EC-86B5-445D-B89B-D6E3CDEEEC54}" type="presParOf" srcId="{DEA8A70B-10DC-4FF5-BA50-73A447E7EBFB}" destId="{E3F193CA-5833-4F8E-9D58-92E2DE231679}" srcOrd="1" destOrd="0" presId="urn:microsoft.com/office/officeart/2005/8/layout/orgChart1"/>
    <dgm:cxn modelId="{053799D0-FACF-4A93-BD31-DCD1515B830A}" type="presParOf" srcId="{EE0B8AFF-47F9-410F-88DA-F93D26CD9515}" destId="{17D0C851-7662-418F-B4AF-6C036F89C3B7}" srcOrd="1" destOrd="0" presId="urn:microsoft.com/office/officeart/2005/8/layout/orgChart1"/>
    <dgm:cxn modelId="{6E487996-CA2C-48F2-B904-5CD457669ED5}" type="presParOf" srcId="{EE0B8AFF-47F9-410F-88DA-F93D26CD9515}" destId="{12A2AE12-5817-44BA-8550-EDD5A8AAF601}" srcOrd="2" destOrd="0" presId="urn:microsoft.com/office/officeart/2005/8/layout/orgChart1"/>
    <dgm:cxn modelId="{82621AA4-33E6-47F0-8085-5C74B6B09C37}" type="presParOf" srcId="{BECE2DB5-FB82-4CD7-BF86-BD9B35F6732C}" destId="{E5C303D4-9D6A-430F-A8B6-F308F0756701}" srcOrd="2" destOrd="0" presId="urn:microsoft.com/office/officeart/2005/8/layout/orgChart1"/>
    <dgm:cxn modelId="{300CD1B4-41E1-421F-BD15-6693B96AE05A}" type="presParOf" srcId="{BECE2DB5-FB82-4CD7-BF86-BD9B35F6732C}" destId="{22512874-ECED-4457-BE24-DE5D46DC4920}" srcOrd="3" destOrd="0" presId="urn:microsoft.com/office/officeart/2005/8/layout/orgChart1"/>
    <dgm:cxn modelId="{B1480A19-4622-49FE-92FA-EC754A9ED7A5}" type="presParOf" srcId="{22512874-ECED-4457-BE24-DE5D46DC4920}" destId="{9C432DD0-17AF-4C11-BD6E-C8DB3FEC966C}" srcOrd="0" destOrd="0" presId="urn:microsoft.com/office/officeart/2005/8/layout/orgChart1"/>
    <dgm:cxn modelId="{C49D447B-E25C-491B-99CF-AD3C191E3094}" type="presParOf" srcId="{9C432DD0-17AF-4C11-BD6E-C8DB3FEC966C}" destId="{5C660B60-970E-4F67-911D-870599FE0B1E}" srcOrd="0" destOrd="0" presId="urn:microsoft.com/office/officeart/2005/8/layout/orgChart1"/>
    <dgm:cxn modelId="{22F03C34-0E00-489F-A759-3813D2EE2F4E}" type="presParOf" srcId="{9C432DD0-17AF-4C11-BD6E-C8DB3FEC966C}" destId="{DE1FC869-50EF-4EEB-9A2A-0B4E7E9E8804}" srcOrd="1" destOrd="0" presId="urn:microsoft.com/office/officeart/2005/8/layout/orgChart1"/>
    <dgm:cxn modelId="{6104646F-3D9E-4F7B-9915-A6413A176509}" type="presParOf" srcId="{22512874-ECED-4457-BE24-DE5D46DC4920}" destId="{CAAA2C39-A84E-4D9B-ACCA-A57C12FDE1E0}" srcOrd="1" destOrd="0" presId="urn:microsoft.com/office/officeart/2005/8/layout/orgChart1"/>
    <dgm:cxn modelId="{30584A92-16F4-46B4-A545-377751A8DE0D}" type="presParOf" srcId="{22512874-ECED-4457-BE24-DE5D46DC4920}" destId="{D3F2B4AF-92B6-45B0-8D78-A1ACA144C8C1}" srcOrd="2" destOrd="0" presId="urn:microsoft.com/office/officeart/2005/8/layout/orgChart1"/>
    <dgm:cxn modelId="{778578E3-CB06-4169-8F6A-D362A84BB77D}" type="presParOf" srcId="{7D58C7A1-078F-4341-92AF-EFEA021B3F60}" destId="{FB41FE8E-4CD8-4DE4-91E3-ACE752297F84}" srcOrd="2" destOrd="0" presId="urn:microsoft.com/office/officeart/2005/8/layout/orgChart1"/>
    <dgm:cxn modelId="{ABCCEC33-791E-47A0-B4DF-8FD5A46C3503}" type="presParOf" srcId="{55C95209-FAAA-4791-BAF2-B048ED0A5AFC}" destId="{1F725EE0-788E-4810-BEEB-27846A6C548F}" srcOrd="2" destOrd="0" presId="urn:microsoft.com/office/officeart/2005/8/layout/orgChart1"/>
    <dgm:cxn modelId="{A439E3CE-1B2D-4D96-A6B6-AA3479631097}" type="presParOf" srcId="{55C95209-FAAA-4791-BAF2-B048ED0A5AFC}" destId="{C30D5292-5B9C-499C-ACC3-9FF6512D3A0F}" srcOrd="3" destOrd="0" presId="urn:microsoft.com/office/officeart/2005/8/layout/orgChart1"/>
    <dgm:cxn modelId="{7E460DCB-ABBF-490D-8BE6-511BD6B238FE}" type="presParOf" srcId="{C30D5292-5B9C-499C-ACC3-9FF6512D3A0F}" destId="{06C06B85-7B86-4135-9465-6B5FEF5A200E}" srcOrd="0" destOrd="0" presId="urn:microsoft.com/office/officeart/2005/8/layout/orgChart1"/>
    <dgm:cxn modelId="{B27BB302-52BD-48B7-9A72-D90A4FF2C97E}" type="presParOf" srcId="{06C06B85-7B86-4135-9465-6B5FEF5A200E}" destId="{96C33533-4325-498B-B7B5-7439B94559E7}" srcOrd="0" destOrd="0" presId="urn:microsoft.com/office/officeart/2005/8/layout/orgChart1"/>
    <dgm:cxn modelId="{78B77518-D832-4155-B8DD-75CC61543DB3}" type="presParOf" srcId="{06C06B85-7B86-4135-9465-6B5FEF5A200E}" destId="{48337B96-0477-49D5-B4AE-E01D2825B189}" srcOrd="1" destOrd="0" presId="urn:microsoft.com/office/officeart/2005/8/layout/orgChart1"/>
    <dgm:cxn modelId="{7F722E9F-5B63-406E-BC22-D1124DD1061A}" type="presParOf" srcId="{C30D5292-5B9C-499C-ACC3-9FF6512D3A0F}" destId="{46411957-FE53-4CAE-BBCC-6534CA921FDA}" srcOrd="1" destOrd="0" presId="urn:microsoft.com/office/officeart/2005/8/layout/orgChart1"/>
    <dgm:cxn modelId="{7CE59A36-A7FB-4C44-83AE-556377460BC2}" type="presParOf" srcId="{46411957-FE53-4CAE-BBCC-6534CA921FDA}" destId="{98BDFC4F-35A3-4B57-A7C8-6C36D14BAE5B}" srcOrd="0" destOrd="0" presId="urn:microsoft.com/office/officeart/2005/8/layout/orgChart1"/>
    <dgm:cxn modelId="{A5383197-9270-4298-91B8-821CD7B92F6F}" type="presParOf" srcId="{46411957-FE53-4CAE-BBCC-6534CA921FDA}" destId="{24B0D849-C958-4CB0-9183-D7CA245BF43B}" srcOrd="1" destOrd="0" presId="urn:microsoft.com/office/officeart/2005/8/layout/orgChart1"/>
    <dgm:cxn modelId="{76B83D05-6AD5-462C-A244-879E6DB9DE7D}" type="presParOf" srcId="{24B0D849-C958-4CB0-9183-D7CA245BF43B}" destId="{A4E42A91-63EC-427F-85BA-4153ED57B4C0}" srcOrd="0" destOrd="0" presId="urn:microsoft.com/office/officeart/2005/8/layout/orgChart1"/>
    <dgm:cxn modelId="{CC972084-B70F-441F-B1CB-8245BE00467E}" type="presParOf" srcId="{A4E42A91-63EC-427F-85BA-4153ED57B4C0}" destId="{40ABCE90-29FC-4861-8B28-3D7E7AD518BD}" srcOrd="0" destOrd="0" presId="urn:microsoft.com/office/officeart/2005/8/layout/orgChart1"/>
    <dgm:cxn modelId="{F379DBC4-6046-4ED4-B945-3388D2E6B26A}" type="presParOf" srcId="{A4E42A91-63EC-427F-85BA-4153ED57B4C0}" destId="{DFE063B5-E255-48D9-A401-7958E64669A2}" srcOrd="1" destOrd="0" presId="urn:microsoft.com/office/officeart/2005/8/layout/orgChart1"/>
    <dgm:cxn modelId="{64EA0327-6828-479B-81B8-91735249C743}" type="presParOf" srcId="{24B0D849-C958-4CB0-9183-D7CA245BF43B}" destId="{D5E14C17-8A0D-4060-9B71-C01468BD08A3}" srcOrd="1" destOrd="0" presId="urn:microsoft.com/office/officeart/2005/8/layout/orgChart1"/>
    <dgm:cxn modelId="{5C6AF419-3562-4383-9A33-425A3482B2B6}" type="presParOf" srcId="{24B0D849-C958-4CB0-9183-D7CA245BF43B}" destId="{9627A842-B6A1-433F-8A4C-1A27724A4302}" srcOrd="2" destOrd="0" presId="urn:microsoft.com/office/officeart/2005/8/layout/orgChart1"/>
    <dgm:cxn modelId="{4B62DF4C-94CD-45C4-A759-6F82CD8CFE1D}" type="presParOf" srcId="{46411957-FE53-4CAE-BBCC-6534CA921FDA}" destId="{65D0C32D-4F24-42C6-BE89-E1800501D633}" srcOrd="2" destOrd="0" presId="urn:microsoft.com/office/officeart/2005/8/layout/orgChart1"/>
    <dgm:cxn modelId="{0B735C4A-37BA-401F-B0AF-AA7E39D3BD0A}" type="presParOf" srcId="{46411957-FE53-4CAE-BBCC-6534CA921FDA}" destId="{90F6EA6F-E78B-42C2-9A4D-9694BD54CD63}" srcOrd="3" destOrd="0" presId="urn:microsoft.com/office/officeart/2005/8/layout/orgChart1"/>
    <dgm:cxn modelId="{71D16046-0179-460F-85C5-7BCFAF344FF6}" type="presParOf" srcId="{90F6EA6F-E78B-42C2-9A4D-9694BD54CD63}" destId="{DABABF2C-6226-47FD-AC9B-406F954EAB8C}" srcOrd="0" destOrd="0" presId="urn:microsoft.com/office/officeart/2005/8/layout/orgChart1"/>
    <dgm:cxn modelId="{6A32ABC1-C6CD-415A-827C-6A974EED4231}" type="presParOf" srcId="{DABABF2C-6226-47FD-AC9B-406F954EAB8C}" destId="{70454E03-A39F-4F88-AE51-13A0E8A84836}" srcOrd="0" destOrd="0" presId="urn:microsoft.com/office/officeart/2005/8/layout/orgChart1"/>
    <dgm:cxn modelId="{E4190518-8802-413D-978C-49AA59D58650}" type="presParOf" srcId="{DABABF2C-6226-47FD-AC9B-406F954EAB8C}" destId="{8BAF74C5-16CF-492E-9458-35AA1B4BB390}" srcOrd="1" destOrd="0" presId="urn:microsoft.com/office/officeart/2005/8/layout/orgChart1"/>
    <dgm:cxn modelId="{987A279C-F0D8-433B-B032-553F7444265D}" type="presParOf" srcId="{90F6EA6F-E78B-42C2-9A4D-9694BD54CD63}" destId="{F3047527-023A-435B-9E4C-27D18697E2A7}" srcOrd="1" destOrd="0" presId="urn:microsoft.com/office/officeart/2005/8/layout/orgChart1"/>
    <dgm:cxn modelId="{14A4EF1B-13E9-4730-A60B-79EE2464FD30}" type="presParOf" srcId="{90F6EA6F-E78B-42C2-9A4D-9694BD54CD63}" destId="{4BB105A7-BBAB-482A-9E2B-DA99F453F03D}" srcOrd="2" destOrd="0" presId="urn:microsoft.com/office/officeart/2005/8/layout/orgChart1"/>
    <dgm:cxn modelId="{02623B1F-DB19-41C2-9579-6A9D7B166264}" type="presParOf" srcId="{46411957-FE53-4CAE-BBCC-6534CA921FDA}" destId="{510980DF-52BF-44A3-B20A-6565FCD58BF6}" srcOrd="4" destOrd="0" presId="urn:microsoft.com/office/officeart/2005/8/layout/orgChart1"/>
    <dgm:cxn modelId="{2CD4590C-0C95-47BE-91C0-8E2B647B72E0}" type="presParOf" srcId="{46411957-FE53-4CAE-BBCC-6534CA921FDA}" destId="{20603CB1-8C26-495C-BA18-7C882D34994B}" srcOrd="5" destOrd="0" presId="urn:microsoft.com/office/officeart/2005/8/layout/orgChart1"/>
    <dgm:cxn modelId="{2A72403C-8CC3-4E35-ABA1-E1B8BE17F8D6}" type="presParOf" srcId="{20603CB1-8C26-495C-BA18-7C882D34994B}" destId="{98D6A079-CA96-443C-9D36-8853349E64FC}" srcOrd="0" destOrd="0" presId="urn:microsoft.com/office/officeart/2005/8/layout/orgChart1"/>
    <dgm:cxn modelId="{33EFEF60-EEAF-4117-A919-ED13004D7549}" type="presParOf" srcId="{98D6A079-CA96-443C-9D36-8853349E64FC}" destId="{CEF5C5F8-88D8-4EE0-A09E-FB3A611A9192}" srcOrd="0" destOrd="0" presId="urn:microsoft.com/office/officeart/2005/8/layout/orgChart1"/>
    <dgm:cxn modelId="{CD4A1C72-189A-4EB9-8277-8C8C528C005C}" type="presParOf" srcId="{98D6A079-CA96-443C-9D36-8853349E64FC}" destId="{E57C1C0B-06DF-4E67-BDE7-6521D9CE642E}" srcOrd="1" destOrd="0" presId="urn:microsoft.com/office/officeart/2005/8/layout/orgChart1"/>
    <dgm:cxn modelId="{82136852-D6BB-43E9-8941-B519A5EC5B44}" type="presParOf" srcId="{20603CB1-8C26-495C-BA18-7C882D34994B}" destId="{605866CC-7A52-405E-96DC-DF3C887F0935}" srcOrd="1" destOrd="0" presId="urn:microsoft.com/office/officeart/2005/8/layout/orgChart1"/>
    <dgm:cxn modelId="{2C971D88-A662-45F2-8024-555CC286E510}" type="presParOf" srcId="{20603CB1-8C26-495C-BA18-7C882D34994B}" destId="{238BA609-B3FE-4885-82AA-BBDD4D43CB78}" srcOrd="2" destOrd="0" presId="urn:microsoft.com/office/officeart/2005/8/layout/orgChart1"/>
    <dgm:cxn modelId="{B87E0F8A-5232-431E-A449-AE7BB5C9C1FE}" type="presParOf" srcId="{C30D5292-5B9C-499C-ACC3-9FF6512D3A0F}" destId="{109C68E8-70D9-465A-AD4E-218557D91CE9}" srcOrd="2" destOrd="0" presId="urn:microsoft.com/office/officeart/2005/8/layout/orgChart1"/>
    <dgm:cxn modelId="{187A4643-22C7-4AAD-8B5C-A911169346A9}" type="presParOf" srcId="{55C95209-FAAA-4791-BAF2-B048ED0A5AFC}" destId="{9D6C5A59-438B-486D-8ACF-7550F778C785}" srcOrd="4" destOrd="0" presId="urn:microsoft.com/office/officeart/2005/8/layout/orgChart1"/>
    <dgm:cxn modelId="{D64F1816-95E3-4153-8224-5358F47D0658}" type="presParOf" srcId="{55C95209-FAAA-4791-BAF2-B048ED0A5AFC}" destId="{618395C0-9E67-40A7-9EC6-D0B42279B5F9}" srcOrd="5" destOrd="0" presId="urn:microsoft.com/office/officeart/2005/8/layout/orgChart1"/>
    <dgm:cxn modelId="{8FDC58DF-3314-48F8-837E-9559A804F485}" type="presParOf" srcId="{618395C0-9E67-40A7-9EC6-D0B42279B5F9}" destId="{2B6C2AF5-CFCA-4A6D-88FA-658924662E7D}" srcOrd="0" destOrd="0" presId="urn:microsoft.com/office/officeart/2005/8/layout/orgChart1"/>
    <dgm:cxn modelId="{A0DF02B3-75BE-4447-9967-FE06C35BF60A}" type="presParOf" srcId="{2B6C2AF5-CFCA-4A6D-88FA-658924662E7D}" destId="{06F84B7F-70DD-40B1-93DF-0D37558A3F29}" srcOrd="0" destOrd="0" presId="urn:microsoft.com/office/officeart/2005/8/layout/orgChart1"/>
    <dgm:cxn modelId="{A30D3270-262A-4B20-9C78-6196503C5268}" type="presParOf" srcId="{2B6C2AF5-CFCA-4A6D-88FA-658924662E7D}" destId="{DD801728-A481-47DC-B0DA-32C3DB597830}" srcOrd="1" destOrd="0" presId="urn:microsoft.com/office/officeart/2005/8/layout/orgChart1"/>
    <dgm:cxn modelId="{1FBBF90E-E1A9-4675-B30C-4072DED0DC30}" type="presParOf" srcId="{618395C0-9E67-40A7-9EC6-D0B42279B5F9}" destId="{936F7E11-2170-4623-8023-5741CAFFA97A}" srcOrd="1" destOrd="0" presId="urn:microsoft.com/office/officeart/2005/8/layout/orgChart1"/>
    <dgm:cxn modelId="{AE7C50DC-BDE1-4C4C-9EEF-D61F85FEC4BA}" type="presParOf" srcId="{936F7E11-2170-4623-8023-5741CAFFA97A}" destId="{E6DDE74B-316E-4BD6-921E-1454654D38B1}" srcOrd="0" destOrd="0" presId="urn:microsoft.com/office/officeart/2005/8/layout/orgChart1"/>
    <dgm:cxn modelId="{0C64D5A6-C1D2-4EA1-8709-BB0349EB5FC2}" type="presParOf" srcId="{936F7E11-2170-4623-8023-5741CAFFA97A}" destId="{C99253B0-0240-46D4-A10D-5D119C5EF0E6}" srcOrd="1" destOrd="0" presId="urn:microsoft.com/office/officeart/2005/8/layout/orgChart1"/>
    <dgm:cxn modelId="{2B5AF610-5C1A-420B-8577-82D0F0F86A8D}" type="presParOf" srcId="{C99253B0-0240-46D4-A10D-5D119C5EF0E6}" destId="{AB05C9C7-B83A-42AD-8985-F1DE2882352F}" srcOrd="0" destOrd="0" presId="urn:microsoft.com/office/officeart/2005/8/layout/orgChart1"/>
    <dgm:cxn modelId="{D06BD1D9-86AD-4CE1-B9C9-195A1C60E01F}" type="presParOf" srcId="{AB05C9C7-B83A-42AD-8985-F1DE2882352F}" destId="{8DB7E209-AE43-4146-908D-B79C50D5AD94}" srcOrd="0" destOrd="0" presId="urn:microsoft.com/office/officeart/2005/8/layout/orgChart1"/>
    <dgm:cxn modelId="{CA6B0A13-6AD5-4111-9802-B0153094870C}" type="presParOf" srcId="{AB05C9C7-B83A-42AD-8985-F1DE2882352F}" destId="{49F6F328-5BA6-4440-AAF2-B38CCC71AC9F}" srcOrd="1" destOrd="0" presId="urn:microsoft.com/office/officeart/2005/8/layout/orgChart1"/>
    <dgm:cxn modelId="{D3C6CBCF-B21C-4F71-A811-A3DDC8FF3FD3}" type="presParOf" srcId="{C99253B0-0240-46D4-A10D-5D119C5EF0E6}" destId="{B13E4D93-3533-4769-879B-9146A8CF213F}" srcOrd="1" destOrd="0" presId="urn:microsoft.com/office/officeart/2005/8/layout/orgChart1"/>
    <dgm:cxn modelId="{D3751805-66D8-4A62-81D2-CD4EF86D5861}" type="presParOf" srcId="{C99253B0-0240-46D4-A10D-5D119C5EF0E6}" destId="{886D1E5C-1A47-4E74-BFCF-08DC339DB846}" srcOrd="2" destOrd="0" presId="urn:microsoft.com/office/officeart/2005/8/layout/orgChart1"/>
    <dgm:cxn modelId="{D52E8D05-76EB-4A96-BC55-7A33F329D6BF}" type="presParOf" srcId="{936F7E11-2170-4623-8023-5741CAFFA97A}" destId="{03714A66-F9B6-4CB1-B46B-018917C5BCFB}" srcOrd="2" destOrd="0" presId="urn:microsoft.com/office/officeart/2005/8/layout/orgChart1"/>
    <dgm:cxn modelId="{53405F5B-A6E9-439C-BB2F-453DBC9C5BAB}" type="presParOf" srcId="{936F7E11-2170-4623-8023-5741CAFFA97A}" destId="{33F8A433-AA2B-499D-B11B-5C3020DA684D}" srcOrd="3" destOrd="0" presId="urn:microsoft.com/office/officeart/2005/8/layout/orgChart1"/>
    <dgm:cxn modelId="{972416B1-B79F-462D-A1F9-3182B2700E48}" type="presParOf" srcId="{33F8A433-AA2B-499D-B11B-5C3020DA684D}" destId="{672F0972-AF05-4993-BE51-F66C6F949E71}" srcOrd="0" destOrd="0" presId="urn:microsoft.com/office/officeart/2005/8/layout/orgChart1"/>
    <dgm:cxn modelId="{6510E0AF-4EBD-4D13-ACC5-98C8B40A49D0}" type="presParOf" srcId="{672F0972-AF05-4993-BE51-F66C6F949E71}" destId="{35DBE018-C119-4A98-9040-0C4BDBE4759D}" srcOrd="0" destOrd="0" presId="urn:microsoft.com/office/officeart/2005/8/layout/orgChart1"/>
    <dgm:cxn modelId="{A468A39F-E7A1-4098-AB2E-6E48271D1A41}" type="presParOf" srcId="{672F0972-AF05-4993-BE51-F66C6F949E71}" destId="{62C8879E-7D34-4606-AE45-E0CB8BD75BEB}" srcOrd="1" destOrd="0" presId="urn:microsoft.com/office/officeart/2005/8/layout/orgChart1"/>
    <dgm:cxn modelId="{D51F1AF5-0929-411D-B3E1-D00D64E952A3}" type="presParOf" srcId="{33F8A433-AA2B-499D-B11B-5C3020DA684D}" destId="{836E14CC-FE8E-499A-91DF-7CD5DD5C32C6}" srcOrd="1" destOrd="0" presId="urn:microsoft.com/office/officeart/2005/8/layout/orgChart1"/>
    <dgm:cxn modelId="{1827E968-1A5B-4959-85AA-F7405AFCCA37}" type="presParOf" srcId="{33F8A433-AA2B-499D-B11B-5C3020DA684D}" destId="{758E02D1-CF74-48DD-9F56-EB689AE86464}" srcOrd="2" destOrd="0" presId="urn:microsoft.com/office/officeart/2005/8/layout/orgChart1"/>
    <dgm:cxn modelId="{4AF4CDC4-C6F5-49A8-8D83-943D75C5C483}" type="presParOf" srcId="{618395C0-9E67-40A7-9EC6-D0B42279B5F9}" destId="{5C4D8F8F-2EC7-4972-BF0B-BEF9B7BC7071}" srcOrd="2" destOrd="0" presId="urn:microsoft.com/office/officeart/2005/8/layout/orgChart1"/>
    <dgm:cxn modelId="{C5DFABA4-C26B-47A4-8CB7-E2DEBE3274A9}" type="presParOf" srcId="{55C95209-FAAA-4791-BAF2-B048ED0A5AFC}" destId="{C41FD5B3-9AFB-4C2C-8141-B9D98AD8A553}" srcOrd="6" destOrd="0" presId="urn:microsoft.com/office/officeart/2005/8/layout/orgChart1"/>
    <dgm:cxn modelId="{87C8B8CC-D1FE-4890-A4FB-D69C2097584B}" type="presParOf" srcId="{55C95209-FAAA-4791-BAF2-B048ED0A5AFC}" destId="{CF9AF93E-F5E8-41F2-B8D7-8DE9B79F5470}" srcOrd="7" destOrd="0" presId="urn:microsoft.com/office/officeart/2005/8/layout/orgChart1"/>
    <dgm:cxn modelId="{D60F069B-D348-4EF3-9366-EC517CAE8720}" type="presParOf" srcId="{CF9AF93E-F5E8-41F2-B8D7-8DE9B79F5470}" destId="{110E6046-E480-4041-BE26-A679397EFFCD}" srcOrd="0" destOrd="0" presId="urn:microsoft.com/office/officeart/2005/8/layout/orgChart1"/>
    <dgm:cxn modelId="{7740B87F-9170-40F9-8F09-593ABD8CEF21}" type="presParOf" srcId="{110E6046-E480-4041-BE26-A679397EFFCD}" destId="{EB80BC9C-FF2E-49CE-909F-B6399707B372}" srcOrd="0" destOrd="0" presId="urn:microsoft.com/office/officeart/2005/8/layout/orgChart1"/>
    <dgm:cxn modelId="{2435CCBB-BA69-4A55-A536-9D1996F32F94}" type="presParOf" srcId="{110E6046-E480-4041-BE26-A679397EFFCD}" destId="{E140D1A4-5C8E-4A66-9D93-DCA5FFBE8CBB}" srcOrd="1" destOrd="0" presId="urn:microsoft.com/office/officeart/2005/8/layout/orgChart1"/>
    <dgm:cxn modelId="{6F5A8C8E-B2CB-4173-B982-87369238BBBE}" type="presParOf" srcId="{CF9AF93E-F5E8-41F2-B8D7-8DE9B79F5470}" destId="{C89F6CC0-E3AD-4745-9BB1-D2019F7F174A}" srcOrd="1" destOrd="0" presId="urn:microsoft.com/office/officeart/2005/8/layout/orgChart1"/>
    <dgm:cxn modelId="{091765DE-4413-40DD-BD5E-7CF7F3DC71DA}" type="presParOf" srcId="{C89F6CC0-E3AD-4745-9BB1-D2019F7F174A}" destId="{9EBDA6AA-E6D2-4B16-B555-26C21F5EFC44}" srcOrd="0" destOrd="0" presId="urn:microsoft.com/office/officeart/2005/8/layout/orgChart1"/>
    <dgm:cxn modelId="{10D44FDA-86BF-49A9-842A-B9AE1721AAB2}" type="presParOf" srcId="{C89F6CC0-E3AD-4745-9BB1-D2019F7F174A}" destId="{2D0CE525-1487-4F64-AFB0-2880171943BF}" srcOrd="1" destOrd="0" presId="urn:microsoft.com/office/officeart/2005/8/layout/orgChart1"/>
    <dgm:cxn modelId="{77934C20-D7B9-47B1-A8C3-61231010A0E3}" type="presParOf" srcId="{2D0CE525-1487-4F64-AFB0-2880171943BF}" destId="{45CC860C-C208-4D5B-AFAF-43AA949FAA52}" srcOrd="0" destOrd="0" presId="urn:microsoft.com/office/officeart/2005/8/layout/orgChart1"/>
    <dgm:cxn modelId="{A2AE0B0B-E4AD-4F00-90E5-F6D6C592B2C3}" type="presParOf" srcId="{45CC860C-C208-4D5B-AFAF-43AA949FAA52}" destId="{726A938F-4045-4031-B6CA-D231C6D310B8}" srcOrd="0" destOrd="0" presId="urn:microsoft.com/office/officeart/2005/8/layout/orgChart1"/>
    <dgm:cxn modelId="{3527F63F-896D-456D-B448-108132886765}" type="presParOf" srcId="{45CC860C-C208-4D5B-AFAF-43AA949FAA52}" destId="{A5F7BBFA-0A6C-44C6-8572-2DD314F2F48A}" srcOrd="1" destOrd="0" presId="urn:microsoft.com/office/officeart/2005/8/layout/orgChart1"/>
    <dgm:cxn modelId="{7BF8E778-EA80-43D6-8EB4-DC9D04797459}" type="presParOf" srcId="{2D0CE525-1487-4F64-AFB0-2880171943BF}" destId="{2272B51C-7644-471C-A0BB-7A75B80C3AFD}" srcOrd="1" destOrd="0" presId="urn:microsoft.com/office/officeart/2005/8/layout/orgChart1"/>
    <dgm:cxn modelId="{A2EE18CA-7B8C-4AD4-B27B-4B8308A9DA02}" type="presParOf" srcId="{2D0CE525-1487-4F64-AFB0-2880171943BF}" destId="{C953A6B8-539C-4A35-B163-C80C3A0A3F2A}" srcOrd="2" destOrd="0" presId="urn:microsoft.com/office/officeart/2005/8/layout/orgChart1"/>
    <dgm:cxn modelId="{4361F96A-05F3-4CA5-A248-292F047E810E}" type="presParOf" srcId="{C89F6CC0-E3AD-4745-9BB1-D2019F7F174A}" destId="{7E655F22-7F09-462F-B559-B79A76C16FBA}" srcOrd="2" destOrd="0" presId="urn:microsoft.com/office/officeart/2005/8/layout/orgChart1"/>
    <dgm:cxn modelId="{E7BBC4B2-E273-4DAA-A9CA-8BB31106B31D}" type="presParOf" srcId="{C89F6CC0-E3AD-4745-9BB1-D2019F7F174A}" destId="{480DC34D-FA37-42D6-969C-85CC5CEDDF55}" srcOrd="3" destOrd="0" presId="urn:microsoft.com/office/officeart/2005/8/layout/orgChart1"/>
    <dgm:cxn modelId="{CCE25A63-0E78-4639-8CCA-AE8371D693CD}" type="presParOf" srcId="{480DC34D-FA37-42D6-969C-85CC5CEDDF55}" destId="{A964E5C7-D8EA-4CAC-87B6-FEC7456566D5}" srcOrd="0" destOrd="0" presId="urn:microsoft.com/office/officeart/2005/8/layout/orgChart1"/>
    <dgm:cxn modelId="{0FEC1D97-2B6C-400B-8051-5DB6C292C79A}" type="presParOf" srcId="{A964E5C7-D8EA-4CAC-87B6-FEC7456566D5}" destId="{541AE99E-561E-44E6-A67C-2FE35092C59E}" srcOrd="0" destOrd="0" presId="urn:microsoft.com/office/officeart/2005/8/layout/orgChart1"/>
    <dgm:cxn modelId="{DD454474-881C-49F4-8203-2296000C224E}" type="presParOf" srcId="{A964E5C7-D8EA-4CAC-87B6-FEC7456566D5}" destId="{37179865-BD98-4512-A3F9-C11D31A25710}" srcOrd="1" destOrd="0" presId="urn:microsoft.com/office/officeart/2005/8/layout/orgChart1"/>
    <dgm:cxn modelId="{84ED8AB6-868A-41D0-9EC9-456E6E11641D}" type="presParOf" srcId="{480DC34D-FA37-42D6-969C-85CC5CEDDF55}" destId="{CAC29689-AA08-40D4-A07C-87AEC0B2F924}" srcOrd="1" destOrd="0" presId="urn:microsoft.com/office/officeart/2005/8/layout/orgChart1"/>
    <dgm:cxn modelId="{C6136021-5D57-45AD-A392-3CC3FF1A0354}" type="presParOf" srcId="{480DC34D-FA37-42D6-969C-85CC5CEDDF55}" destId="{035948AF-7894-4DAB-BD7D-B11A0242B7C7}" srcOrd="2" destOrd="0" presId="urn:microsoft.com/office/officeart/2005/8/layout/orgChart1"/>
    <dgm:cxn modelId="{EE7C34B4-4102-4E58-886C-F98808CE4F1E}" type="presParOf" srcId="{C89F6CC0-E3AD-4745-9BB1-D2019F7F174A}" destId="{8A901F8A-DA3F-4718-BF08-F1BDB0C414B2}" srcOrd="4" destOrd="0" presId="urn:microsoft.com/office/officeart/2005/8/layout/orgChart1"/>
    <dgm:cxn modelId="{DCA6649B-A8AF-4597-B1B2-5D7353CD15CE}" type="presParOf" srcId="{C89F6CC0-E3AD-4745-9BB1-D2019F7F174A}" destId="{A1272A40-CA12-4B62-8EF9-8583971DDECF}" srcOrd="5" destOrd="0" presId="urn:microsoft.com/office/officeart/2005/8/layout/orgChart1"/>
    <dgm:cxn modelId="{E70E31AC-E476-481D-97C4-0173D0F11F25}" type="presParOf" srcId="{A1272A40-CA12-4B62-8EF9-8583971DDECF}" destId="{855C468F-3FEF-41D8-8A88-2F433070E3BA}" srcOrd="0" destOrd="0" presId="urn:microsoft.com/office/officeart/2005/8/layout/orgChart1"/>
    <dgm:cxn modelId="{13091AEC-BAC0-4456-AA18-E22AE13CEB7C}" type="presParOf" srcId="{855C468F-3FEF-41D8-8A88-2F433070E3BA}" destId="{3DCB15D2-24FB-49F3-AB68-440D2F35B1DE}" srcOrd="0" destOrd="0" presId="urn:microsoft.com/office/officeart/2005/8/layout/orgChart1"/>
    <dgm:cxn modelId="{2CA5886B-7A02-44A8-B717-369252DB5370}" type="presParOf" srcId="{855C468F-3FEF-41D8-8A88-2F433070E3BA}" destId="{817D0E08-420E-4C67-AB48-683FABE887ED}" srcOrd="1" destOrd="0" presId="urn:microsoft.com/office/officeart/2005/8/layout/orgChart1"/>
    <dgm:cxn modelId="{0A376D56-F581-4BBA-8B62-74A354154111}" type="presParOf" srcId="{A1272A40-CA12-4B62-8EF9-8583971DDECF}" destId="{C2D5C172-B256-4D7F-98F8-4509B77547A2}" srcOrd="1" destOrd="0" presId="urn:microsoft.com/office/officeart/2005/8/layout/orgChart1"/>
    <dgm:cxn modelId="{731A72F4-7D5C-454A-938D-25319DC4DE6A}" type="presParOf" srcId="{A1272A40-CA12-4B62-8EF9-8583971DDECF}" destId="{258FC223-7FB9-4C96-B69F-88AAC76ACCD7}" srcOrd="2" destOrd="0" presId="urn:microsoft.com/office/officeart/2005/8/layout/orgChart1"/>
    <dgm:cxn modelId="{38111328-7DAB-4D52-A7A9-276DDD96D3AF}" type="presParOf" srcId="{C89F6CC0-E3AD-4745-9BB1-D2019F7F174A}" destId="{1869198B-D3EE-461E-8FF3-A06D0FD4B194}" srcOrd="6" destOrd="0" presId="urn:microsoft.com/office/officeart/2005/8/layout/orgChart1"/>
    <dgm:cxn modelId="{36C62612-8020-4930-86C0-CC8DE4DB3235}" type="presParOf" srcId="{C89F6CC0-E3AD-4745-9BB1-D2019F7F174A}" destId="{A2F510F6-E2AC-444F-B611-CCCC8BC9253D}" srcOrd="7" destOrd="0" presId="urn:microsoft.com/office/officeart/2005/8/layout/orgChart1"/>
    <dgm:cxn modelId="{DC6A4422-3C83-458C-A7E9-BA2E4ADFA9D4}" type="presParOf" srcId="{A2F510F6-E2AC-444F-B611-CCCC8BC9253D}" destId="{5366A73B-CAE8-410F-90B9-400D00495110}" srcOrd="0" destOrd="0" presId="urn:microsoft.com/office/officeart/2005/8/layout/orgChart1"/>
    <dgm:cxn modelId="{89AAFEEA-FA62-4A33-ADA6-85C513D02427}" type="presParOf" srcId="{5366A73B-CAE8-410F-90B9-400D00495110}" destId="{25EAFDA0-9947-4A59-A588-A78A19A9F2E5}" srcOrd="0" destOrd="0" presId="urn:microsoft.com/office/officeart/2005/8/layout/orgChart1"/>
    <dgm:cxn modelId="{413CFC74-F987-424F-B5B3-69226B0A9C3C}" type="presParOf" srcId="{5366A73B-CAE8-410F-90B9-400D00495110}" destId="{D1625118-8F6B-43E5-A731-C51B27D520C8}" srcOrd="1" destOrd="0" presId="urn:microsoft.com/office/officeart/2005/8/layout/orgChart1"/>
    <dgm:cxn modelId="{5DD36F7D-77E3-4D5C-AA6C-16C5E123815F}" type="presParOf" srcId="{A2F510F6-E2AC-444F-B611-CCCC8BC9253D}" destId="{74CA771D-BC05-48A2-8AEE-6AE4575B065A}" srcOrd="1" destOrd="0" presId="urn:microsoft.com/office/officeart/2005/8/layout/orgChart1"/>
    <dgm:cxn modelId="{15B82105-70DD-4D43-B7CF-61E81C20BBB3}" type="presParOf" srcId="{A2F510F6-E2AC-444F-B611-CCCC8BC9253D}" destId="{4779D61D-67A5-4A47-B14E-9630E7B7504F}" srcOrd="2" destOrd="0" presId="urn:microsoft.com/office/officeart/2005/8/layout/orgChart1"/>
    <dgm:cxn modelId="{6ABC534F-B463-436C-801B-C92BA2D9F286}" type="presParOf" srcId="{C89F6CC0-E3AD-4745-9BB1-D2019F7F174A}" destId="{A5B817A9-C83D-4E03-9785-D0F8720919C6}" srcOrd="8" destOrd="0" presId="urn:microsoft.com/office/officeart/2005/8/layout/orgChart1"/>
    <dgm:cxn modelId="{46E5C16B-7112-473E-94E4-94D16D427B0F}" type="presParOf" srcId="{C89F6CC0-E3AD-4745-9BB1-D2019F7F174A}" destId="{A7B3427A-1003-457C-808D-4632C8C2EB10}" srcOrd="9" destOrd="0" presId="urn:microsoft.com/office/officeart/2005/8/layout/orgChart1"/>
    <dgm:cxn modelId="{356C30B5-8B56-4410-8371-9945E5D0B290}" type="presParOf" srcId="{A7B3427A-1003-457C-808D-4632C8C2EB10}" destId="{95661914-09CB-48E0-90C4-555F19E3660A}" srcOrd="0" destOrd="0" presId="urn:microsoft.com/office/officeart/2005/8/layout/orgChart1"/>
    <dgm:cxn modelId="{4616C6F1-D75A-4A24-86DE-B6531832D935}" type="presParOf" srcId="{95661914-09CB-48E0-90C4-555F19E3660A}" destId="{145BED98-35E1-4695-9A67-C0300CD86D9A}" srcOrd="0" destOrd="0" presId="urn:microsoft.com/office/officeart/2005/8/layout/orgChart1"/>
    <dgm:cxn modelId="{A8451EDE-3435-4130-BBFE-DDCA9B0A7F0E}" type="presParOf" srcId="{95661914-09CB-48E0-90C4-555F19E3660A}" destId="{9AD25C48-A5DA-492E-B784-E01C62AD5347}" srcOrd="1" destOrd="0" presId="urn:microsoft.com/office/officeart/2005/8/layout/orgChart1"/>
    <dgm:cxn modelId="{161D211A-D4FD-4C96-A9E4-6E43AA34F369}" type="presParOf" srcId="{A7B3427A-1003-457C-808D-4632C8C2EB10}" destId="{DE934059-8DEF-4600-BF49-9CA44CAFBBF9}" srcOrd="1" destOrd="0" presId="urn:microsoft.com/office/officeart/2005/8/layout/orgChart1"/>
    <dgm:cxn modelId="{A4ED0CD1-EC97-4F00-A3DA-D3BC6E4881D7}" type="presParOf" srcId="{A7B3427A-1003-457C-808D-4632C8C2EB10}" destId="{4FA995C8-7590-493C-A8A8-583E475FD7DB}" srcOrd="2" destOrd="0" presId="urn:microsoft.com/office/officeart/2005/8/layout/orgChart1"/>
    <dgm:cxn modelId="{C839FFDA-0679-4E77-9F63-3A94BB49248E}" type="presParOf" srcId="{C89F6CC0-E3AD-4745-9BB1-D2019F7F174A}" destId="{9CFAF624-FF60-4A76-88DF-487248C53D93}" srcOrd="10" destOrd="0" presId="urn:microsoft.com/office/officeart/2005/8/layout/orgChart1"/>
    <dgm:cxn modelId="{450C5E32-DF56-4D14-BC76-AA52659F3C28}" type="presParOf" srcId="{C89F6CC0-E3AD-4745-9BB1-D2019F7F174A}" destId="{5AF4E4B8-7617-4337-9EAC-1FF441B04017}" srcOrd="11" destOrd="0" presId="urn:microsoft.com/office/officeart/2005/8/layout/orgChart1"/>
    <dgm:cxn modelId="{A0B0F64B-B1FC-41FD-90CE-8F81471C4835}" type="presParOf" srcId="{5AF4E4B8-7617-4337-9EAC-1FF441B04017}" destId="{6FA18899-55C2-4E56-9196-F281B4A19DAA}" srcOrd="0" destOrd="0" presId="urn:microsoft.com/office/officeart/2005/8/layout/orgChart1"/>
    <dgm:cxn modelId="{E12324A5-02F0-4848-941F-FBF6FBCEDF64}" type="presParOf" srcId="{6FA18899-55C2-4E56-9196-F281B4A19DAA}" destId="{5C9B7D03-F581-4DEE-AAFE-3F7CC9D3D238}" srcOrd="0" destOrd="0" presId="urn:microsoft.com/office/officeart/2005/8/layout/orgChart1"/>
    <dgm:cxn modelId="{D79F5893-2474-411D-BD9F-A7B1BE726EE2}" type="presParOf" srcId="{6FA18899-55C2-4E56-9196-F281B4A19DAA}" destId="{AC20C747-60BB-467F-BC7C-F3E212F1F65A}" srcOrd="1" destOrd="0" presId="urn:microsoft.com/office/officeart/2005/8/layout/orgChart1"/>
    <dgm:cxn modelId="{28BD9352-7146-41B9-8F34-BCF11CF57B39}" type="presParOf" srcId="{5AF4E4B8-7617-4337-9EAC-1FF441B04017}" destId="{1F0BDFC7-A4B0-447E-AC02-EA0E785D99F0}" srcOrd="1" destOrd="0" presId="urn:microsoft.com/office/officeart/2005/8/layout/orgChart1"/>
    <dgm:cxn modelId="{9F4117AB-46C6-4E26-AB1F-823F6444035A}" type="presParOf" srcId="{5AF4E4B8-7617-4337-9EAC-1FF441B04017}" destId="{8540A9DE-952A-4EF3-99F2-5F3E5D9613B3}" srcOrd="2" destOrd="0" presId="urn:microsoft.com/office/officeart/2005/8/layout/orgChart1"/>
    <dgm:cxn modelId="{26C1B7BC-B44F-422D-BA2F-5DD4FBB7AC74}" type="presParOf" srcId="{CF9AF93E-F5E8-41F2-B8D7-8DE9B79F5470}" destId="{D737750C-C924-4AA4-A178-092A8E7AEABF}" srcOrd="2" destOrd="0" presId="urn:microsoft.com/office/officeart/2005/8/layout/orgChart1"/>
    <dgm:cxn modelId="{79C92D26-6199-4EFF-A8A8-37A252CE6102}" type="presParOf" srcId="{4D5381D7-43CF-4CD4-9CA5-FB11EA645647}" destId="{8BC3FE95-DE17-4C21-BB77-EC1AD942BD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C674DC-474B-49AD-A817-FBA36FC37CC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FD309917-09C5-4468-B7D8-525AF1EBE5F4}">
      <dgm:prSet custT="1"/>
      <dgm:spPr/>
      <dgm:t>
        <a:bodyPr/>
        <a:lstStyle/>
        <a:p>
          <a:r>
            <a:rPr lang="es-MX" sz="1400" b="0">
              <a:latin typeface="Georgia" panose="02040502050405020303" pitchFamily="18" charset="0"/>
            </a:rPr>
            <a:t>Tasa de deserción</a:t>
          </a:r>
          <a:endParaRPr lang="es-CO" sz="1400" b="0">
            <a:latin typeface="Georgia" panose="02040502050405020303" pitchFamily="18" charset="0"/>
          </a:endParaRPr>
        </a:p>
      </dgm:t>
    </dgm:pt>
    <dgm:pt modelId="{D2A8432C-264D-4C6D-A9A7-B7CCD08327AE}" type="parTrans" cxnId="{3D19FF6C-B812-4669-8C63-7A01C080C008}">
      <dgm:prSet/>
      <dgm:spPr/>
      <dgm:t>
        <a:bodyPr/>
        <a:lstStyle/>
        <a:p>
          <a:endParaRPr lang="es-CO" sz="1400" b="0">
            <a:latin typeface="Georgia" panose="02040502050405020303" pitchFamily="18" charset="0"/>
          </a:endParaRPr>
        </a:p>
      </dgm:t>
    </dgm:pt>
    <dgm:pt modelId="{D45FAB85-B504-488B-813F-5D6AF9BC3627}" type="sibTrans" cxnId="{3D19FF6C-B812-4669-8C63-7A01C080C008}">
      <dgm:prSet/>
      <dgm:spPr/>
      <dgm:t>
        <a:bodyPr/>
        <a:lstStyle/>
        <a:p>
          <a:endParaRPr lang="es-CO" sz="1400" b="0">
            <a:latin typeface="Georgia" panose="02040502050405020303" pitchFamily="18" charset="0"/>
          </a:endParaRPr>
        </a:p>
      </dgm:t>
    </dgm:pt>
    <dgm:pt modelId="{D85F705B-D8AA-4732-9A34-9A8D84268957}">
      <dgm:prSet custT="1"/>
      <dgm:spPr/>
      <dgm:t>
        <a:bodyPr/>
        <a:lstStyle/>
        <a:p>
          <a:r>
            <a:rPr lang="es-MX" sz="1400" b="0">
              <a:latin typeface="Georgia" panose="02040502050405020303" pitchFamily="18" charset="0"/>
            </a:rPr>
            <a:t>Tasa de Alfabetización</a:t>
          </a:r>
          <a:endParaRPr lang="es-CO" sz="1400" b="0">
            <a:latin typeface="Georgia" panose="02040502050405020303" pitchFamily="18" charset="0"/>
          </a:endParaRPr>
        </a:p>
      </dgm:t>
    </dgm:pt>
    <dgm:pt modelId="{8D48283C-6F14-446B-B00D-BA1E631ABFF8}" type="parTrans" cxnId="{9C36D498-F169-48A3-8E06-EF680884D639}">
      <dgm:prSet/>
      <dgm:spPr/>
      <dgm:t>
        <a:bodyPr/>
        <a:lstStyle/>
        <a:p>
          <a:endParaRPr lang="es-CO" sz="1400" b="0">
            <a:latin typeface="Georgia" panose="02040502050405020303" pitchFamily="18" charset="0"/>
          </a:endParaRPr>
        </a:p>
      </dgm:t>
    </dgm:pt>
    <dgm:pt modelId="{A72CA41A-F86E-44C0-842A-DB0325D2BD54}" type="sibTrans" cxnId="{9C36D498-F169-48A3-8E06-EF680884D639}">
      <dgm:prSet/>
      <dgm:spPr/>
      <dgm:t>
        <a:bodyPr/>
        <a:lstStyle/>
        <a:p>
          <a:endParaRPr lang="es-CO" sz="1400" b="0">
            <a:latin typeface="Georgia" panose="02040502050405020303" pitchFamily="18" charset="0"/>
          </a:endParaRPr>
        </a:p>
      </dgm:t>
    </dgm:pt>
    <dgm:pt modelId="{3B96B6AB-3758-4207-888E-44616FCF2A0F}">
      <dgm:prSet custT="1"/>
      <dgm:spPr/>
      <dgm:t>
        <a:bodyPr/>
        <a:lstStyle/>
        <a:p>
          <a:r>
            <a:rPr lang="es-MX" sz="1400" b="0">
              <a:latin typeface="Georgia" panose="02040502050405020303" pitchFamily="18" charset="0"/>
            </a:rPr>
            <a:t>Satisfacción de los estudiantes</a:t>
          </a:r>
          <a:endParaRPr lang="es-CO" sz="1400" b="0">
            <a:latin typeface="Georgia" panose="02040502050405020303" pitchFamily="18" charset="0"/>
          </a:endParaRPr>
        </a:p>
      </dgm:t>
    </dgm:pt>
    <dgm:pt modelId="{0BAD232D-7954-4E05-BCE9-F90716614739}" type="parTrans" cxnId="{E928213C-563F-4CA7-AACE-F258C8B5949F}">
      <dgm:prSet/>
      <dgm:spPr/>
      <dgm:t>
        <a:bodyPr/>
        <a:lstStyle/>
        <a:p>
          <a:endParaRPr lang="es-CO" sz="1400" b="0">
            <a:latin typeface="Georgia" panose="02040502050405020303" pitchFamily="18" charset="0"/>
          </a:endParaRPr>
        </a:p>
      </dgm:t>
    </dgm:pt>
    <dgm:pt modelId="{F3F462AC-58D6-4B7C-A6B8-C704BF6AA73B}" type="sibTrans" cxnId="{E928213C-563F-4CA7-AACE-F258C8B5949F}">
      <dgm:prSet/>
      <dgm:spPr/>
      <dgm:t>
        <a:bodyPr/>
        <a:lstStyle/>
        <a:p>
          <a:endParaRPr lang="es-CO" sz="1400" b="0">
            <a:latin typeface="Georgia" panose="02040502050405020303" pitchFamily="18" charset="0"/>
          </a:endParaRPr>
        </a:p>
      </dgm:t>
    </dgm:pt>
    <dgm:pt modelId="{B4D13D12-EF19-4E79-99FA-071900B17A5F}">
      <dgm:prSet custT="1"/>
      <dgm:spPr/>
      <dgm:t>
        <a:bodyPr/>
        <a:lstStyle/>
        <a:p>
          <a:r>
            <a:rPr lang="es-MX" sz="1400" b="0">
              <a:latin typeface="Georgia" panose="02040502050405020303" pitchFamily="18" charset="0"/>
            </a:rPr>
            <a:t>Tasa de asistencia y/o participación de los estudiantes</a:t>
          </a:r>
          <a:endParaRPr lang="es-CO" sz="1400" b="0">
            <a:latin typeface="Georgia" panose="02040502050405020303" pitchFamily="18" charset="0"/>
          </a:endParaRPr>
        </a:p>
      </dgm:t>
    </dgm:pt>
    <dgm:pt modelId="{795C4B93-ADAB-48AD-A33F-FA629A55713B}" type="parTrans" cxnId="{EEBA7288-6F98-4135-999F-55A35C3EFD79}">
      <dgm:prSet/>
      <dgm:spPr/>
      <dgm:t>
        <a:bodyPr/>
        <a:lstStyle/>
        <a:p>
          <a:endParaRPr lang="es-CO" sz="1400" b="0">
            <a:latin typeface="Georgia" panose="02040502050405020303" pitchFamily="18" charset="0"/>
          </a:endParaRPr>
        </a:p>
      </dgm:t>
    </dgm:pt>
    <dgm:pt modelId="{1433E7D9-3847-4C31-AE86-4F157A0D75C2}" type="sibTrans" cxnId="{EEBA7288-6F98-4135-999F-55A35C3EFD79}">
      <dgm:prSet/>
      <dgm:spPr/>
      <dgm:t>
        <a:bodyPr/>
        <a:lstStyle/>
        <a:p>
          <a:endParaRPr lang="es-CO" sz="1400" b="0">
            <a:latin typeface="Georgia" panose="02040502050405020303" pitchFamily="18" charset="0"/>
          </a:endParaRPr>
        </a:p>
      </dgm:t>
    </dgm:pt>
    <dgm:pt modelId="{CE3A02D5-C121-4EF3-8107-AD90491AE6CB}">
      <dgm:prSet custT="1"/>
      <dgm:spPr/>
      <dgm:t>
        <a:bodyPr/>
        <a:lstStyle/>
        <a:p>
          <a:r>
            <a:rPr lang="es-MX" sz="1400" b="0">
              <a:latin typeface="Georgia" panose="02040502050405020303" pitchFamily="18" charset="0"/>
            </a:rPr>
            <a:t>Satisfacción de otros beneficiarios</a:t>
          </a:r>
          <a:endParaRPr lang="es-CO" sz="1400" b="0">
            <a:latin typeface="Georgia" panose="02040502050405020303" pitchFamily="18" charset="0"/>
          </a:endParaRPr>
        </a:p>
      </dgm:t>
    </dgm:pt>
    <dgm:pt modelId="{0F841871-D28B-44B7-B042-2F72C4746471}" type="parTrans" cxnId="{F82E3651-C93A-4F03-9F3F-D6935F886D0E}">
      <dgm:prSet/>
      <dgm:spPr/>
      <dgm:t>
        <a:bodyPr/>
        <a:lstStyle/>
        <a:p>
          <a:endParaRPr lang="es-CO" sz="1400" b="0">
            <a:latin typeface="Georgia" panose="02040502050405020303" pitchFamily="18" charset="0"/>
          </a:endParaRPr>
        </a:p>
      </dgm:t>
    </dgm:pt>
    <dgm:pt modelId="{9AD7883E-18BB-4163-BB72-2EE6EEE352D8}" type="sibTrans" cxnId="{F82E3651-C93A-4F03-9F3F-D6935F886D0E}">
      <dgm:prSet/>
      <dgm:spPr/>
      <dgm:t>
        <a:bodyPr/>
        <a:lstStyle/>
        <a:p>
          <a:endParaRPr lang="es-CO" sz="1400" b="0">
            <a:latin typeface="Georgia" panose="02040502050405020303" pitchFamily="18" charset="0"/>
          </a:endParaRPr>
        </a:p>
      </dgm:t>
    </dgm:pt>
    <dgm:pt modelId="{073E6181-1523-42F9-A031-AA92D9ECDF90}">
      <dgm:prSet custT="1"/>
      <dgm:spPr/>
      <dgm:t>
        <a:bodyPr/>
        <a:lstStyle/>
        <a:p>
          <a:r>
            <a:rPr lang="es-MX" sz="1400" b="0">
              <a:latin typeface="Georgia" panose="02040502050405020303" pitchFamily="18" charset="0"/>
            </a:rPr>
            <a:t>Índice de graduación (como porcentaje de admisiones originales)</a:t>
          </a:r>
          <a:endParaRPr lang="es-CO" sz="1400" b="0">
            <a:latin typeface="Georgia" panose="02040502050405020303" pitchFamily="18" charset="0"/>
          </a:endParaRPr>
        </a:p>
      </dgm:t>
    </dgm:pt>
    <dgm:pt modelId="{875D4E19-FD56-4C30-9E4E-D941086611F2}" type="parTrans" cxnId="{0A43F230-52DF-4DC9-AE91-78FE166DF099}">
      <dgm:prSet/>
      <dgm:spPr/>
      <dgm:t>
        <a:bodyPr/>
        <a:lstStyle/>
        <a:p>
          <a:endParaRPr lang="es-CO" sz="1400" b="0">
            <a:latin typeface="Georgia" panose="02040502050405020303" pitchFamily="18" charset="0"/>
          </a:endParaRPr>
        </a:p>
      </dgm:t>
    </dgm:pt>
    <dgm:pt modelId="{40ECA1AF-FCB3-4493-9B2D-686409EBE9CB}" type="sibTrans" cxnId="{0A43F230-52DF-4DC9-AE91-78FE166DF099}">
      <dgm:prSet/>
      <dgm:spPr/>
      <dgm:t>
        <a:bodyPr/>
        <a:lstStyle/>
        <a:p>
          <a:endParaRPr lang="es-CO" sz="1400" b="0">
            <a:latin typeface="Georgia" panose="02040502050405020303" pitchFamily="18" charset="0"/>
          </a:endParaRPr>
        </a:p>
      </dgm:t>
    </dgm:pt>
    <dgm:pt modelId="{A7DCEBC2-FFED-40EE-B982-638CDB31B16A}">
      <dgm:prSet custT="1"/>
      <dgm:spPr/>
      <dgm:t>
        <a:bodyPr/>
        <a:lstStyle/>
        <a:p>
          <a:r>
            <a:rPr lang="es-MX" sz="1400" b="0">
              <a:latin typeface="Georgia" panose="02040502050405020303" pitchFamily="18" charset="0"/>
            </a:rPr>
            <a:t>Tiempo de finalización del programa</a:t>
          </a:r>
          <a:endParaRPr lang="es-CO" sz="1400" b="0">
            <a:latin typeface="Georgia" panose="02040502050405020303" pitchFamily="18" charset="0"/>
          </a:endParaRPr>
        </a:p>
      </dgm:t>
    </dgm:pt>
    <dgm:pt modelId="{B8EAC325-0950-49AE-93BE-07D27661CADF}" type="parTrans" cxnId="{C93F6FDC-0913-4246-89D7-A15A4991B2C9}">
      <dgm:prSet/>
      <dgm:spPr/>
      <dgm:t>
        <a:bodyPr/>
        <a:lstStyle/>
        <a:p>
          <a:endParaRPr lang="es-CO" sz="1400" b="0">
            <a:latin typeface="Georgia" panose="02040502050405020303" pitchFamily="18" charset="0"/>
          </a:endParaRPr>
        </a:p>
      </dgm:t>
    </dgm:pt>
    <dgm:pt modelId="{45758532-34E8-43EC-BA08-F5DBA43708CA}" type="sibTrans" cxnId="{C93F6FDC-0913-4246-89D7-A15A4991B2C9}">
      <dgm:prSet/>
      <dgm:spPr/>
      <dgm:t>
        <a:bodyPr/>
        <a:lstStyle/>
        <a:p>
          <a:endParaRPr lang="es-CO" sz="1400" b="0">
            <a:latin typeface="Georgia" panose="02040502050405020303" pitchFamily="18" charset="0"/>
          </a:endParaRPr>
        </a:p>
      </dgm:t>
    </dgm:pt>
    <dgm:pt modelId="{6F29DB6C-42D2-453D-90D1-5930ADF5661F}">
      <dgm:prSet custT="1"/>
      <dgm:spPr/>
      <dgm:t>
        <a:bodyPr/>
        <a:lstStyle/>
        <a:p>
          <a:r>
            <a:rPr lang="es-MX" sz="1400" b="0">
              <a:latin typeface="Georgia" panose="02040502050405020303" pitchFamily="18" charset="0"/>
            </a:rPr>
            <a:t>Tasa de colocación laboral a intervalos específicos después de las graduaciones</a:t>
          </a:r>
          <a:endParaRPr lang="es-CO" sz="1400" b="0">
            <a:latin typeface="Georgia" panose="02040502050405020303" pitchFamily="18" charset="0"/>
          </a:endParaRPr>
        </a:p>
      </dgm:t>
    </dgm:pt>
    <dgm:pt modelId="{8FD4F245-E162-4DEF-BA94-8241082CF666}" type="parTrans" cxnId="{C9E64976-2F8B-4ECA-A949-258BF44EC370}">
      <dgm:prSet/>
      <dgm:spPr/>
      <dgm:t>
        <a:bodyPr/>
        <a:lstStyle/>
        <a:p>
          <a:endParaRPr lang="es-CO" sz="1400" b="0">
            <a:latin typeface="Georgia" panose="02040502050405020303" pitchFamily="18" charset="0"/>
          </a:endParaRPr>
        </a:p>
      </dgm:t>
    </dgm:pt>
    <dgm:pt modelId="{BFA52BF5-6A0B-4C68-9249-AA3ED9E460FF}" type="sibTrans" cxnId="{C9E64976-2F8B-4ECA-A949-258BF44EC370}">
      <dgm:prSet/>
      <dgm:spPr/>
      <dgm:t>
        <a:bodyPr/>
        <a:lstStyle/>
        <a:p>
          <a:endParaRPr lang="es-CO" sz="1400" b="0">
            <a:latin typeface="Georgia" panose="02040502050405020303" pitchFamily="18" charset="0"/>
          </a:endParaRPr>
        </a:p>
      </dgm:t>
    </dgm:pt>
    <dgm:pt modelId="{A40D472F-86F3-4D5E-AC28-1F8C337E33E0}" type="pres">
      <dgm:prSet presAssocID="{1DC674DC-474B-49AD-A817-FBA36FC37CCF}" presName="linear" presStyleCnt="0">
        <dgm:presLayoutVars>
          <dgm:animLvl val="lvl"/>
          <dgm:resizeHandles val="exact"/>
        </dgm:presLayoutVars>
      </dgm:prSet>
      <dgm:spPr/>
    </dgm:pt>
    <dgm:pt modelId="{BB4AE2FC-CD60-47B7-B7FB-B7040C923805}" type="pres">
      <dgm:prSet presAssocID="{FD309917-09C5-4468-B7D8-525AF1EBE5F4}" presName="parentText" presStyleLbl="node1" presStyleIdx="0" presStyleCnt="8">
        <dgm:presLayoutVars>
          <dgm:chMax val="0"/>
          <dgm:bulletEnabled val="1"/>
        </dgm:presLayoutVars>
      </dgm:prSet>
      <dgm:spPr/>
    </dgm:pt>
    <dgm:pt modelId="{ACB0F159-3629-400D-9C22-22BDA9709DD0}" type="pres">
      <dgm:prSet presAssocID="{D45FAB85-B504-488B-813F-5D6AF9BC3627}" presName="spacer" presStyleCnt="0"/>
      <dgm:spPr/>
    </dgm:pt>
    <dgm:pt modelId="{CB9387B5-26EF-468B-A60C-4C80D837AE43}" type="pres">
      <dgm:prSet presAssocID="{D85F705B-D8AA-4732-9A34-9A8D84268957}" presName="parentText" presStyleLbl="node1" presStyleIdx="1" presStyleCnt="8">
        <dgm:presLayoutVars>
          <dgm:chMax val="0"/>
          <dgm:bulletEnabled val="1"/>
        </dgm:presLayoutVars>
      </dgm:prSet>
      <dgm:spPr/>
    </dgm:pt>
    <dgm:pt modelId="{86480A5E-424E-4E4D-8259-4E0B5B94EC91}" type="pres">
      <dgm:prSet presAssocID="{A72CA41A-F86E-44C0-842A-DB0325D2BD54}" presName="spacer" presStyleCnt="0"/>
      <dgm:spPr/>
    </dgm:pt>
    <dgm:pt modelId="{1A055C09-8E62-44F5-8AAA-04CBB64B6911}" type="pres">
      <dgm:prSet presAssocID="{3B96B6AB-3758-4207-888E-44616FCF2A0F}" presName="parentText" presStyleLbl="node1" presStyleIdx="2" presStyleCnt="8">
        <dgm:presLayoutVars>
          <dgm:chMax val="0"/>
          <dgm:bulletEnabled val="1"/>
        </dgm:presLayoutVars>
      </dgm:prSet>
      <dgm:spPr/>
    </dgm:pt>
    <dgm:pt modelId="{76365E92-20EF-4B9E-B0A0-C153E755BEE0}" type="pres">
      <dgm:prSet presAssocID="{F3F462AC-58D6-4B7C-A6B8-C704BF6AA73B}" presName="spacer" presStyleCnt="0"/>
      <dgm:spPr/>
    </dgm:pt>
    <dgm:pt modelId="{78B8FDCE-1A01-40DA-8B58-A109364036FF}" type="pres">
      <dgm:prSet presAssocID="{B4D13D12-EF19-4E79-99FA-071900B17A5F}" presName="parentText" presStyleLbl="node1" presStyleIdx="3" presStyleCnt="8">
        <dgm:presLayoutVars>
          <dgm:chMax val="0"/>
          <dgm:bulletEnabled val="1"/>
        </dgm:presLayoutVars>
      </dgm:prSet>
      <dgm:spPr/>
    </dgm:pt>
    <dgm:pt modelId="{DA380114-C9A9-4A2C-8D47-EA40687F89F1}" type="pres">
      <dgm:prSet presAssocID="{1433E7D9-3847-4C31-AE86-4F157A0D75C2}" presName="spacer" presStyleCnt="0"/>
      <dgm:spPr/>
    </dgm:pt>
    <dgm:pt modelId="{7A36394B-0047-4D15-9302-81A67DF17B5F}" type="pres">
      <dgm:prSet presAssocID="{CE3A02D5-C121-4EF3-8107-AD90491AE6CB}" presName="parentText" presStyleLbl="node1" presStyleIdx="4" presStyleCnt="8">
        <dgm:presLayoutVars>
          <dgm:chMax val="0"/>
          <dgm:bulletEnabled val="1"/>
        </dgm:presLayoutVars>
      </dgm:prSet>
      <dgm:spPr/>
    </dgm:pt>
    <dgm:pt modelId="{FBFE8AF3-ACA8-49FE-B2F6-F5E104236F39}" type="pres">
      <dgm:prSet presAssocID="{9AD7883E-18BB-4163-BB72-2EE6EEE352D8}" presName="spacer" presStyleCnt="0"/>
      <dgm:spPr/>
    </dgm:pt>
    <dgm:pt modelId="{9ACA9FC8-C770-4120-9D49-7F6AC2DD37F9}" type="pres">
      <dgm:prSet presAssocID="{073E6181-1523-42F9-A031-AA92D9ECDF90}" presName="parentText" presStyleLbl="node1" presStyleIdx="5" presStyleCnt="8">
        <dgm:presLayoutVars>
          <dgm:chMax val="0"/>
          <dgm:bulletEnabled val="1"/>
        </dgm:presLayoutVars>
      </dgm:prSet>
      <dgm:spPr/>
    </dgm:pt>
    <dgm:pt modelId="{A218E390-8398-47B8-B1D6-F54A8441A6C9}" type="pres">
      <dgm:prSet presAssocID="{40ECA1AF-FCB3-4493-9B2D-686409EBE9CB}" presName="spacer" presStyleCnt="0"/>
      <dgm:spPr/>
    </dgm:pt>
    <dgm:pt modelId="{AF1D6B19-4CCE-4CB8-B9F4-3142B72D0B39}" type="pres">
      <dgm:prSet presAssocID="{A7DCEBC2-FFED-40EE-B982-638CDB31B16A}" presName="parentText" presStyleLbl="node1" presStyleIdx="6" presStyleCnt="8">
        <dgm:presLayoutVars>
          <dgm:chMax val="0"/>
          <dgm:bulletEnabled val="1"/>
        </dgm:presLayoutVars>
      </dgm:prSet>
      <dgm:spPr/>
    </dgm:pt>
    <dgm:pt modelId="{E9E8BFAF-6E25-4529-A25F-6A2554CA0327}" type="pres">
      <dgm:prSet presAssocID="{45758532-34E8-43EC-BA08-F5DBA43708CA}" presName="spacer" presStyleCnt="0"/>
      <dgm:spPr/>
    </dgm:pt>
    <dgm:pt modelId="{500BC9C5-3CDA-48F5-98D8-5A1E241396AA}" type="pres">
      <dgm:prSet presAssocID="{6F29DB6C-42D2-453D-90D1-5930ADF5661F}" presName="parentText" presStyleLbl="node1" presStyleIdx="7" presStyleCnt="8">
        <dgm:presLayoutVars>
          <dgm:chMax val="0"/>
          <dgm:bulletEnabled val="1"/>
        </dgm:presLayoutVars>
      </dgm:prSet>
      <dgm:spPr/>
    </dgm:pt>
  </dgm:ptLst>
  <dgm:cxnLst>
    <dgm:cxn modelId="{4F5BC515-DD9A-4004-9F5A-874337BA5FB8}" type="presOf" srcId="{D85F705B-D8AA-4732-9A34-9A8D84268957}" destId="{CB9387B5-26EF-468B-A60C-4C80D837AE43}" srcOrd="0" destOrd="0" presId="urn:microsoft.com/office/officeart/2005/8/layout/vList2"/>
    <dgm:cxn modelId="{0A43F230-52DF-4DC9-AE91-78FE166DF099}" srcId="{1DC674DC-474B-49AD-A817-FBA36FC37CCF}" destId="{073E6181-1523-42F9-A031-AA92D9ECDF90}" srcOrd="5" destOrd="0" parTransId="{875D4E19-FD56-4C30-9E4E-D941086611F2}" sibTransId="{40ECA1AF-FCB3-4493-9B2D-686409EBE9CB}"/>
    <dgm:cxn modelId="{E928213C-563F-4CA7-AACE-F258C8B5949F}" srcId="{1DC674DC-474B-49AD-A817-FBA36FC37CCF}" destId="{3B96B6AB-3758-4207-888E-44616FCF2A0F}" srcOrd="2" destOrd="0" parTransId="{0BAD232D-7954-4E05-BCE9-F90716614739}" sibTransId="{F3F462AC-58D6-4B7C-A6B8-C704BF6AA73B}"/>
    <dgm:cxn modelId="{0A9EC06C-A891-4F3D-BE7B-0B845D493F4B}" type="presOf" srcId="{B4D13D12-EF19-4E79-99FA-071900B17A5F}" destId="{78B8FDCE-1A01-40DA-8B58-A109364036FF}" srcOrd="0" destOrd="0" presId="urn:microsoft.com/office/officeart/2005/8/layout/vList2"/>
    <dgm:cxn modelId="{3D19FF6C-B812-4669-8C63-7A01C080C008}" srcId="{1DC674DC-474B-49AD-A817-FBA36FC37CCF}" destId="{FD309917-09C5-4468-B7D8-525AF1EBE5F4}" srcOrd="0" destOrd="0" parTransId="{D2A8432C-264D-4C6D-A9A7-B7CCD08327AE}" sibTransId="{D45FAB85-B504-488B-813F-5D6AF9BC3627}"/>
    <dgm:cxn modelId="{F82E3651-C93A-4F03-9F3F-D6935F886D0E}" srcId="{1DC674DC-474B-49AD-A817-FBA36FC37CCF}" destId="{CE3A02D5-C121-4EF3-8107-AD90491AE6CB}" srcOrd="4" destOrd="0" parTransId="{0F841871-D28B-44B7-B042-2F72C4746471}" sibTransId="{9AD7883E-18BB-4163-BB72-2EE6EEE352D8}"/>
    <dgm:cxn modelId="{C9E64976-2F8B-4ECA-A949-258BF44EC370}" srcId="{1DC674DC-474B-49AD-A817-FBA36FC37CCF}" destId="{6F29DB6C-42D2-453D-90D1-5930ADF5661F}" srcOrd="7" destOrd="0" parTransId="{8FD4F245-E162-4DEF-BA94-8241082CF666}" sibTransId="{BFA52BF5-6A0B-4C68-9249-AA3ED9E460FF}"/>
    <dgm:cxn modelId="{EEBA7288-6F98-4135-999F-55A35C3EFD79}" srcId="{1DC674DC-474B-49AD-A817-FBA36FC37CCF}" destId="{B4D13D12-EF19-4E79-99FA-071900B17A5F}" srcOrd="3" destOrd="0" parTransId="{795C4B93-ADAB-48AD-A33F-FA629A55713B}" sibTransId="{1433E7D9-3847-4C31-AE86-4F157A0D75C2}"/>
    <dgm:cxn modelId="{7E2EA092-3BF2-4E6A-9FDE-4381FE7C36D9}" type="presOf" srcId="{3B96B6AB-3758-4207-888E-44616FCF2A0F}" destId="{1A055C09-8E62-44F5-8AAA-04CBB64B6911}" srcOrd="0" destOrd="0" presId="urn:microsoft.com/office/officeart/2005/8/layout/vList2"/>
    <dgm:cxn modelId="{9C36D498-F169-48A3-8E06-EF680884D639}" srcId="{1DC674DC-474B-49AD-A817-FBA36FC37CCF}" destId="{D85F705B-D8AA-4732-9A34-9A8D84268957}" srcOrd="1" destOrd="0" parTransId="{8D48283C-6F14-446B-B00D-BA1E631ABFF8}" sibTransId="{A72CA41A-F86E-44C0-842A-DB0325D2BD54}"/>
    <dgm:cxn modelId="{C9D472C8-F24B-4E74-B86B-86DBD54D6A08}" type="presOf" srcId="{1DC674DC-474B-49AD-A817-FBA36FC37CCF}" destId="{A40D472F-86F3-4D5E-AC28-1F8C337E33E0}" srcOrd="0" destOrd="0" presId="urn:microsoft.com/office/officeart/2005/8/layout/vList2"/>
    <dgm:cxn modelId="{61B157D0-89E0-4C06-B5E7-64F0C1C880E7}" type="presOf" srcId="{FD309917-09C5-4468-B7D8-525AF1EBE5F4}" destId="{BB4AE2FC-CD60-47B7-B7FB-B7040C923805}" srcOrd="0" destOrd="0" presId="urn:microsoft.com/office/officeart/2005/8/layout/vList2"/>
    <dgm:cxn modelId="{C93F6FDC-0913-4246-89D7-A15A4991B2C9}" srcId="{1DC674DC-474B-49AD-A817-FBA36FC37CCF}" destId="{A7DCEBC2-FFED-40EE-B982-638CDB31B16A}" srcOrd="6" destOrd="0" parTransId="{B8EAC325-0950-49AE-93BE-07D27661CADF}" sibTransId="{45758532-34E8-43EC-BA08-F5DBA43708CA}"/>
    <dgm:cxn modelId="{44E1D0E2-A813-489E-983D-DA3E7F1FDFCC}" type="presOf" srcId="{A7DCEBC2-FFED-40EE-B982-638CDB31B16A}" destId="{AF1D6B19-4CCE-4CB8-B9F4-3142B72D0B39}" srcOrd="0" destOrd="0" presId="urn:microsoft.com/office/officeart/2005/8/layout/vList2"/>
    <dgm:cxn modelId="{39C2F0E2-99DB-4DA0-A799-F1E0B30BA532}" type="presOf" srcId="{073E6181-1523-42F9-A031-AA92D9ECDF90}" destId="{9ACA9FC8-C770-4120-9D49-7F6AC2DD37F9}" srcOrd="0" destOrd="0" presId="urn:microsoft.com/office/officeart/2005/8/layout/vList2"/>
    <dgm:cxn modelId="{C3A80DE5-88DC-4248-8B6D-183075219970}" type="presOf" srcId="{6F29DB6C-42D2-453D-90D1-5930ADF5661F}" destId="{500BC9C5-3CDA-48F5-98D8-5A1E241396AA}" srcOrd="0" destOrd="0" presId="urn:microsoft.com/office/officeart/2005/8/layout/vList2"/>
    <dgm:cxn modelId="{8371F3F9-5F3B-4B40-A63C-EE5E270A18FD}" type="presOf" srcId="{CE3A02D5-C121-4EF3-8107-AD90491AE6CB}" destId="{7A36394B-0047-4D15-9302-81A67DF17B5F}" srcOrd="0" destOrd="0" presId="urn:microsoft.com/office/officeart/2005/8/layout/vList2"/>
    <dgm:cxn modelId="{759371CD-E524-4DAC-AF6E-0E9AD576627E}" type="presParOf" srcId="{A40D472F-86F3-4D5E-AC28-1F8C337E33E0}" destId="{BB4AE2FC-CD60-47B7-B7FB-B7040C923805}" srcOrd="0" destOrd="0" presId="urn:microsoft.com/office/officeart/2005/8/layout/vList2"/>
    <dgm:cxn modelId="{2CB68D01-A3E0-489A-A4CF-6C152A6084F6}" type="presParOf" srcId="{A40D472F-86F3-4D5E-AC28-1F8C337E33E0}" destId="{ACB0F159-3629-400D-9C22-22BDA9709DD0}" srcOrd="1" destOrd="0" presId="urn:microsoft.com/office/officeart/2005/8/layout/vList2"/>
    <dgm:cxn modelId="{104C3021-8714-4E1E-B36F-534F4F3EE268}" type="presParOf" srcId="{A40D472F-86F3-4D5E-AC28-1F8C337E33E0}" destId="{CB9387B5-26EF-468B-A60C-4C80D837AE43}" srcOrd="2" destOrd="0" presId="urn:microsoft.com/office/officeart/2005/8/layout/vList2"/>
    <dgm:cxn modelId="{81F4FA3D-3C0F-4958-B01F-B219B0204D39}" type="presParOf" srcId="{A40D472F-86F3-4D5E-AC28-1F8C337E33E0}" destId="{86480A5E-424E-4E4D-8259-4E0B5B94EC91}" srcOrd="3" destOrd="0" presId="urn:microsoft.com/office/officeart/2005/8/layout/vList2"/>
    <dgm:cxn modelId="{F3D886CC-7B67-493A-A17B-165D743A4D95}" type="presParOf" srcId="{A40D472F-86F3-4D5E-AC28-1F8C337E33E0}" destId="{1A055C09-8E62-44F5-8AAA-04CBB64B6911}" srcOrd="4" destOrd="0" presId="urn:microsoft.com/office/officeart/2005/8/layout/vList2"/>
    <dgm:cxn modelId="{C2324CE8-9603-4E0A-940E-2290A4DD9FE2}" type="presParOf" srcId="{A40D472F-86F3-4D5E-AC28-1F8C337E33E0}" destId="{76365E92-20EF-4B9E-B0A0-C153E755BEE0}" srcOrd="5" destOrd="0" presId="urn:microsoft.com/office/officeart/2005/8/layout/vList2"/>
    <dgm:cxn modelId="{260FBD7D-2BEE-4BFF-BCDB-D2FD6A496AA1}" type="presParOf" srcId="{A40D472F-86F3-4D5E-AC28-1F8C337E33E0}" destId="{78B8FDCE-1A01-40DA-8B58-A109364036FF}" srcOrd="6" destOrd="0" presId="urn:microsoft.com/office/officeart/2005/8/layout/vList2"/>
    <dgm:cxn modelId="{944DCF30-5F70-48FD-93D3-A64964B516FC}" type="presParOf" srcId="{A40D472F-86F3-4D5E-AC28-1F8C337E33E0}" destId="{DA380114-C9A9-4A2C-8D47-EA40687F89F1}" srcOrd="7" destOrd="0" presId="urn:microsoft.com/office/officeart/2005/8/layout/vList2"/>
    <dgm:cxn modelId="{100500BC-640F-40E0-9CC2-82D0A3EFF027}" type="presParOf" srcId="{A40D472F-86F3-4D5E-AC28-1F8C337E33E0}" destId="{7A36394B-0047-4D15-9302-81A67DF17B5F}" srcOrd="8" destOrd="0" presId="urn:microsoft.com/office/officeart/2005/8/layout/vList2"/>
    <dgm:cxn modelId="{96D1ABB7-7A6E-4A15-9DB6-1172CAF9CE9D}" type="presParOf" srcId="{A40D472F-86F3-4D5E-AC28-1F8C337E33E0}" destId="{FBFE8AF3-ACA8-49FE-B2F6-F5E104236F39}" srcOrd="9" destOrd="0" presId="urn:microsoft.com/office/officeart/2005/8/layout/vList2"/>
    <dgm:cxn modelId="{5A8609DD-BBAE-4A6E-803B-58365819A8B4}" type="presParOf" srcId="{A40D472F-86F3-4D5E-AC28-1F8C337E33E0}" destId="{9ACA9FC8-C770-4120-9D49-7F6AC2DD37F9}" srcOrd="10" destOrd="0" presId="urn:microsoft.com/office/officeart/2005/8/layout/vList2"/>
    <dgm:cxn modelId="{9A861A4F-6874-4D3C-A298-78E172A32852}" type="presParOf" srcId="{A40D472F-86F3-4D5E-AC28-1F8C337E33E0}" destId="{A218E390-8398-47B8-B1D6-F54A8441A6C9}" srcOrd="11" destOrd="0" presId="urn:microsoft.com/office/officeart/2005/8/layout/vList2"/>
    <dgm:cxn modelId="{C7463816-B552-4765-B7D1-93D9007384B1}" type="presParOf" srcId="{A40D472F-86F3-4D5E-AC28-1F8C337E33E0}" destId="{AF1D6B19-4CCE-4CB8-B9F4-3142B72D0B39}" srcOrd="12" destOrd="0" presId="urn:microsoft.com/office/officeart/2005/8/layout/vList2"/>
    <dgm:cxn modelId="{8FF8EB1F-7A1A-4D1A-9D1C-7435C5BF1D5B}" type="presParOf" srcId="{A40D472F-86F3-4D5E-AC28-1F8C337E33E0}" destId="{E9E8BFAF-6E25-4529-A25F-6A2554CA0327}" srcOrd="13" destOrd="0" presId="urn:microsoft.com/office/officeart/2005/8/layout/vList2"/>
    <dgm:cxn modelId="{6CEEF4DC-4033-40A9-9E74-F8D7AF227D4A}" type="presParOf" srcId="{A40D472F-86F3-4D5E-AC28-1F8C337E33E0}" destId="{500BC9C5-3CDA-48F5-98D8-5A1E241396AA}"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C674DC-474B-49AD-A817-FBA36FC37CC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EDEB0ADB-014E-4DA0-90A1-82163FC37227}">
      <dgm:prSet custT="1"/>
      <dgm:spPr/>
      <dgm:t>
        <a:bodyPr/>
        <a:lstStyle/>
        <a:p>
          <a:r>
            <a:rPr lang="es-MX" sz="1400">
              <a:latin typeface="Georgia" panose="02040502050405020303" pitchFamily="18" charset="0"/>
            </a:rPr>
            <a:t>Nivel general de calificación del personal</a:t>
          </a:r>
          <a:endParaRPr lang="es-CO" sz="1400">
            <a:latin typeface="Georgia" panose="02040502050405020303" pitchFamily="18" charset="0"/>
          </a:endParaRPr>
        </a:p>
      </dgm:t>
    </dgm:pt>
    <dgm:pt modelId="{DFD3DEB0-2A92-4B13-A5A9-B1A7F303CFD9}" type="parTrans" cxnId="{4BD18335-0E36-481E-A495-AE0A939DE05E}">
      <dgm:prSet/>
      <dgm:spPr/>
      <dgm:t>
        <a:bodyPr/>
        <a:lstStyle/>
        <a:p>
          <a:endParaRPr lang="es-CO" sz="1400">
            <a:latin typeface="Georgia" panose="02040502050405020303" pitchFamily="18" charset="0"/>
          </a:endParaRPr>
        </a:p>
      </dgm:t>
    </dgm:pt>
    <dgm:pt modelId="{7092F8EB-8620-44F1-95EA-C10EC1398B63}" type="sibTrans" cxnId="{4BD18335-0E36-481E-A495-AE0A939DE05E}">
      <dgm:prSet/>
      <dgm:spPr/>
      <dgm:t>
        <a:bodyPr/>
        <a:lstStyle/>
        <a:p>
          <a:endParaRPr lang="es-CO" sz="1400">
            <a:latin typeface="Georgia" panose="02040502050405020303" pitchFamily="18" charset="0"/>
          </a:endParaRPr>
        </a:p>
      </dgm:t>
    </dgm:pt>
    <dgm:pt modelId="{64FB28E9-4B2E-495B-81AD-19CCCEC47A5A}">
      <dgm:prSet custT="1"/>
      <dgm:spPr/>
      <dgm:t>
        <a:bodyPr/>
        <a:lstStyle/>
        <a:p>
          <a:r>
            <a:rPr lang="es-MX" sz="1400">
              <a:latin typeface="Georgia" panose="02040502050405020303" pitchFamily="18" charset="0"/>
            </a:rPr>
            <a:t>Publicación e investigación del personal</a:t>
          </a:r>
          <a:endParaRPr lang="es-CO" sz="1400">
            <a:latin typeface="Georgia" panose="02040502050405020303" pitchFamily="18" charset="0"/>
          </a:endParaRPr>
        </a:p>
      </dgm:t>
    </dgm:pt>
    <dgm:pt modelId="{17E27EBC-55D3-474B-89DF-E9ED5E969B71}" type="parTrans" cxnId="{325AAA98-686C-455D-A98F-698BD8A2EAD5}">
      <dgm:prSet/>
      <dgm:spPr/>
      <dgm:t>
        <a:bodyPr/>
        <a:lstStyle/>
        <a:p>
          <a:endParaRPr lang="es-CO" sz="1400">
            <a:latin typeface="Georgia" panose="02040502050405020303" pitchFamily="18" charset="0"/>
          </a:endParaRPr>
        </a:p>
      </dgm:t>
    </dgm:pt>
    <dgm:pt modelId="{B371A516-A3F9-4A54-B458-345AA8633CB1}" type="sibTrans" cxnId="{325AAA98-686C-455D-A98F-698BD8A2EAD5}">
      <dgm:prSet/>
      <dgm:spPr/>
      <dgm:t>
        <a:bodyPr/>
        <a:lstStyle/>
        <a:p>
          <a:endParaRPr lang="es-CO" sz="1400">
            <a:latin typeface="Georgia" panose="02040502050405020303" pitchFamily="18" charset="0"/>
          </a:endParaRPr>
        </a:p>
      </dgm:t>
    </dgm:pt>
    <dgm:pt modelId="{21B88B16-73F9-46CB-9B55-28D02EF19AF0}">
      <dgm:prSet custT="1"/>
      <dgm:spPr/>
      <dgm:t>
        <a:bodyPr/>
        <a:lstStyle/>
        <a:p>
          <a:r>
            <a:rPr lang="es-MX" sz="1400">
              <a:latin typeface="Georgia" panose="02040502050405020303" pitchFamily="18" charset="0"/>
            </a:rPr>
            <a:t>Número de horas de desarrollo profesional continuo</a:t>
          </a:r>
          <a:endParaRPr lang="es-CO" sz="1400">
            <a:latin typeface="Georgia" panose="02040502050405020303" pitchFamily="18" charset="0"/>
          </a:endParaRPr>
        </a:p>
      </dgm:t>
    </dgm:pt>
    <dgm:pt modelId="{7C39FB31-1B6B-4627-946C-DEB1E3847ABB}" type="parTrans" cxnId="{F68B7BA2-ECED-4F86-8466-1E9903538AE3}">
      <dgm:prSet/>
      <dgm:spPr/>
      <dgm:t>
        <a:bodyPr/>
        <a:lstStyle/>
        <a:p>
          <a:endParaRPr lang="es-CO" sz="1400">
            <a:latin typeface="Georgia" panose="02040502050405020303" pitchFamily="18" charset="0"/>
          </a:endParaRPr>
        </a:p>
      </dgm:t>
    </dgm:pt>
    <dgm:pt modelId="{75A16CA5-F229-44CE-801A-61DC95DD7665}" type="sibTrans" cxnId="{F68B7BA2-ECED-4F86-8466-1E9903538AE3}">
      <dgm:prSet/>
      <dgm:spPr/>
      <dgm:t>
        <a:bodyPr/>
        <a:lstStyle/>
        <a:p>
          <a:endParaRPr lang="es-CO" sz="1400">
            <a:latin typeface="Georgia" panose="02040502050405020303" pitchFamily="18" charset="0"/>
          </a:endParaRPr>
        </a:p>
      </dgm:t>
    </dgm:pt>
    <dgm:pt modelId="{DE1E57F6-BEB7-45AF-B47B-70A281B4E157}">
      <dgm:prSet custT="1"/>
      <dgm:spPr/>
      <dgm:t>
        <a:bodyPr/>
        <a:lstStyle/>
        <a:p>
          <a:r>
            <a:rPr lang="es-MX" sz="1400" dirty="0">
              <a:latin typeface="Georgia" panose="02040502050405020303" pitchFamily="18" charset="0"/>
            </a:rPr>
            <a:t>Porcentaje de programas acreditados</a:t>
          </a:r>
          <a:endParaRPr lang="es-CO" sz="1400" dirty="0">
            <a:latin typeface="Georgia" panose="02040502050405020303" pitchFamily="18" charset="0"/>
          </a:endParaRPr>
        </a:p>
      </dgm:t>
    </dgm:pt>
    <dgm:pt modelId="{FAC3B9FB-EEC5-4CA8-8B79-F110A45F5723}" type="parTrans" cxnId="{88A346C5-F10E-4852-B72C-C838DE5E177F}">
      <dgm:prSet/>
      <dgm:spPr/>
      <dgm:t>
        <a:bodyPr/>
        <a:lstStyle/>
        <a:p>
          <a:endParaRPr lang="es-CO" sz="1400">
            <a:latin typeface="Georgia" panose="02040502050405020303" pitchFamily="18" charset="0"/>
          </a:endParaRPr>
        </a:p>
      </dgm:t>
    </dgm:pt>
    <dgm:pt modelId="{608FB521-26CA-4B5A-BC77-09EDD8D32726}" type="sibTrans" cxnId="{88A346C5-F10E-4852-B72C-C838DE5E177F}">
      <dgm:prSet/>
      <dgm:spPr/>
      <dgm:t>
        <a:bodyPr/>
        <a:lstStyle/>
        <a:p>
          <a:endParaRPr lang="es-CO" sz="1400">
            <a:latin typeface="Georgia" panose="02040502050405020303" pitchFamily="18" charset="0"/>
          </a:endParaRPr>
        </a:p>
      </dgm:t>
    </dgm:pt>
    <dgm:pt modelId="{8F2CFC03-D779-474C-B94D-BA4B659FE185}">
      <dgm:prSet custT="1"/>
      <dgm:spPr/>
      <dgm:t>
        <a:bodyPr/>
        <a:lstStyle/>
        <a:p>
          <a:r>
            <a:rPr lang="es-MX" sz="1400">
              <a:latin typeface="Georgia" panose="02040502050405020303" pitchFamily="18" charset="0"/>
            </a:rPr>
            <a:t>Cantidad de quejas</a:t>
          </a:r>
          <a:endParaRPr lang="es-CO" sz="1400">
            <a:latin typeface="Georgia" panose="02040502050405020303" pitchFamily="18" charset="0"/>
          </a:endParaRPr>
        </a:p>
      </dgm:t>
    </dgm:pt>
    <dgm:pt modelId="{F4B31DF9-BDFB-4EDA-AE84-B9115B27D645}" type="parTrans" cxnId="{BD8697AF-CDC9-4C1C-BA8E-1989959BF7F8}">
      <dgm:prSet/>
      <dgm:spPr/>
      <dgm:t>
        <a:bodyPr/>
        <a:lstStyle/>
        <a:p>
          <a:endParaRPr lang="es-CO" sz="1400">
            <a:latin typeface="Georgia" panose="02040502050405020303" pitchFamily="18" charset="0"/>
          </a:endParaRPr>
        </a:p>
      </dgm:t>
    </dgm:pt>
    <dgm:pt modelId="{AAF8C3CE-708E-457B-B67A-CAFEB800D9E7}" type="sibTrans" cxnId="{BD8697AF-CDC9-4C1C-BA8E-1989959BF7F8}">
      <dgm:prSet/>
      <dgm:spPr/>
      <dgm:t>
        <a:bodyPr/>
        <a:lstStyle/>
        <a:p>
          <a:endParaRPr lang="es-CO" sz="1400">
            <a:latin typeface="Georgia" panose="02040502050405020303" pitchFamily="18" charset="0"/>
          </a:endParaRPr>
        </a:p>
      </dgm:t>
    </dgm:pt>
    <dgm:pt modelId="{08B70D14-9D89-4D91-B389-DEC3D19621C9}">
      <dgm:prSet custT="1"/>
      <dgm:spPr/>
      <dgm:t>
        <a:bodyPr/>
        <a:lstStyle/>
        <a:p>
          <a:r>
            <a:rPr lang="es-MX" sz="1400">
              <a:latin typeface="Georgia" panose="02040502050405020303" pitchFamily="18" charset="0"/>
            </a:rPr>
            <a:t>Tasa de aprobados</a:t>
          </a:r>
          <a:endParaRPr lang="es-CO" sz="1400">
            <a:latin typeface="Georgia" panose="02040502050405020303" pitchFamily="18" charset="0"/>
          </a:endParaRPr>
        </a:p>
      </dgm:t>
    </dgm:pt>
    <dgm:pt modelId="{D8D5948C-D095-42FF-804E-1B628237BF6E}" type="parTrans" cxnId="{72EF38D9-7141-4014-B683-2A5673A36CCF}">
      <dgm:prSet/>
      <dgm:spPr/>
      <dgm:t>
        <a:bodyPr/>
        <a:lstStyle/>
        <a:p>
          <a:endParaRPr lang="es-CO" sz="1400">
            <a:latin typeface="Georgia" panose="02040502050405020303" pitchFamily="18" charset="0"/>
          </a:endParaRPr>
        </a:p>
      </dgm:t>
    </dgm:pt>
    <dgm:pt modelId="{9F0CC0D8-A9D3-4E65-8A0A-3204BC6C4692}" type="sibTrans" cxnId="{72EF38D9-7141-4014-B683-2A5673A36CCF}">
      <dgm:prSet/>
      <dgm:spPr/>
      <dgm:t>
        <a:bodyPr/>
        <a:lstStyle/>
        <a:p>
          <a:endParaRPr lang="es-CO" sz="1400">
            <a:latin typeface="Georgia" panose="02040502050405020303" pitchFamily="18" charset="0"/>
          </a:endParaRPr>
        </a:p>
      </dgm:t>
    </dgm:pt>
    <dgm:pt modelId="{21D5EDCE-B61B-46E0-86E3-B40E5C36A161}">
      <dgm:prSet custT="1"/>
      <dgm:spPr/>
      <dgm:t>
        <a:bodyPr/>
        <a:lstStyle/>
        <a:p>
          <a:r>
            <a:rPr lang="es-MX" sz="1400" dirty="0">
              <a:latin typeface="Georgia" panose="02040502050405020303" pitchFamily="18" charset="0"/>
            </a:rPr>
            <a:t>Proporción de personal administrativo a investigador y docente</a:t>
          </a:r>
          <a:endParaRPr lang="es-CO" sz="1400" dirty="0">
            <a:latin typeface="Georgia" panose="02040502050405020303" pitchFamily="18" charset="0"/>
          </a:endParaRPr>
        </a:p>
      </dgm:t>
    </dgm:pt>
    <dgm:pt modelId="{7AC2207C-262F-4A43-A828-0E1893A5A674}" type="parTrans" cxnId="{C6E6906B-6E25-4716-87CC-08D0D38ADB19}">
      <dgm:prSet/>
      <dgm:spPr/>
      <dgm:t>
        <a:bodyPr/>
        <a:lstStyle/>
        <a:p>
          <a:endParaRPr lang="es-CO" sz="1400">
            <a:latin typeface="Georgia" panose="02040502050405020303" pitchFamily="18" charset="0"/>
          </a:endParaRPr>
        </a:p>
      </dgm:t>
    </dgm:pt>
    <dgm:pt modelId="{6BE6206F-458F-4D61-982F-304A8FE770B7}" type="sibTrans" cxnId="{C6E6906B-6E25-4716-87CC-08D0D38ADB19}">
      <dgm:prSet/>
      <dgm:spPr/>
      <dgm:t>
        <a:bodyPr/>
        <a:lstStyle/>
        <a:p>
          <a:endParaRPr lang="es-CO" sz="1400">
            <a:latin typeface="Georgia" panose="02040502050405020303" pitchFamily="18" charset="0"/>
          </a:endParaRPr>
        </a:p>
      </dgm:t>
    </dgm:pt>
    <dgm:pt modelId="{E5A361CD-E040-46FB-98F3-352FC7A93A41}">
      <dgm:prSet custT="1"/>
      <dgm:spPr/>
      <dgm:t>
        <a:bodyPr/>
        <a:lstStyle/>
        <a:p>
          <a:r>
            <a:rPr lang="es-MX" sz="1400">
              <a:latin typeface="Georgia" panose="02040502050405020303" pitchFamily="18" charset="0"/>
            </a:rPr>
            <a:t>Inversión global interna (por fuente)</a:t>
          </a:r>
          <a:endParaRPr lang="es-CO" sz="1400">
            <a:latin typeface="Georgia" panose="02040502050405020303" pitchFamily="18" charset="0"/>
          </a:endParaRPr>
        </a:p>
      </dgm:t>
    </dgm:pt>
    <dgm:pt modelId="{100B4DF1-1E80-45E2-9760-7635B2963244}" type="parTrans" cxnId="{0D825E09-EFC9-425B-A2FE-50BFEF14FB19}">
      <dgm:prSet/>
      <dgm:spPr/>
      <dgm:t>
        <a:bodyPr/>
        <a:lstStyle/>
        <a:p>
          <a:endParaRPr lang="es-CO" sz="1400">
            <a:latin typeface="Georgia" panose="02040502050405020303" pitchFamily="18" charset="0"/>
          </a:endParaRPr>
        </a:p>
      </dgm:t>
    </dgm:pt>
    <dgm:pt modelId="{38B26FC3-0BB6-4945-8D43-9F556DEC4D1F}" type="sibTrans" cxnId="{0D825E09-EFC9-425B-A2FE-50BFEF14FB19}">
      <dgm:prSet/>
      <dgm:spPr/>
      <dgm:t>
        <a:bodyPr/>
        <a:lstStyle/>
        <a:p>
          <a:endParaRPr lang="es-CO" sz="1400">
            <a:latin typeface="Georgia" panose="02040502050405020303" pitchFamily="18" charset="0"/>
          </a:endParaRPr>
        </a:p>
      </dgm:t>
    </dgm:pt>
    <dgm:pt modelId="{B39F52E1-26D8-4EDB-B93A-C4BB221A74F5}">
      <dgm:prSet custT="1"/>
      <dgm:spPr/>
      <dgm:t>
        <a:bodyPr/>
        <a:lstStyle/>
        <a:p>
          <a:r>
            <a:rPr lang="es-MX" sz="1400">
              <a:latin typeface="Georgia" panose="02040502050405020303" pitchFamily="18" charset="0"/>
            </a:rPr>
            <a:t>Grado de logro de los resultados de aprendizaje</a:t>
          </a:r>
          <a:endParaRPr lang="es-CO" sz="1400">
            <a:latin typeface="Georgia" panose="02040502050405020303" pitchFamily="18" charset="0"/>
          </a:endParaRPr>
        </a:p>
      </dgm:t>
    </dgm:pt>
    <dgm:pt modelId="{D426D9DB-C2AD-4EEA-B3DA-2AECF6D9587F}" type="parTrans" cxnId="{94543D8C-810A-4DC0-8AB2-5C6C9DF7FA4A}">
      <dgm:prSet/>
      <dgm:spPr/>
      <dgm:t>
        <a:bodyPr/>
        <a:lstStyle/>
        <a:p>
          <a:endParaRPr lang="es-CO" sz="1400">
            <a:latin typeface="Georgia" panose="02040502050405020303" pitchFamily="18" charset="0"/>
          </a:endParaRPr>
        </a:p>
      </dgm:t>
    </dgm:pt>
    <dgm:pt modelId="{281088D8-5FEC-43B4-BD39-DE6E24D06B70}" type="sibTrans" cxnId="{94543D8C-810A-4DC0-8AB2-5C6C9DF7FA4A}">
      <dgm:prSet/>
      <dgm:spPr/>
      <dgm:t>
        <a:bodyPr/>
        <a:lstStyle/>
        <a:p>
          <a:endParaRPr lang="es-CO" sz="1400">
            <a:latin typeface="Georgia" panose="02040502050405020303" pitchFamily="18" charset="0"/>
          </a:endParaRPr>
        </a:p>
      </dgm:t>
    </dgm:pt>
    <dgm:pt modelId="{A40D472F-86F3-4D5E-AC28-1F8C337E33E0}" type="pres">
      <dgm:prSet presAssocID="{1DC674DC-474B-49AD-A817-FBA36FC37CCF}" presName="linear" presStyleCnt="0">
        <dgm:presLayoutVars>
          <dgm:animLvl val="lvl"/>
          <dgm:resizeHandles val="exact"/>
        </dgm:presLayoutVars>
      </dgm:prSet>
      <dgm:spPr/>
    </dgm:pt>
    <dgm:pt modelId="{F38159FE-A66F-42E6-BBE1-4CA332BF743C}" type="pres">
      <dgm:prSet presAssocID="{EDEB0ADB-014E-4DA0-90A1-82163FC37227}" presName="parentText" presStyleLbl="node1" presStyleIdx="0" presStyleCnt="9">
        <dgm:presLayoutVars>
          <dgm:chMax val="0"/>
          <dgm:bulletEnabled val="1"/>
        </dgm:presLayoutVars>
      </dgm:prSet>
      <dgm:spPr/>
    </dgm:pt>
    <dgm:pt modelId="{316FC764-4A1D-4E81-BF1D-2ABFB710AE0C}" type="pres">
      <dgm:prSet presAssocID="{7092F8EB-8620-44F1-95EA-C10EC1398B63}" presName="spacer" presStyleCnt="0"/>
      <dgm:spPr/>
    </dgm:pt>
    <dgm:pt modelId="{3F8E1680-2F75-4E82-81EC-A96ECB613443}" type="pres">
      <dgm:prSet presAssocID="{64FB28E9-4B2E-495B-81AD-19CCCEC47A5A}" presName="parentText" presStyleLbl="node1" presStyleIdx="1" presStyleCnt="9">
        <dgm:presLayoutVars>
          <dgm:chMax val="0"/>
          <dgm:bulletEnabled val="1"/>
        </dgm:presLayoutVars>
      </dgm:prSet>
      <dgm:spPr/>
    </dgm:pt>
    <dgm:pt modelId="{EAA965CE-8AD6-46A7-BC2A-66F870AF58F1}" type="pres">
      <dgm:prSet presAssocID="{B371A516-A3F9-4A54-B458-345AA8633CB1}" presName="spacer" presStyleCnt="0"/>
      <dgm:spPr/>
    </dgm:pt>
    <dgm:pt modelId="{C602ACC0-BC44-4619-B6F4-1A0F9F135945}" type="pres">
      <dgm:prSet presAssocID="{21B88B16-73F9-46CB-9B55-28D02EF19AF0}" presName="parentText" presStyleLbl="node1" presStyleIdx="2" presStyleCnt="9">
        <dgm:presLayoutVars>
          <dgm:chMax val="0"/>
          <dgm:bulletEnabled val="1"/>
        </dgm:presLayoutVars>
      </dgm:prSet>
      <dgm:spPr/>
    </dgm:pt>
    <dgm:pt modelId="{9CB1F850-0293-44FF-9114-D96AE7ADB06D}" type="pres">
      <dgm:prSet presAssocID="{75A16CA5-F229-44CE-801A-61DC95DD7665}" presName="spacer" presStyleCnt="0"/>
      <dgm:spPr/>
    </dgm:pt>
    <dgm:pt modelId="{1DE73475-D81F-4B9C-B3FB-B98F999365BC}" type="pres">
      <dgm:prSet presAssocID="{DE1E57F6-BEB7-45AF-B47B-70A281B4E157}" presName="parentText" presStyleLbl="node1" presStyleIdx="3" presStyleCnt="9">
        <dgm:presLayoutVars>
          <dgm:chMax val="0"/>
          <dgm:bulletEnabled val="1"/>
        </dgm:presLayoutVars>
      </dgm:prSet>
      <dgm:spPr/>
    </dgm:pt>
    <dgm:pt modelId="{D30C97BD-B856-4629-9E6A-57F9891D8823}" type="pres">
      <dgm:prSet presAssocID="{608FB521-26CA-4B5A-BC77-09EDD8D32726}" presName="spacer" presStyleCnt="0"/>
      <dgm:spPr/>
    </dgm:pt>
    <dgm:pt modelId="{8328012F-2A3F-4C6F-A657-7D261A78CB05}" type="pres">
      <dgm:prSet presAssocID="{8F2CFC03-D779-474C-B94D-BA4B659FE185}" presName="parentText" presStyleLbl="node1" presStyleIdx="4" presStyleCnt="9">
        <dgm:presLayoutVars>
          <dgm:chMax val="0"/>
          <dgm:bulletEnabled val="1"/>
        </dgm:presLayoutVars>
      </dgm:prSet>
      <dgm:spPr/>
    </dgm:pt>
    <dgm:pt modelId="{7A088104-E467-4B35-B228-82DF61C1CE8F}" type="pres">
      <dgm:prSet presAssocID="{AAF8C3CE-708E-457B-B67A-CAFEB800D9E7}" presName="spacer" presStyleCnt="0"/>
      <dgm:spPr/>
    </dgm:pt>
    <dgm:pt modelId="{614C361F-896E-488A-BAF2-38CA444C53CE}" type="pres">
      <dgm:prSet presAssocID="{08B70D14-9D89-4D91-B389-DEC3D19621C9}" presName="parentText" presStyleLbl="node1" presStyleIdx="5" presStyleCnt="9">
        <dgm:presLayoutVars>
          <dgm:chMax val="0"/>
          <dgm:bulletEnabled val="1"/>
        </dgm:presLayoutVars>
      </dgm:prSet>
      <dgm:spPr/>
    </dgm:pt>
    <dgm:pt modelId="{C9E566E5-243D-4884-A6FA-B4E70E38FBE5}" type="pres">
      <dgm:prSet presAssocID="{9F0CC0D8-A9D3-4E65-8A0A-3204BC6C4692}" presName="spacer" presStyleCnt="0"/>
      <dgm:spPr/>
    </dgm:pt>
    <dgm:pt modelId="{2104B379-037C-4457-ABF2-A50C91C6B586}" type="pres">
      <dgm:prSet presAssocID="{21D5EDCE-B61B-46E0-86E3-B40E5C36A161}" presName="parentText" presStyleLbl="node1" presStyleIdx="6" presStyleCnt="9">
        <dgm:presLayoutVars>
          <dgm:chMax val="0"/>
          <dgm:bulletEnabled val="1"/>
        </dgm:presLayoutVars>
      </dgm:prSet>
      <dgm:spPr/>
    </dgm:pt>
    <dgm:pt modelId="{4D0F8D3E-A786-4357-BB9A-175057D98634}" type="pres">
      <dgm:prSet presAssocID="{6BE6206F-458F-4D61-982F-304A8FE770B7}" presName="spacer" presStyleCnt="0"/>
      <dgm:spPr/>
    </dgm:pt>
    <dgm:pt modelId="{D9939287-9D55-456A-A85A-984A18AC8BFB}" type="pres">
      <dgm:prSet presAssocID="{E5A361CD-E040-46FB-98F3-352FC7A93A41}" presName="parentText" presStyleLbl="node1" presStyleIdx="7" presStyleCnt="9">
        <dgm:presLayoutVars>
          <dgm:chMax val="0"/>
          <dgm:bulletEnabled val="1"/>
        </dgm:presLayoutVars>
      </dgm:prSet>
      <dgm:spPr/>
    </dgm:pt>
    <dgm:pt modelId="{89078E20-506B-4E4B-B226-BEA8823D1967}" type="pres">
      <dgm:prSet presAssocID="{38B26FC3-0BB6-4945-8D43-9F556DEC4D1F}" presName="spacer" presStyleCnt="0"/>
      <dgm:spPr/>
    </dgm:pt>
    <dgm:pt modelId="{368BC82A-08C0-4BB4-AD71-6EB669216C10}" type="pres">
      <dgm:prSet presAssocID="{B39F52E1-26D8-4EDB-B93A-C4BB221A74F5}" presName="parentText" presStyleLbl="node1" presStyleIdx="8" presStyleCnt="9">
        <dgm:presLayoutVars>
          <dgm:chMax val="0"/>
          <dgm:bulletEnabled val="1"/>
        </dgm:presLayoutVars>
      </dgm:prSet>
      <dgm:spPr/>
    </dgm:pt>
  </dgm:ptLst>
  <dgm:cxnLst>
    <dgm:cxn modelId="{0D825E09-EFC9-425B-A2FE-50BFEF14FB19}" srcId="{1DC674DC-474B-49AD-A817-FBA36FC37CCF}" destId="{E5A361CD-E040-46FB-98F3-352FC7A93A41}" srcOrd="7" destOrd="0" parTransId="{100B4DF1-1E80-45E2-9760-7635B2963244}" sibTransId="{38B26FC3-0BB6-4945-8D43-9F556DEC4D1F}"/>
    <dgm:cxn modelId="{1F8B630B-D063-49E1-BB55-8E04C868AEFB}" type="presOf" srcId="{21D5EDCE-B61B-46E0-86E3-B40E5C36A161}" destId="{2104B379-037C-4457-ABF2-A50C91C6B586}" srcOrd="0" destOrd="0" presId="urn:microsoft.com/office/officeart/2005/8/layout/vList2"/>
    <dgm:cxn modelId="{96899414-7BF8-41BB-86EF-61F320EB7A52}" type="presOf" srcId="{64FB28E9-4B2E-495B-81AD-19CCCEC47A5A}" destId="{3F8E1680-2F75-4E82-81EC-A96ECB613443}" srcOrd="0" destOrd="0" presId="urn:microsoft.com/office/officeart/2005/8/layout/vList2"/>
    <dgm:cxn modelId="{4BD18335-0E36-481E-A495-AE0A939DE05E}" srcId="{1DC674DC-474B-49AD-A817-FBA36FC37CCF}" destId="{EDEB0ADB-014E-4DA0-90A1-82163FC37227}" srcOrd="0" destOrd="0" parTransId="{DFD3DEB0-2A92-4B13-A5A9-B1A7F303CFD9}" sibTransId="{7092F8EB-8620-44F1-95EA-C10EC1398B63}"/>
    <dgm:cxn modelId="{DFF5F438-B2B9-4F25-8E78-5D9915F160CD}" type="presOf" srcId="{E5A361CD-E040-46FB-98F3-352FC7A93A41}" destId="{D9939287-9D55-456A-A85A-984A18AC8BFB}" srcOrd="0" destOrd="0" presId="urn:microsoft.com/office/officeart/2005/8/layout/vList2"/>
    <dgm:cxn modelId="{C6E6906B-6E25-4716-87CC-08D0D38ADB19}" srcId="{1DC674DC-474B-49AD-A817-FBA36FC37CCF}" destId="{21D5EDCE-B61B-46E0-86E3-B40E5C36A161}" srcOrd="6" destOrd="0" parTransId="{7AC2207C-262F-4A43-A828-0E1893A5A674}" sibTransId="{6BE6206F-458F-4D61-982F-304A8FE770B7}"/>
    <dgm:cxn modelId="{90972687-0733-4DCA-ABB9-AFBCA5E7AC5F}" type="presOf" srcId="{8F2CFC03-D779-474C-B94D-BA4B659FE185}" destId="{8328012F-2A3F-4C6F-A657-7D261A78CB05}" srcOrd="0" destOrd="0" presId="urn:microsoft.com/office/officeart/2005/8/layout/vList2"/>
    <dgm:cxn modelId="{94543D8C-810A-4DC0-8AB2-5C6C9DF7FA4A}" srcId="{1DC674DC-474B-49AD-A817-FBA36FC37CCF}" destId="{B39F52E1-26D8-4EDB-B93A-C4BB221A74F5}" srcOrd="8" destOrd="0" parTransId="{D426D9DB-C2AD-4EEA-B3DA-2AECF6D9587F}" sibTransId="{281088D8-5FEC-43B4-BD39-DE6E24D06B70}"/>
    <dgm:cxn modelId="{5B319198-6DC1-4193-ADBE-D4993BD03D0C}" type="presOf" srcId="{B39F52E1-26D8-4EDB-B93A-C4BB221A74F5}" destId="{368BC82A-08C0-4BB4-AD71-6EB669216C10}" srcOrd="0" destOrd="0" presId="urn:microsoft.com/office/officeart/2005/8/layout/vList2"/>
    <dgm:cxn modelId="{325AAA98-686C-455D-A98F-698BD8A2EAD5}" srcId="{1DC674DC-474B-49AD-A817-FBA36FC37CCF}" destId="{64FB28E9-4B2E-495B-81AD-19CCCEC47A5A}" srcOrd="1" destOrd="0" parTransId="{17E27EBC-55D3-474B-89DF-E9ED5E969B71}" sibTransId="{B371A516-A3F9-4A54-B458-345AA8633CB1}"/>
    <dgm:cxn modelId="{14A9AD99-1595-46AD-8262-4A9580A84680}" type="presOf" srcId="{DE1E57F6-BEB7-45AF-B47B-70A281B4E157}" destId="{1DE73475-D81F-4B9C-B3FB-B98F999365BC}" srcOrd="0" destOrd="0" presId="urn:microsoft.com/office/officeart/2005/8/layout/vList2"/>
    <dgm:cxn modelId="{F68B7BA2-ECED-4F86-8466-1E9903538AE3}" srcId="{1DC674DC-474B-49AD-A817-FBA36FC37CCF}" destId="{21B88B16-73F9-46CB-9B55-28D02EF19AF0}" srcOrd="2" destOrd="0" parTransId="{7C39FB31-1B6B-4627-946C-DEB1E3847ABB}" sibTransId="{75A16CA5-F229-44CE-801A-61DC95DD7665}"/>
    <dgm:cxn modelId="{BD8697AF-CDC9-4C1C-BA8E-1989959BF7F8}" srcId="{1DC674DC-474B-49AD-A817-FBA36FC37CCF}" destId="{8F2CFC03-D779-474C-B94D-BA4B659FE185}" srcOrd="4" destOrd="0" parTransId="{F4B31DF9-BDFB-4EDA-AE84-B9115B27D645}" sibTransId="{AAF8C3CE-708E-457B-B67A-CAFEB800D9E7}"/>
    <dgm:cxn modelId="{8AECD5B1-B823-4F36-BB93-89CCEA7A954B}" type="presOf" srcId="{21B88B16-73F9-46CB-9B55-28D02EF19AF0}" destId="{C602ACC0-BC44-4619-B6F4-1A0F9F135945}" srcOrd="0" destOrd="0" presId="urn:microsoft.com/office/officeart/2005/8/layout/vList2"/>
    <dgm:cxn modelId="{88A346C5-F10E-4852-B72C-C838DE5E177F}" srcId="{1DC674DC-474B-49AD-A817-FBA36FC37CCF}" destId="{DE1E57F6-BEB7-45AF-B47B-70A281B4E157}" srcOrd="3" destOrd="0" parTransId="{FAC3B9FB-EEC5-4CA8-8B79-F110A45F5723}" sibTransId="{608FB521-26CA-4B5A-BC77-09EDD8D32726}"/>
    <dgm:cxn modelId="{C9D472C8-F24B-4E74-B86B-86DBD54D6A08}" type="presOf" srcId="{1DC674DC-474B-49AD-A817-FBA36FC37CCF}" destId="{A40D472F-86F3-4D5E-AC28-1F8C337E33E0}" srcOrd="0" destOrd="0" presId="urn:microsoft.com/office/officeart/2005/8/layout/vList2"/>
    <dgm:cxn modelId="{FD8CB5D8-28A3-45FE-A9BB-AC6AD18D740E}" type="presOf" srcId="{EDEB0ADB-014E-4DA0-90A1-82163FC37227}" destId="{F38159FE-A66F-42E6-BBE1-4CA332BF743C}" srcOrd="0" destOrd="0" presId="urn:microsoft.com/office/officeart/2005/8/layout/vList2"/>
    <dgm:cxn modelId="{72EF38D9-7141-4014-B683-2A5673A36CCF}" srcId="{1DC674DC-474B-49AD-A817-FBA36FC37CCF}" destId="{08B70D14-9D89-4D91-B389-DEC3D19621C9}" srcOrd="5" destOrd="0" parTransId="{D8D5948C-D095-42FF-804E-1B628237BF6E}" sibTransId="{9F0CC0D8-A9D3-4E65-8A0A-3204BC6C4692}"/>
    <dgm:cxn modelId="{D6119FE9-D555-429A-ACF6-8F74D5727D60}" type="presOf" srcId="{08B70D14-9D89-4D91-B389-DEC3D19621C9}" destId="{614C361F-896E-488A-BAF2-38CA444C53CE}" srcOrd="0" destOrd="0" presId="urn:microsoft.com/office/officeart/2005/8/layout/vList2"/>
    <dgm:cxn modelId="{F1A11FA7-8200-458D-978A-5ADE2FD37273}" type="presParOf" srcId="{A40D472F-86F3-4D5E-AC28-1F8C337E33E0}" destId="{F38159FE-A66F-42E6-BBE1-4CA332BF743C}" srcOrd="0" destOrd="0" presId="urn:microsoft.com/office/officeart/2005/8/layout/vList2"/>
    <dgm:cxn modelId="{1138E482-0E7E-49CA-8FE9-BD4E46263A94}" type="presParOf" srcId="{A40D472F-86F3-4D5E-AC28-1F8C337E33E0}" destId="{316FC764-4A1D-4E81-BF1D-2ABFB710AE0C}" srcOrd="1" destOrd="0" presId="urn:microsoft.com/office/officeart/2005/8/layout/vList2"/>
    <dgm:cxn modelId="{E670917C-5C15-4B6D-B5EC-551A8FC947B0}" type="presParOf" srcId="{A40D472F-86F3-4D5E-AC28-1F8C337E33E0}" destId="{3F8E1680-2F75-4E82-81EC-A96ECB613443}" srcOrd="2" destOrd="0" presId="urn:microsoft.com/office/officeart/2005/8/layout/vList2"/>
    <dgm:cxn modelId="{DF8D33D5-DE77-4862-88AC-870843B99C8F}" type="presParOf" srcId="{A40D472F-86F3-4D5E-AC28-1F8C337E33E0}" destId="{EAA965CE-8AD6-46A7-BC2A-66F870AF58F1}" srcOrd="3" destOrd="0" presId="urn:microsoft.com/office/officeart/2005/8/layout/vList2"/>
    <dgm:cxn modelId="{8E1060B8-F1E3-4C87-887D-F7418A73C0F5}" type="presParOf" srcId="{A40D472F-86F3-4D5E-AC28-1F8C337E33E0}" destId="{C602ACC0-BC44-4619-B6F4-1A0F9F135945}" srcOrd="4" destOrd="0" presId="urn:microsoft.com/office/officeart/2005/8/layout/vList2"/>
    <dgm:cxn modelId="{805819D9-7C0F-4A2E-BFBF-EC32EBC76A31}" type="presParOf" srcId="{A40D472F-86F3-4D5E-AC28-1F8C337E33E0}" destId="{9CB1F850-0293-44FF-9114-D96AE7ADB06D}" srcOrd="5" destOrd="0" presId="urn:microsoft.com/office/officeart/2005/8/layout/vList2"/>
    <dgm:cxn modelId="{B6406A5D-E76C-49B7-A1F7-01D075790EC2}" type="presParOf" srcId="{A40D472F-86F3-4D5E-AC28-1F8C337E33E0}" destId="{1DE73475-D81F-4B9C-B3FB-B98F999365BC}" srcOrd="6" destOrd="0" presId="urn:microsoft.com/office/officeart/2005/8/layout/vList2"/>
    <dgm:cxn modelId="{7EF3A476-E381-43CC-9793-DED2AC42C0DF}" type="presParOf" srcId="{A40D472F-86F3-4D5E-AC28-1F8C337E33E0}" destId="{D30C97BD-B856-4629-9E6A-57F9891D8823}" srcOrd="7" destOrd="0" presId="urn:microsoft.com/office/officeart/2005/8/layout/vList2"/>
    <dgm:cxn modelId="{C35C09E2-879B-49FE-B063-B60D7EE0935D}" type="presParOf" srcId="{A40D472F-86F3-4D5E-AC28-1F8C337E33E0}" destId="{8328012F-2A3F-4C6F-A657-7D261A78CB05}" srcOrd="8" destOrd="0" presId="urn:microsoft.com/office/officeart/2005/8/layout/vList2"/>
    <dgm:cxn modelId="{B1B5C89C-96FF-47B2-BC73-505859879B39}" type="presParOf" srcId="{A40D472F-86F3-4D5E-AC28-1F8C337E33E0}" destId="{7A088104-E467-4B35-B228-82DF61C1CE8F}" srcOrd="9" destOrd="0" presId="urn:microsoft.com/office/officeart/2005/8/layout/vList2"/>
    <dgm:cxn modelId="{3B31821B-B254-44A5-B12F-06230D9E353F}" type="presParOf" srcId="{A40D472F-86F3-4D5E-AC28-1F8C337E33E0}" destId="{614C361F-896E-488A-BAF2-38CA444C53CE}" srcOrd="10" destOrd="0" presId="urn:microsoft.com/office/officeart/2005/8/layout/vList2"/>
    <dgm:cxn modelId="{A98267E0-9A89-425E-ADFB-8508C1C92E8A}" type="presParOf" srcId="{A40D472F-86F3-4D5E-AC28-1F8C337E33E0}" destId="{C9E566E5-243D-4884-A6FA-B4E70E38FBE5}" srcOrd="11" destOrd="0" presId="urn:microsoft.com/office/officeart/2005/8/layout/vList2"/>
    <dgm:cxn modelId="{17B257B6-4F50-4901-972E-D7B3211C8B13}" type="presParOf" srcId="{A40D472F-86F3-4D5E-AC28-1F8C337E33E0}" destId="{2104B379-037C-4457-ABF2-A50C91C6B586}" srcOrd="12" destOrd="0" presId="urn:microsoft.com/office/officeart/2005/8/layout/vList2"/>
    <dgm:cxn modelId="{EFA3824A-D8FF-4BF1-8353-ADA4680A81BC}" type="presParOf" srcId="{A40D472F-86F3-4D5E-AC28-1F8C337E33E0}" destId="{4D0F8D3E-A786-4357-BB9A-175057D98634}" srcOrd="13" destOrd="0" presId="urn:microsoft.com/office/officeart/2005/8/layout/vList2"/>
    <dgm:cxn modelId="{3B3F1A84-2E0A-43F6-AAA6-8BA61CEB7B6C}" type="presParOf" srcId="{A40D472F-86F3-4D5E-AC28-1F8C337E33E0}" destId="{D9939287-9D55-456A-A85A-984A18AC8BFB}" srcOrd="14" destOrd="0" presId="urn:microsoft.com/office/officeart/2005/8/layout/vList2"/>
    <dgm:cxn modelId="{CB50009E-A065-4906-B1C3-992DDCABC266}" type="presParOf" srcId="{A40D472F-86F3-4D5E-AC28-1F8C337E33E0}" destId="{89078E20-506B-4E4B-B226-BEA8823D1967}" srcOrd="15" destOrd="0" presId="urn:microsoft.com/office/officeart/2005/8/layout/vList2"/>
    <dgm:cxn modelId="{C5B9EFE7-CF93-4362-924B-2EB0486DFE4F}" type="presParOf" srcId="{A40D472F-86F3-4D5E-AC28-1F8C337E33E0}" destId="{368BC82A-08C0-4BB4-AD71-6EB669216C10}"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CE114-0401-4B7B-8297-DF1D2519DC4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3565584E-A00B-444F-A0E8-C03D4C55C4BE}">
      <dgm:prSet/>
      <dgm:spPr>
        <a:ln w="38100">
          <a:solidFill>
            <a:srgbClr val="C00000"/>
          </a:solidFill>
        </a:ln>
      </dgm:spPr>
      <dgm:t>
        <a:bodyPr/>
        <a:lstStyle/>
        <a:p>
          <a:pPr algn="just"/>
          <a:r>
            <a:rPr lang="es-CO" b="1" dirty="0">
              <a:latin typeface="Georgia" panose="02040502050405020303" pitchFamily="18" charset="0"/>
            </a:rPr>
            <a:t>El (ODS) No. 4 busca garantizar una educación inclusiva, equitativa y de calidad, y promover oportunidades de aprendizaje durante toda la vida para todos.</a:t>
          </a:r>
        </a:p>
      </dgm:t>
    </dgm:pt>
    <dgm:pt modelId="{15B9CBE6-D1C0-46F6-9D84-78B22DD8C24A}" type="parTrans" cxnId="{A86C49C9-B80F-4A5E-AE6D-6DA16F54E68B}">
      <dgm:prSet/>
      <dgm:spPr/>
      <dgm:t>
        <a:bodyPr/>
        <a:lstStyle/>
        <a:p>
          <a:pPr algn="just"/>
          <a:endParaRPr lang="es-CO" b="1">
            <a:latin typeface="Georgia" panose="02040502050405020303" pitchFamily="18" charset="0"/>
          </a:endParaRPr>
        </a:p>
      </dgm:t>
    </dgm:pt>
    <dgm:pt modelId="{116EEFC3-D185-4AAF-B715-054179D704FA}" type="sibTrans" cxnId="{A86C49C9-B80F-4A5E-AE6D-6DA16F54E68B}">
      <dgm:prSet/>
      <dgm:spPr/>
      <dgm:t>
        <a:bodyPr/>
        <a:lstStyle/>
        <a:p>
          <a:pPr algn="just"/>
          <a:endParaRPr lang="es-CO" b="1">
            <a:latin typeface="Georgia" panose="02040502050405020303" pitchFamily="18" charset="0"/>
          </a:endParaRPr>
        </a:p>
      </dgm:t>
    </dgm:pt>
    <dgm:pt modelId="{E1275F30-6965-4601-A674-9A24FB3499DD}" type="pres">
      <dgm:prSet presAssocID="{9EECE114-0401-4B7B-8297-DF1D2519DC4B}" presName="linear" presStyleCnt="0">
        <dgm:presLayoutVars>
          <dgm:animLvl val="lvl"/>
          <dgm:resizeHandles val="exact"/>
        </dgm:presLayoutVars>
      </dgm:prSet>
      <dgm:spPr/>
    </dgm:pt>
    <dgm:pt modelId="{21494767-5A1A-435D-B76D-6D234BCF23A6}" type="pres">
      <dgm:prSet presAssocID="{3565584E-A00B-444F-A0E8-C03D4C55C4BE}" presName="parentText" presStyleLbl="node1" presStyleIdx="0" presStyleCnt="1">
        <dgm:presLayoutVars>
          <dgm:chMax val="0"/>
          <dgm:bulletEnabled val="1"/>
        </dgm:presLayoutVars>
      </dgm:prSet>
      <dgm:spPr/>
    </dgm:pt>
  </dgm:ptLst>
  <dgm:cxnLst>
    <dgm:cxn modelId="{B8E5DC90-FDF4-485A-BB6C-A681736C8A06}" type="presOf" srcId="{9EECE114-0401-4B7B-8297-DF1D2519DC4B}" destId="{E1275F30-6965-4601-A674-9A24FB3499DD}" srcOrd="0" destOrd="0" presId="urn:microsoft.com/office/officeart/2005/8/layout/vList2"/>
    <dgm:cxn modelId="{71BFA69B-7E33-4C83-A240-F8C72CE2A668}" type="presOf" srcId="{3565584E-A00B-444F-A0E8-C03D4C55C4BE}" destId="{21494767-5A1A-435D-B76D-6D234BCF23A6}" srcOrd="0" destOrd="0" presId="urn:microsoft.com/office/officeart/2005/8/layout/vList2"/>
    <dgm:cxn modelId="{A86C49C9-B80F-4A5E-AE6D-6DA16F54E68B}" srcId="{9EECE114-0401-4B7B-8297-DF1D2519DC4B}" destId="{3565584E-A00B-444F-A0E8-C03D4C55C4BE}" srcOrd="0" destOrd="0" parTransId="{15B9CBE6-D1C0-46F6-9D84-78B22DD8C24A}" sibTransId="{116EEFC3-D185-4AAF-B715-054179D704FA}"/>
    <dgm:cxn modelId="{58324DA4-DF97-41A9-923D-D9FE81EF6016}" type="presParOf" srcId="{E1275F30-6965-4601-A674-9A24FB3499DD}" destId="{21494767-5A1A-435D-B76D-6D234BCF23A6}" srcOrd="0" destOrd="0" presId="urn:microsoft.com/office/officeart/2005/8/layout/vList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650A32-69AE-4E8C-930C-84A579743607}"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CO"/>
        </a:p>
      </dgm:t>
    </dgm:pt>
    <dgm:pt modelId="{E4964021-3B09-4EB7-A3C3-F19B92B00BDE}">
      <dgm:prSet custT="1"/>
      <dgm:spPr>
        <a:solidFill>
          <a:schemeClr val="accent4"/>
        </a:solidFill>
      </dgm:spPr>
      <dgm:t>
        <a:bodyPr/>
        <a:lstStyle/>
        <a:p>
          <a:r>
            <a:rPr lang="es-MX" sz="1400" b="1" dirty="0">
              <a:solidFill>
                <a:schemeClr val="bg2"/>
              </a:solidFill>
              <a:latin typeface="Georgia" panose="02040502050405020303" pitchFamily="18" charset="0"/>
            </a:rPr>
            <a:t>Curso:</a:t>
          </a:r>
          <a:endParaRPr lang="es-CO" sz="1400" b="1" dirty="0">
            <a:solidFill>
              <a:schemeClr val="bg2"/>
            </a:solidFill>
            <a:latin typeface="Georgia" panose="02040502050405020303" pitchFamily="18" charset="0"/>
          </a:endParaRPr>
        </a:p>
      </dgm:t>
    </dgm:pt>
    <dgm:pt modelId="{F449096A-904E-4503-A212-0442471D4AAB}" type="parTrans" cxnId="{08672184-9EFF-4BBB-95F3-955CB2A71790}">
      <dgm:prSet/>
      <dgm:spPr/>
      <dgm:t>
        <a:bodyPr/>
        <a:lstStyle/>
        <a:p>
          <a:endParaRPr lang="es-CO" sz="1400">
            <a:latin typeface="Georgia" panose="02040502050405020303" pitchFamily="18" charset="0"/>
          </a:endParaRPr>
        </a:p>
      </dgm:t>
    </dgm:pt>
    <dgm:pt modelId="{F862D86C-8CB9-4B03-8675-2C417CFBA968}" type="sibTrans" cxnId="{08672184-9EFF-4BBB-95F3-955CB2A71790}">
      <dgm:prSet/>
      <dgm:spPr/>
      <dgm:t>
        <a:bodyPr/>
        <a:lstStyle/>
        <a:p>
          <a:endParaRPr lang="es-CO" sz="1400">
            <a:latin typeface="Georgia" panose="02040502050405020303" pitchFamily="18" charset="0"/>
          </a:endParaRPr>
        </a:p>
      </dgm:t>
    </dgm:pt>
    <dgm:pt modelId="{1AFC88E8-CFAC-4330-8F7E-3EB95DCEEE30}">
      <dgm:prSet custT="1"/>
      <dgm:spPr>
        <a:solidFill>
          <a:schemeClr val="bg2">
            <a:lumMod val="95000"/>
            <a:alpha val="90000"/>
          </a:schemeClr>
        </a:solidFill>
      </dgm:spPr>
      <dgm:t>
        <a:bodyPr/>
        <a:lstStyle/>
        <a:p>
          <a:r>
            <a:rPr lang="es-MX" sz="1400" dirty="0">
              <a:latin typeface="Georgia" panose="02040502050405020303" pitchFamily="18" charset="0"/>
            </a:rPr>
            <a:t>A veces se hace referencia a un curso como una unidad de crédito o un tema.</a:t>
          </a:r>
          <a:endParaRPr lang="es-CO" sz="1400" dirty="0">
            <a:latin typeface="Georgia" panose="02040502050405020303" pitchFamily="18" charset="0"/>
          </a:endParaRPr>
        </a:p>
      </dgm:t>
    </dgm:pt>
    <dgm:pt modelId="{81DC5CF0-90F7-4834-B8E0-15A963F80B48}" type="parTrans" cxnId="{2FD5AA62-202C-4284-A7FC-FD815FAFCB8A}">
      <dgm:prSet/>
      <dgm:spPr/>
      <dgm:t>
        <a:bodyPr/>
        <a:lstStyle/>
        <a:p>
          <a:endParaRPr lang="es-CO" sz="1400">
            <a:latin typeface="Georgia" panose="02040502050405020303" pitchFamily="18" charset="0"/>
          </a:endParaRPr>
        </a:p>
      </dgm:t>
    </dgm:pt>
    <dgm:pt modelId="{E26B81AD-47E3-4C33-9E4E-9777A0C7DA3C}" type="sibTrans" cxnId="{2FD5AA62-202C-4284-A7FC-FD815FAFCB8A}">
      <dgm:prSet/>
      <dgm:spPr/>
      <dgm:t>
        <a:bodyPr/>
        <a:lstStyle/>
        <a:p>
          <a:endParaRPr lang="es-CO" sz="1400">
            <a:latin typeface="Georgia" panose="02040502050405020303" pitchFamily="18" charset="0"/>
          </a:endParaRPr>
        </a:p>
      </dgm:t>
    </dgm:pt>
    <dgm:pt modelId="{E2310703-4723-4CAD-8E9F-6A5447FFF5A6}">
      <dgm:prSet custT="1"/>
      <dgm:spPr>
        <a:solidFill>
          <a:schemeClr val="accent4"/>
        </a:solidFill>
      </dgm:spPr>
      <dgm:t>
        <a:bodyPr/>
        <a:lstStyle/>
        <a:p>
          <a:r>
            <a:rPr lang="es-MX" sz="1400" b="1" dirty="0">
              <a:solidFill>
                <a:schemeClr val="bg2"/>
              </a:solidFill>
              <a:latin typeface="Georgia" panose="02040502050405020303" pitchFamily="18" charset="0"/>
            </a:rPr>
            <a:t>Programa:</a:t>
          </a:r>
          <a:endParaRPr lang="es-CO" sz="1400" b="1" dirty="0">
            <a:solidFill>
              <a:schemeClr val="bg2"/>
            </a:solidFill>
            <a:latin typeface="Georgia" panose="02040502050405020303" pitchFamily="18" charset="0"/>
          </a:endParaRPr>
        </a:p>
      </dgm:t>
    </dgm:pt>
    <dgm:pt modelId="{367B202F-8C43-48CA-A713-6AF45680BE14}" type="parTrans" cxnId="{5EDDC53B-9F69-4429-9EE1-141FBE6AD271}">
      <dgm:prSet/>
      <dgm:spPr/>
      <dgm:t>
        <a:bodyPr/>
        <a:lstStyle/>
        <a:p>
          <a:endParaRPr lang="es-CO" sz="1400">
            <a:latin typeface="Georgia" panose="02040502050405020303" pitchFamily="18" charset="0"/>
          </a:endParaRPr>
        </a:p>
      </dgm:t>
    </dgm:pt>
    <dgm:pt modelId="{95B720B7-50D1-4CA5-A42B-FB78A42A7B48}" type="sibTrans" cxnId="{5EDDC53B-9F69-4429-9EE1-141FBE6AD271}">
      <dgm:prSet/>
      <dgm:spPr/>
      <dgm:t>
        <a:bodyPr/>
        <a:lstStyle/>
        <a:p>
          <a:endParaRPr lang="es-CO" sz="1400">
            <a:latin typeface="Georgia" panose="02040502050405020303" pitchFamily="18" charset="0"/>
          </a:endParaRPr>
        </a:p>
      </dgm:t>
    </dgm:pt>
    <dgm:pt modelId="{3B33E805-9748-4572-BDAE-D0F4D5BF509C}">
      <dgm:prSet custT="1"/>
      <dgm:spPr>
        <a:solidFill>
          <a:schemeClr val="accent4"/>
        </a:solidFill>
      </dgm:spPr>
      <dgm:t>
        <a:bodyPr/>
        <a:lstStyle/>
        <a:p>
          <a:r>
            <a:rPr lang="es-MX" sz="1400" b="1" dirty="0">
              <a:solidFill>
                <a:schemeClr val="bg2"/>
              </a:solidFill>
              <a:latin typeface="Georgia" panose="02040502050405020303" pitchFamily="18" charset="0"/>
            </a:rPr>
            <a:t>Accesibilidad:</a:t>
          </a:r>
          <a:endParaRPr lang="es-CO" sz="1400" b="1" dirty="0">
            <a:solidFill>
              <a:schemeClr val="bg2"/>
            </a:solidFill>
            <a:latin typeface="Georgia" panose="02040502050405020303" pitchFamily="18" charset="0"/>
          </a:endParaRPr>
        </a:p>
      </dgm:t>
    </dgm:pt>
    <dgm:pt modelId="{BAD1ADF8-B292-4D6C-9C3F-9E65383710C0}" type="parTrans" cxnId="{A589826C-EDFC-472C-9BC8-F7E41871E6DA}">
      <dgm:prSet/>
      <dgm:spPr/>
      <dgm:t>
        <a:bodyPr/>
        <a:lstStyle/>
        <a:p>
          <a:endParaRPr lang="es-CO" sz="1400">
            <a:latin typeface="Georgia" panose="02040502050405020303" pitchFamily="18" charset="0"/>
          </a:endParaRPr>
        </a:p>
      </dgm:t>
    </dgm:pt>
    <dgm:pt modelId="{E9E2460C-DD5C-4BDB-B093-EA2F00FED9BB}" type="sibTrans" cxnId="{A589826C-EDFC-472C-9BC8-F7E41871E6DA}">
      <dgm:prSet/>
      <dgm:spPr/>
      <dgm:t>
        <a:bodyPr/>
        <a:lstStyle/>
        <a:p>
          <a:endParaRPr lang="es-CO" sz="1400">
            <a:latin typeface="Georgia" panose="02040502050405020303" pitchFamily="18" charset="0"/>
          </a:endParaRPr>
        </a:p>
      </dgm:t>
    </dgm:pt>
    <dgm:pt modelId="{09FE5367-13D4-4558-8995-A7F5922FAA33}">
      <dgm:prSet custT="1"/>
      <dgm:spPr>
        <a:solidFill>
          <a:schemeClr val="accent4"/>
        </a:solidFill>
      </dgm:spPr>
      <dgm:t>
        <a:bodyPr/>
        <a:lstStyle/>
        <a:p>
          <a:r>
            <a:rPr lang="es-MX" sz="1400" b="1" dirty="0">
              <a:solidFill>
                <a:schemeClr val="bg2"/>
              </a:solidFill>
              <a:latin typeface="Georgia" panose="02040502050405020303" pitchFamily="18" charset="0"/>
            </a:rPr>
            <a:t>Enseñar:</a:t>
          </a:r>
          <a:endParaRPr lang="es-CO" sz="1400" b="1" dirty="0">
            <a:solidFill>
              <a:schemeClr val="bg2"/>
            </a:solidFill>
            <a:latin typeface="Georgia" panose="02040502050405020303" pitchFamily="18" charset="0"/>
          </a:endParaRPr>
        </a:p>
      </dgm:t>
    </dgm:pt>
    <dgm:pt modelId="{7567F9C1-C1C7-4CB9-B7EB-544D94C24F4C}" type="parTrans" cxnId="{EBC56BCD-C02A-4BE9-A620-F24EE0F74AEE}">
      <dgm:prSet/>
      <dgm:spPr/>
      <dgm:t>
        <a:bodyPr/>
        <a:lstStyle/>
        <a:p>
          <a:endParaRPr lang="es-CO" sz="1400">
            <a:latin typeface="Georgia" panose="02040502050405020303" pitchFamily="18" charset="0"/>
          </a:endParaRPr>
        </a:p>
      </dgm:t>
    </dgm:pt>
    <dgm:pt modelId="{37255654-AF13-48E3-90A1-8D7F18F6696E}" type="sibTrans" cxnId="{EBC56BCD-C02A-4BE9-A620-F24EE0F74AEE}">
      <dgm:prSet/>
      <dgm:spPr/>
      <dgm:t>
        <a:bodyPr/>
        <a:lstStyle/>
        <a:p>
          <a:endParaRPr lang="es-CO" sz="1400">
            <a:latin typeface="Georgia" panose="02040502050405020303" pitchFamily="18" charset="0"/>
          </a:endParaRPr>
        </a:p>
      </dgm:t>
    </dgm:pt>
    <dgm:pt modelId="{2F4B6D44-568F-44AB-90D0-E68B132D5D03}">
      <dgm:prSet custT="1"/>
      <dgm:spPr>
        <a:solidFill>
          <a:schemeClr val="bg2">
            <a:lumMod val="95000"/>
            <a:alpha val="90000"/>
          </a:schemeClr>
        </a:solidFill>
      </dgm:spPr>
      <dgm:t>
        <a:bodyPr/>
        <a:lstStyle/>
        <a:p>
          <a:r>
            <a:rPr lang="es-MX" sz="1300" dirty="0">
              <a:latin typeface="Georgia" panose="02040502050405020303" pitchFamily="18" charset="0"/>
            </a:rPr>
            <a:t>Trabajar con los estudiantes implica diseñar, liderar y vigilar las actividades de aprendizaje,</a:t>
          </a:r>
          <a:endParaRPr lang="es-CO" sz="1300" dirty="0">
            <a:latin typeface="Georgia" panose="02040502050405020303" pitchFamily="18" charset="0"/>
          </a:endParaRPr>
        </a:p>
      </dgm:t>
    </dgm:pt>
    <dgm:pt modelId="{9F71BC9E-C680-4621-B578-E70378EAF531}" type="parTrans" cxnId="{F7025DED-07F3-428B-A2F0-09BB978F9C67}">
      <dgm:prSet/>
      <dgm:spPr/>
      <dgm:t>
        <a:bodyPr/>
        <a:lstStyle/>
        <a:p>
          <a:endParaRPr lang="es-CO" sz="1400">
            <a:latin typeface="Georgia" panose="02040502050405020303" pitchFamily="18" charset="0"/>
          </a:endParaRPr>
        </a:p>
      </dgm:t>
    </dgm:pt>
    <dgm:pt modelId="{9BB77CD3-EA98-4C63-AB43-031F81835885}" type="sibTrans" cxnId="{F7025DED-07F3-428B-A2F0-09BB978F9C67}">
      <dgm:prSet/>
      <dgm:spPr/>
      <dgm:t>
        <a:bodyPr/>
        <a:lstStyle/>
        <a:p>
          <a:endParaRPr lang="es-CO" sz="1400">
            <a:latin typeface="Georgia" panose="02040502050405020303" pitchFamily="18" charset="0"/>
          </a:endParaRPr>
        </a:p>
      </dgm:t>
    </dgm:pt>
    <dgm:pt modelId="{844E1702-A440-4BE5-AD95-B40E1A50B263}">
      <dgm:prSet custT="1"/>
      <dgm:spPr>
        <a:solidFill>
          <a:schemeClr val="bg2">
            <a:lumMod val="95000"/>
            <a:alpha val="90000"/>
          </a:schemeClr>
        </a:solidFill>
      </dgm:spPr>
      <dgm:t>
        <a:bodyPr/>
        <a:lstStyle/>
        <a:p>
          <a:r>
            <a:rPr lang="es-MX" sz="1300" dirty="0">
              <a:latin typeface="Georgia" panose="02040502050405020303" pitchFamily="18" charset="0"/>
            </a:rPr>
            <a:t>La enseñanza puede combinar diferentes roles: entrega de contenido, asesoramiento, tutoría, dinamizador de equipos, consejero y proveedor de orientación académica.</a:t>
          </a:r>
          <a:endParaRPr lang="es-CO" sz="1300" dirty="0">
            <a:latin typeface="Georgia" panose="02040502050405020303" pitchFamily="18" charset="0"/>
          </a:endParaRPr>
        </a:p>
      </dgm:t>
    </dgm:pt>
    <dgm:pt modelId="{C2628C25-1BC0-4C85-936B-D7D4F71900F9}" type="parTrans" cxnId="{8CEE2D7A-AF21-4C18-A36D-F1C3078BB937}">
      <dgm:prSet/>
      <dgm:spPr/>
      <dgm:t>
        <a:bodyPr/>
        <a:lstStyle/>
        <a:p>
          <a:endParaRPr lang="es-CO" sz="1400">
            <a:latin typeface="Georgia" panose="02040502050405020303" pitchFamily="18" charset="0"/>
          </a:endParaRPr>
        </a:p>
      </dgm:t>
    </dgm:pt>
    <dgm:pt modelId="{A41C2425-7124-40B5-8755-A59C9DA12889}" type="sibTrans" cxnId="{8CEE2D7A-AF21-4C18-A36D-F1C3078BB937}">
      <dgm:prSet/>
      <dgm:spPr/>
      <dgm:t>
        <a:bodyPr/>
        <a:lstStyle/>
        <a:p>
          <a:endParaRPr lang="es-CO" sz="1400">
            <a:latin typeface="Georgia" panose="02040502050405020303" pitchFamily="18" charset="0"/>
          </a:endParaRPr>
        </a:p>
      </dgm:t>
    </dgm:pt>
    <dgm:pt modelId="{E4553229-F7F5-4ACD-B323-C3597B204316}">
      <dgm:prSet custT="1"/>
      <dgm:spPr>
        <a:solidFill>
          <a:schemeClr val="accent4"/>
        </a:solidFill>
      </dgm:spPr>
      <dgm:t>
        <a:bodyPr/>
        <a:lstStyle/>
        <a:p>
          <a:r>
            <a:rPr lang="es-MX" sz="1400" b="1" dirty="0">
              <a:solidFill>
                <a:schemeClr val="bg2"/>
              </a:solidFill>
              <a:latin typeface="Georgia" panose="02040502050405020303" pitchFamily="18" charset="0"/>
            </a:rPr>
            <a:t>Formación Continua:</a:t>
          </a:r>
          <a:endParaRPr lang="es-CO" sz="1400" b="1" dirty="0">
            <a:solidFill>
              <a:schemeClr val="bg2"/>
            </a:solidFill>
            <a:latin typeface="Georgia" panose="02040502050405020303" pitchFamily="18" charset="0"/>
          </a:endParaRPr>
        </a:p>
      </dgm:t>
    </dgm:pt>
    <dgm:pt modelId="{916885D9-1398-4D68-89A2-582F19024838}" type="parTrans" cxnId="{86E79800-3ECD-456D-BD1B-6F6399DE401F}">
      <dgm:prSet/>
      <dgm:spPr/>
      <dgm:t>
        <a:bodyPr/>
        <a:lstStyle/>
        <a:p>
          <a:endParaRPr lang="es-CO" sz="1400">
            <a:latin typeface="Georgia" panose="02040502050405020303" pitchFamily="18" charset="0"/>
          </a:endParaRPr>
        </a:p>
      </dgm:t>
    </dgm:pt>
    <dgm:pt modelId="{D0857A49-5E01-469E-918C-D8A887BA0719}" type="sibTrans" cxnId="{86E79800-3ECD-456D-BD1B-6F6399DE401F}">
      <dgm:prSet/>
      <dgm:spPr/>
      <dgm:t>
        <a:bodyPr/>
        <a:lstStyle/>
        <a:p>
          <a:endParaRPr lang="es-CO" sz="1400">
            <a:latin typeface="Georgia" panose="02040502050405020303" pitchFamily="18" charset="0"/>
          </a:endParaRPr>
        </a:p>
      </dgm:t>
    </dgm:pt>
    <dgm:pt modelId="{F866F764-D694-4591-BB88-84DC5EEBFE02}">
      <dgm:prSet custT="1"/>
      <dgm:spPr>
        <a:solidFill>
          <a:schemeClr val="accent4"/>
        </a:solidFill>
      </dgm:spPr>
      <dgm:t>
        <a:bodyPr/>
        <a:lstStyle/>
        <a:p>
          <a:r>
            <a:rPr lang="es-MX" sz="1400" b="1" dirty="0">
              <a:solidFill>
                <a:schemeClr val="bg2"/>
              </a:solidFill>
              <a:latin typeface="Georgia" panose="02040502050405020303" pitchFamily="18" charset="0"/>
            </a:rPr>
            <a:t>Habilidad:</a:t>
          </a:r>
          <a:endParaRPr lang="es-CO" sz="1400" b="1" dirty="0">
            <a:solidFill>
              <a:schemeClr val="bg2"/>
            </a:solidFill>
            <a:latin typeface="Georgia" panose="02040502050405020303" pitchFamily="18" charset="0"/>
          </a:endParaRPr>
        </a:p>
      </dgm:t>
    </dgm:pt>
    <dgm:pt modelId="{DF33BDF4-C386-419A-AEB7-C08CADD4B6A5}" type="parTrans" cxnId="{C79B37A7-9082-4504-9750-E0957C24BFDE}">
      <dgm:prSet/>
      <dgm:spPr/>
      <dgm:t>
        <a:bodyPr/>
        <a:lstStyle/>
        <a:p>
          <a:endParaRPr lang="es-CO" sz="1400">
            <a:latin typeface="Georgia" panose="02040502050405020303" pitchFamily="18" charset="0"/>
          </a:endParaRPr>
        </a:p>
      </dgm:t>
    </dgm:pt>
    <dgm:pt modelId="{3A71E845-5EFB-4397-BD05-66AD8B47529B}" type="sibTrans" cxnId="{C79B37A7-9082-4504-9750-E0957C24BFDE}">
      <dgm:prSet/>
      <dgm:spPr/>
      <dgm:t>
        <a:bodyPr/>
        <a:lstStyle/>
        <a:p>
          <a:endParaRPr lang="es-CO" sz="1400">
            <a:latin typeface="Georgia" panose="02040502050405020303" pitchFamily="18" charset="0"/>
          </a:endParaRPr>
        </a:p>
      </dgm:t>
    </dgm:pt>
    <dgm:pt modelId="{A8948EB3-709E-4D65-AEB9-5ABB13B74D73}">
      <dgm:prSet custT="1"/>
      <dgm:spPr>
        <a:solidFill>
          <a:schemeClr val="bg2">
            <a:lumMod val="95000"/>
            <a:alpha val="90000"/>
          </a:schemeClr>
        </a:solidFill>
      </dgm:spPr>
      <dgm:t>
        <a:bodyPr/>
        <a:lstStyle/>
        <a:p>
          <a:r>
            <a:rPr lang="es-MX" sz="1400" dirty="0">
              <a:latin typeface="Georgia" panose="02040502050405020303" pitchFamily="18" charset="0"/>
            </a:rPr>
            <a:t>La habilidad puede ser cognitiva, emocional, social o psicomotora.</a:t>
          </a:r>
          <a:endParaRPr lang="es-CO" sz="1400" dirty="0">
            <a:latin typeface="Georgia" panose="02040502050405020303" pitchFamily="18" charset="0"/>
          </a:endParaRPr>
        </a:p>
      </dgm:t>
    </dgm:pt>
    <dgm:pt modelId="{0C5378A5-7DEE-4FAE-AE15-C445AC916FE2}" type="parTrans" cxnId="{7B89D95C-F8C1-40D2-9628-EFC207152466}">
      <dgm:prSet/>
      <dgm:spPr/>
      <dgm:t>
        <a:bodyPr/>
        <a:lstStyle/>
        <a:p>
          <a:endParaRPr lang="es-CO" sz="1400">
            <a:latin typeface="Georgia" panose="02040502050405020303" pitchFamily="18" charset="0"/>
          </a:endParaRPr>
        </a:p>
      </dgm:t>
    </dgm:pt>
    <dgm:pt modelId="{90EFD436-1B40-4504-B342-FC7D892F9A7F}" type="sibTrans" cxnId="{7B89D95C-F8C1-40D2-9628-EFC207152466}">
      <dgm:prSet/>
      <dgm:spPr/>
      <dgm:t>
        <a:bodyPr/>
        <a:lstStyle/>
        <a:p>
          <a:endParaRPr lang="es-CO" sz="1400">
            <a:latin typeface="Georgia" panose="02040502050405020303" pitchFamily="18" charset="0"/>
          </a:endParaRPr>
        </a:p>
      </dgm:t>
    </dgm:pt>
    <dgm:pt modelId="{314851BB-85D3-42BE-A9F2-A661E562A358}">
      <dgm:prSet custT="1"/>
      <dgm:spPr>
        <a:solidFill>
          <a:schemeClr val="accent4"/>
        </a:solidFill>
      </dgm:spPr>
      <dgm:t>
        <a:bodyPr/>
        <a:lstStyle/>
        <a:p>
          <a:r>
            <a:rPr lang="es-MX" sz="1400" b="1" dirty="0">
              <a:solidFill>
                <a:schemeClr val="bg2"/>
              </a:solidFill>
              <a:latin typeface="Georgia" panose="02040502050405020303" pitchFamily="18" charset="0"/>
            </a:rPr>
            <a:t>Conocimiento:</a:t>
          </a:r>
          <a:endParaRPr lang="es-CO" sz="1400" b="1" dirty="0">
            <a:solidFill>
              <a:schemeClr val="bg2"/>
            </a:solidFill>
            <a:latin typeface="Georgia" panose="02040502050405020303" pitchFamily="18" charset="0"/>
          </a:endParaRPr>
        </a:p>
      </dgm:t>
    </dgm:pt>
    <dgm:pt modelId="{F42DF332-6FF9-4C13-93A0-5F845908AFCB}" type="parTrans" cxnId="{847BFBE0-4BAE-49C4-B4BF-F46A8BBB8A99}">
      <dgm:prSet/>
      <dgm:spPr/>
      <dgm:t>
        <a:bodyPr/>
        <a:lstStyle/>
        <a:p>
          <a:endParaRPr lang="es-CO" sz="1400">
            <a:latin typeface="Georgia" panose="02040502050405020303" pitchFamily="18" charset="0"/>
          </a:endParaRPr>
        </a:p>
      </dgm:t>
    </dgm:pt>
    <dgm:pt modelId="{5210643E-B2E3-48AF-9D81-C992619E85F8}" type="sibTrans" cxnId="{847BFBE0-4BAE-49C4-B4BF-F46A8BBB8A99}">
      <dgm:prSet/>
      <dgm:spPr/>
      <dgm:t>
        <a:bodyPr/>
        <a:lstStyle/>
        <a:p>
          <a:endParaRPr lang="es-CO" sz="1400">
            <a:latin typeface="Georgia" panose="02040502050405020303" pitchFamily="18" charset="0"/>
          </a:endParaRPr>
        </a:p>
      </dgm:t>
    </dgm:pt>
    <dgm:pt modelId="{6425B31B-2406-4978-81D3-D61F9B155D4D}">
      <dgm:prSet custT="1"/>
      <dgm:spPr>
        <a:solidFill>
          <a:schemeClr val="bg2">
            <a:lumMod val="95000"/>
            <a:alpha val="90000"/>
          </a:schemeClr>
        </a:solidFill>
      </dgm:spPr>
      <dgm:t>
        <a:bodyPr/>
        <a:lstStyle/>
        <a:p>
          <a:r>
            <a:rPr lang="es-MX" sz="1400" dirty="0">
              <a:latin typeface="Georgia" panose="02040502050405020303" pitchFamily="18" charset="0"/>
            </a:rPr>
            <a:t>Conjunto diferenciado de actividades de enseñanza y aprendizaje, diseñadas para cumplir los objetivos o los resultados del aprendizaje definidos.</a:t>
          </a:r>
          <a:endParaRPr lang="es-CO" sz="1400" dirty="0">
            <a:latin typeface="Georgia" panose="02040502050405020303" pitchFamily="18" charset="0"/>
          </a:endParaRPr>
        </a:p>
      </dgm:t>
    </dgm:pt>
    <dgm:pt modelId="{EC668D6C-1AAD-4BCA-B192-8E75A25D1F79}" type="parTrans" cxnId="{9072D3E5-880C-4078-B740-452DACDEABB1}">
      <dgm:prSet/>
      <dgm:spPr/>
      <dgm:t>
        <a:bodyPr/>
        <a:lstStyle/>
        <a:p>
          <a:endParaRPr lang="es-CO" sz="1400">
            <a:latin typeface="Georgia" panose="02040502050405020303" pitchFamily="18" charset="0"/>
          </a:endParaRPr>
        </a:p>
      </dgm:t>
    </dgm:pt>
    <dgm:pt modelId="{BA02E967-F833-40D1-A58C-1CAEC4AB38D0}" type="sibTrans" cxnId="{9072D3E5-880C-4078-B740-452DACDEABB1}">
      <dgm:prSet/>
      <dgm:spPr/>
      <dgm:t>
        <a:bodyPr/>
        <a:lstStyle/>
        <a:p>
          <a:endParaRPr lang="es-CO" sz="1400">
            <a:latin typeface="Georgia" panose="02040502050405020303" pitchFamily="18" charset="0"/>
          </a:endParaRPr>
        </a:p>
      </dgm:t>
    </dgm:pt>
    <dgm:pt modelId="{A5BD445E-B2D6-4B8F-98B8-98578302C640}">
      <dgm:prSet custT="1"/>
      <dgm:spPr>
        <a:solidFill>
          <a:schemeClr val="bg2">
            <a:lumMod val="95000"/>
            <a:alpha val="90000"/>
          </a:schemeClr>
        </a:solidFill>
      </dgm:spPr>
      <dgm:t>
        <a:bodyPr/>
        <a:lstStyle/>
        <a:p>
          <a:r>
            <a:rPr lang="es-MX" sz="1400" dirty="0">
              <a:latin typeface="Georgia" panose="02040502050405020303" pitchFamily="18" charset="0"/>
            </a:rPr>
            <a:t>Conjunto consistente de cursos diseñados para cumplir los objetivos o los resultados del aprendizaje definidos y que conduce al reconocimiento,</a:t>
          </a:r>
          <a:endParaRPr lang="es-CO" sz="1400" dirty="0">
            <a:latin typeface="Georgia" panose="02040502050405020303" pitchFamily="18" charset="0"/>
          </a:endParaRPr>
        </a:p>
      </dgm:t>
    </dgm:pt>
    <dgm:pt modelId="{58388E21-9294-48C0-8401-150274AE4809}" type="parTrans" cxnId="{CB1AEE28-0865-43C2-A18B-14C740DF2A49}">
      <dgm:prSet/>
      <dgm:spPr/>
      <dgm:t>
        <a:bodyPr/>
        <a:lstStyle/>
        <a:p>
          <a:endParaRPr lang="es-CO" sz="1400">
            <a:latin typeface="Georgia" panose="02040502050405020303" pitchFamily="18" charset="0"/>
          </a:endParaRPr>
        </a:p>
      </dgm:t>
    </dgm:pt>
    <dgm:pt modelId="{B145EA46-5D94-43CB-A500-7EC1FB8F7D3E}" type="sibTrans" cxnId="{CB1AEE28-0865-43C2-A18B-14C740DF2A49}">
      <dgm:prSet/>
      <dgm:spPr/>
      <dgm:t>
        <a:bodyPr/>
        <a:lstStyle/>
        <a:p>
          <a:endParaRPr lang="es-CO" sz="1400">
            <a:latin typeface="Georgia" panose="02040502050405020303" pitchFamily="18" charset="0"/>
          </a:endParaRPr>
        </a:p>
      </dgm:t>
    </dgm:pt>
    <dgm:pt modelId="{33F53EE8-CE6D-418D-BE2F-D8F2A9E21D3F}">
      <dgm:prSet custT="1"/>
      <dgm:spPr>
        <a:solidFill>
          <a:schemeClr val="bg2">
            <a:lumMod val="95000"/>
            <a:alpha val="90000"/>
          </a:schemeClr>
        </a:solidFill>
      </dgm:spPr>
      <dgm:t>
        <a:bodyPr/>
        <a:lstStyle/>
        <a:p>
          <a:r>
            <a:rPr lang="es-MX" sz="1400" dirty="0">
              <a:latin typeface="Georgia" panose="02040502050405020303" pitchFamily="18" charset="0"/>
            </a:rPr>
            <a:t> Usabilidad de un producto, servicio, ambiente o instalación por personas dentro del rango más amplio de capacidades.</a:t>
          </a:r>
          <a:br>
            <a:rPr lang="es-MX" sz="1400" dirty="0">
              <a:latin typeface="Georgia" panose="02040502050405020303" pitchFamily="18" charset="0"/>
            </a:rPr>
          </a:br>
          <a:r>
            <a:rPr lang="es-MX" sz="1400" dirty="0">
              <a:latin typeface="Georgia" panose="02040502050405020303" pitchFamily="18" charset="0"/>
            </a:rPr>
            <a:t> </a:t>
          </a:r>
          <a:endParaRPr lang="es-CO" sz="1400" dirty="0">
            <a:latin typeface="Georgia" panose="02040502050405020303" pitchFamily="18" charset="0"/>
          </a:endParaRPr>
        </a:p>
      </dgm:t>
    </dgm:pt>
    <dgm:pt modelId="{92C1755A-6689-4987-AD32-D3E37E73C78B}" type="parTrans" cxnId="{AF9BE4CD-A12B-45C7-8D32-6C8424F58384}">
      <dgm:prSet/>
      <dgm:spPr/>
      <dgm:t>
        <a:bodyPr/>
        <a:lstStyle/>
        <a:p>
          <a:endParaRPr lang="es-CO" sz="1400">
            <a:latin typeface="Georgia" panose="02040502050405020303" pitchFamily="18" charset="0"/>
          </a:endParaRPr>
        </a:p>
      </dgm:t>
    </dgm:pt>
    <dgm:pt modelId="{6B64FD39-7A17-4C80-939C-7096D71B138E}" type="sibTrans" cxnId="{AF9BE4CD-A12B-45C7-8D32-6C8424F58384}">
      <dgm:prSet/>
      <dgm:spPr/>
      <dgm:t>
        <a:bodyPr/>
        <a:lstStyle/>
        <a:p>
          <a:endParaRPr lang="es-CO" sz="1400">
            <a:latin typeface="Georgia" panose="02040502050405020303" pitchFamily="18" charset="0"/>
          </a:endParaRPr>
        </a:p>
      </dgm:t>
    </dgm:pt>
    <dgm:pt modelId="{14E8296D-9694-49D7-854B-39FB2B059A6B}">
      <dgm:prSet custT="1"/>
      <dgm:spPr>
        <a:solidFill>
          <a:schemeClr val="bg2">
            <a:lumMod val="95000"/>
            <a:alpha val="90000"/>
          </a:schemeClr>
        </a:solidFill>
      </dgm:spPr>
      <dgm:t>
        <a:bodyPr/>
        <a:lstStyle/>
        <a:p>
          <a:r>
            <a:rPr lang="es-MX" sz="1300" dirty="0">
              <a:latin typeface="Georgia" panose="02040502050405020303" pitchFamily="18" charset="0"/>
            </a:rPr>
            <a:t>Trabajar con los estudiantes para ayudarlos y apoyarlos con el aprendizaje.</a:t>
          </a:r>
          <a:endParaRPr lang="es-CO" sz="1300" dirty="0">
            <a:latin typeface="Georgia" panose="02040502050405020303" pitchFamily="18" charset="0"/>
          </a:endParaRPr>
        </a:p>
      </dgm:t>
    </dgm:pt>
    <dgm:pt modelId="{4A81D2DA-12DC-4842-B5E7-87DFD38556F1}" type="parTrans" cxnId="{39687855-3892-4A9C-8F0D-CD671FF8A7F1}">
      <dgm:prSet/>
      <dgm:spPr/>
      <dgm:t>
        <a:bodyPr/>
        <a:lstStyle/>
        <a:p>
          <a:endParaRPr lang="es-CO" sz="1400">
            <a:latin typeface="Georgia" panose="02040502050405020303" pitchFamily="18" charset="0"/>
          </a:endParaRPr>
        </a:p>
      </dgm:t>
    </dgm:pt>
    <dgm:pt modelId="{03511E4F-DA4B-4F72-A57A-D90575350ADF}" type="sibTrans" cxnId="{39687855-3892-4A9C-8F0D-CD671FF8A7F1}">
      <dgm:prSet/>
      <dgm:spPr/>
      <dgm:t>
        <a:bodyPr/>
        <a:lstStyle/>
        <a:p>
          <a:endParaRPr lang="es-CO" sz="1400">
            <a:latin typeface="Georgia" panose="02040502050405020303" pitchFamily="18" charset="0"/>
          </a:endParaRPr>
        </a:p>
      </dgm:t>
    </dgm:pt>
    <dgm:pt modelId="{9A8DE3FB-7B67-4D6D-8B04-3E67C45464A3}">
      <dgm:prSet custT="1"/>
      <dgm:spPr>
        <a:solidFill>
          <a:schemeClr val="bg2">
            <a:lumMod val="95000"/>
            <a:alpha val="90000"/>
          </a:schemeClr>
        </a:solidFill>
      </dgm:spPr>
      <dgm:t>
        <a:bodyPr/>
        <a:lstStyle/>
        <a:p>
          <a:r>
            <a:rPr lang="es-MX" sz="1400" dirty="0">
              <a:latin typeface="Georgia" panose="02040502050405020303" pitchFamily="18" charset="0"/>
            </a:rPr>
            <a:t> Provisión o uso de oportunidades de aprendizaje a lo largo de la vida de las personas con el fin de fomentar su desarrollo continuo.</a:t>
          </a:r>
          <a:endParaRPr lang="es-CO" sz="1400" dirty="0">
            <a:latin typeface="Georgia" panose="02040502050405020303" pitchFamily="18" charset="0"/>
          </a:endParaRPr>
        </a:p>
      </dgm:t>
    </dgm:pt>
    <dgm:pt modelId="{D5BE2220-6DD3-428B-A597-7EAFBBE7FBFE}" type="parTrans" cxnId="{BD950C68-DBE6-4828-8795-64697658D4F6}">
      <dgm:prSet/>
      <dgm:spPr/>
      <dgm:t>
        <a:bodyPr/>
        <a:lstStyle/>
        <a:p>
          <a:endParaRPr lang="es-CO" sz="1400">
            <a:latin typeface="Georgia" panose="02040502050405020303" pitchFamily="18" charset="0"/>
          </a:endParaRPr>
        </a:p>
      </dgm:t>
    </dgm:pt>
    <dgm:pt modelId="{55448B0B-85AB-4C64-A90A-486221F6BA67}" type="sibTrans" cxnId="{BD950C68-DBE6-4828-8795-64697658D4F6}">
      <dgm:prSet/>
      <dgm:spPr/>
      <dgm:t>
        <a:bodyPr/>
        <a:lstStyle/>
        <a:p>
          <a:endParaRPr lang="es-CO" sz="1400">
            <a:latin typeface="Georgia" panose="02040502050405020303" pitchFamily="18" charset="0"/>
          </a:endParaRPr>
        </a:p>
      </dgm:t>
    </dgm:pt>
    <dgm:pt modelId="{0F9F81A3-9F08-4585-99B8-D5C417D30419}">
      <dgm:prSet custT="1"/>
      <dgm:spPr>
        <a:solidFill>
          <a:schemeClr val="bg2">
            <a:lumMod val="95000"/>
            <a:alpha val="90000"/>
          </a:schemeClr>
        </a:solidFill>
      </dgm:spPr>
      <dgm:t>
        <a:bodyPr/>
        <a:lstStyle/>
        <a:p>
          <a:r>
            <a:rPr lang="es-MX" sz="1400" dirty="0">
              <a:latin typeface="Georgia" panose="02040502050405020303" pitchFamily="18" charset="0"/>
            </a:rPr>
            <a:t>Conjunto de conocimiento que permiten a una persona dominar una actividad y tiene éxito en la realización de la tarea</a:t>
          </a:r>
          <a:endParaRPr lang="es-CO" sz="1400" dirty="0">
            <a:latin typeface="Georgia" panose="02040502050405020303" pitchFamily="18" charset="0"/>
          </a:endParaRPr>
        </a:p>
      </dgm:t>
    </dgm:pt>
    <dgm:pt modelId="{A4AEB855-561B-498C-9790-92B1C8FADBF0}" type="parTrans" cxnId="{A43824E9-19B0-4D46-84C7-2C69BBE2FA9D}">
      <dgm:prSet/>
      <dgm:spPr/>
      <dgm:t>
        <a:bodyPr/>
        <a:lstStyle/>
        <a:p>
          <a:endParaRPr lang="es-CO" sz="1400">
            <a:latin typeface="Georgia" panose="02040502050405020303" pitchFamily="18" charset="0"/>
          </a:endParaRPr>
        </a:p>
      </dgm:t>
    </dgm:pt>
    <dgm:pt modelId="{864D0805-F5D3-404E-A0A1-4C5F21A11125}" type="sibTrans" cxnId="{A43824E9-19B0-4D46-84C7-2C69BBE2FA9D}">
      <dgm:prSet/>
      <dgm:spPr/>
      <dgm:t>
        <a:bodyPr/>
        <a:lstStyle/>
        <a:p>
          <a:endParaRPr lang="es-CO" sz="1400">
            <a:latin typeface="Georgia" panose="02040502050405020303" pitchFamily="18" charset="0"/>
          </a:endParaRPr>
        </a:p>
      </dgm:t>
    </dgm:pt>
    <dgm:pt modelId="{44A9B792-9715-4432-A67C-27D272A75C5F}">
      <dgm:prSet custT="1"/>
      <dgm:spPr>
        <a:solidFill>
          <a:schemeClr val="bg2">
            <a:lumMod val="95000"/>
            <a:alpha val="90000"/>
          </a:schemeClr>
        </a:solidFill>
      </dgm:spPr>
      <dgm:t>
        <a:bodyPr/>
        <a:lstStyle/>
        <a:p>
          <a:r>
            <a:rPr lang="es-MX" sz="1400" dirty="0">
              <a:latin typeface="Georgia" panose="02040502050405020303" pitchFamily="18" charset="0"/>
            </a:rPr>
            <a:t>Hechos, información, principios o comprensión adquirida a través de la experiencia, investigación o educación.</a:t>
          </a:r>
          <a:endParaRPr lang="es-CO" sz="1400" dirty="0">
            <a:latin typeface="Georgia" panose="02040502050405020303" pitchFamily="18" charset="0"/>
          </a:endParaRPr>
        </a:p>
      </dgm:t>
    </dgm:pt>
    <dgm:pt modelId="{20B9EC1C-D300-48EF-A0AE-96BB99BEC196}" type="parTrans" cxnId="{61AE0213-0DC4-4A30-AB03-4D84D145F930}">
      <dgm:prSet/>
      <dgm:spPr/>
      <dgm:t>
        <a:bodyPr/>
        <a:lstStyle/>
        <a:p>
          <a:endParaRPr lang="es-CO" sz="1400">
            <a:latin typeface="Georgia" panose="02040502050405020303" pitchFamily="18" charset="0"/>
          </a:endParaRPr>
        </a:p>
      </dgm:t>
    </dgm:pt>
    <dgm:pt modelId="{56AC969A-9699-456F-955C-8D1E950C73B0}" type="sibTrans" cxnId="{61AE0213-0DC4-4A30-AB03-4D84D145F930}">
      <dgm:prSet/>
      <dgm:spPr/>
      <dgm:t>
        <a:bodyPr/>
        <a:lstStyle/>
        <a:p>
          <a:endParaRPr lang="es-CO" sz="1400">
            <a:latin typeface="Georgia" panose="02040502050405020303" pitchFamily="18" charset="0"/>
          </a:endParaRPr>
        </a:p>
      </dgm:t>
    </dgm:pt>
    <dgm:pt modelId="{956A3A1B-C9DC-4637-B558-A0BFDCE3000F}" type="pres">
      <dgm:prSet presAssocID="{B3650A32-69AE-4E8C-930C-84A579743607}" presName="Name0" presStyleCnt="0">
        <dgm:presLayoutVars>
          <dgm:dir/>
          <dgm:animLvl val="lvl"/>
          <dgm:resizeHandles val="exact"/>
        </dgm:presLayoutVars>
      </dgm:prSet>
      <dgm:spPr/>
    </dgm:pt>
    <dgm:pt modelId="{6BD31F7F-E0BC-4C93-B5BA-D75388E5983D}" type="pres">
      <dgm:prSet presAssocID="{E4964021-3B09-4EB7-A3C3-F19B92B00BDE}" presName="linNode" presStyleCnt="0"/>
      <dgm:spPr/>
    </dgm:pt>
    <dgm:pt modelId="{D9E38467-6EAB-4FB8-863F-D7CFFC5333A2}" type="pres">
      <dgm:prSet presAssocID="{E4964021-3B09-4EB7-A3C3-F19B92B00BDE}" presName="parentText" presStyleLbl="node1" presStyleIdx="0" presStyleCnt="7" custScaleX="41919">
        <dgm:presLayoutVars>
          <dgm:chMax val="1"/>
          <dgm:bulletEnabled val="1"/>
        </dgm:presLayoutVars>
      </dgm:prSet>
      <dgm:spPr/>
    </dgm:pt>
    <dgm:pt modelId="{C8A448D8-5403-4CC6-9447-4E860869BCCD}" type="pres">
      <dgm:prSet presAssocID="{E4964021-3B09-4EB7-A3C3-F19B92B00BDE}" presName="descendantText" presStyleLbl="alignAccFollowNode1" presStyleIdx="0" presStyleCnt="7" custScaleX="112397">
        <dgm:presLayoutVars>
          <dgm:bulletEnabled val="1"/>
        </dgm:presLayoutVars>
      </dgm:prSet>
      <dgm:spPr/>
    </dgm:pt>
    <dgm:pt modelId="{19EEA7AE-7111-4BEB-8F33-C20EA1BBF917}" type="pres">
      <dgm:prSet presAssocID="{F862D86C-8CB9-4B03-8675-2C417CFBA968}" presName="sp" presStyleCnt="0"/>
      <dgm:spPr/>
    </dgm:pt>
    <dgm:pt modelId="{19667844-7DC2-40E2-9C45-F47C03A9EDDE}" type="pres">
      <dgm:prSet presAssocID="{E2310703-4723-4CAD-8E9F-6A5447FFF5A6}" presName="linNode" presStyleCnt="0"/>
      <dgm:spPr/>
    </dgm:pt>
    <dgm:pt modelId="{4E0DF25A-30FE-4FB8-B185-B829BB62A55C}" type="pres">
      <dgm:prSet presAssocID="{E2310703-4723-4CAD-8E9F-6A5447FFF5A6}" presName="parentText" presStyleLbl="node1" presStyleIdx="1" presStyleCnt="7" custScaleX="41919">
        <dgm:presLayoutVars>
          <dgm:chMax val="1"/>
          <dgm:bulletEnabled val="1"/>
        </dgm:presLayoutVars>
      </dgm:prSet>
      <dgm:spPr/>
    </dgm:pt>
    <dgm:pt modelId="{14414182-15C6-4A8F-B7E6-E8445E9B6E97}" type="pres">
      <dgm:prSet presAssocID="{E2310703-4723-4CAD-8E9F-6A5447FFF5A6}" presName="descendantText" presStyleLbl="alignAccFollowNode1" presStyleIdx="1" presStyleCnt="7" custScaleX="112397">
        <dgm:presLayoutVars>
          <dgm:bulletEnabled val="1"/>
        </dgm:presLayoutVars>
      </dgm:prSet>
      <dgm:spPr/>
    </dgm:pt>
    <dgm:pt modelId="{57423B7F-F643-4956-BD36-85BECADB2B04}" type="pres">
      <dgm:prSet presAssocID="{95B720B7-50D1-4CA5-A42B-FB78A42A7B48}" presName="sp" presStyleCnt="0"/>
      <dgm:spPr/>
    </dgm:pt>
    <dgm:pt modelId="{10641DA4-3660-4450-BD86-DD39367CF3E7}" type="pres">
      <dgm:prSet presAssocID="{3B33E805-9748-4572-BDAE-D0F4D5BF509C}" presName="linNode" presStyleCnt="0"/>
      <dgm:spPr/>
    </dgm:pt>
    <dgm:pt modelId="{50FDAF3B-D8D5-4CF7-8B35-D06B28FD3C0D}" type="pres">
      <dgm:prSet presAssocID="{3B33E805-9748-4572-BDAE-D0F4D5BF509C}" presName="parentText" presStyleLbl="node1" presStyleIdx="2" presStyleCnt="7" custScaleX="41919">
        <dgm:presLayoutVars>
          <dgm:chMax val="1"/>
          <dgm:bulletEnabled val="1"/>
        </dgm:presLayoutVars>
      </dgm:prSet>
      <dgm:spPr/>
    </dgm:pt>
    <dgm:pt modelId="{15D4181A-7E39-4045-A5BD-44F90C997C36}" type="pres">
      <dgm:prSet presAssocID="{3B33E805-9748-4572-BDAE-D0F4D5BF509C}" presName="descendantText" presStyleLbl="alignAccFollowNode1" presStyleIdx="2" presStyleCnt="7" custScaleX="112397">
        <dgm:presLayoutVars>
          <dgm:bulletEnabled val="1"/>
        </dgm:presLayoutVars>
      </dgm:prSet>
      <dgm:spPr/>
    </dgm:pt>
    <dgm:pt modelId="{0C1186C9-7602-470A-B899-43125E21A776}" type="pres">
      <dgm:prSet presAssocID="{E9E2460C-DD5C-4BDB-B093-EA2F00FED9BB}" presName="sp" presStyleCnt="0"/>
      <dgm:spPr/>
    </dgm:pt>
    <dgm:pt modelId="{42F9C390-B3AE-4A23-9C4B-BAAED45FF1E9}" type="pres">
      <dgm:prSet presAssocID="{09FE5367-13D4-4558-8995-A7F5922FAA33}" presName="linNode" presStyleCnt="0"/>
      <dgm:spPr/>
    </dgm:pt>
    <dgm:pt modelId="{DB06BEE1-C912-42A6-A7CD-CE2DFAAF2148}" type="pres">
      <dgm:prSet presAssocID="{09FE5367-13D4-4558-8995-A7F5922FAA33}" presName="parentText" presStyleLbl="node1" presStyleIdx="3" presStyleCnt="7" custScaleX="41919">
        <dgm:presLayoutVars>
          <dgm:chMax val="1"/>
          <dgm:bulletEnabled val="1"/>
        </dgm:presLayoutVars>
      </dgm:prSet>
      <dgm:spPr/>
    </dgm:pt>
    <dgm:pt modelId="{D0484FD5-40F9-4BEF-9FBA-77706F623AC7}" type="pres">
      <dgm:prSet presAssocID="{09FE5367-13D4-4558-8995-A7F5922FAA33}" presName="descendantText" presStyleLbl="alignAccFollowNode1" presStyleIdx="3" presStyleCnt="7" custScaleX="112397" custScaleY="124196">
        <dgm:presLayoutVars>
          <dgm:bulletEnabled val="1"/>
        </dgm:presLayoutVars>
      </dgm:prSet>
      <dgm:spPr/>
    </dgm:pt>
    <dgm:pt modelId="{843B5F62-3BD4-4217-9BD4-DEE73B202B80}" type="pres">
      <dgm:prSet presAssocID="{37255654-AF13-48E3-90A1-8D7F18F6696E}" presName="sp" presStyleCnt="0"/>
      <dgm:spPr/>
    </dgm:pt>
    <dgm:pt modelId="{5C03FCC5-8870-4DEF-B78D-AF13E9A0F43A}" type="pres">
      <dgm:prSet presAssocID="{E4553229-F7F5-4ACD-B323-C3597B204316}" presName="linNode" presStyleCnt="0"/>
      <dgm:spPr/>
    </dgm:pt>
    <dgm:pt modelId="{4CB5A8FC-BD85-4BB8-BCCA-9ACF1AE0C9C8}" type="pres">
      <dgm:prSet presAssocID="{E4553229-F7F5-4ACD-B323-C3597B204316}" presName="parentText" presStyleLbl="node1" presStyleIdx="4" presStyleCnt="7" custScaleX="41919">
        <dgm:presLayoutVars>
          <dgm:chMax val="1"/>
          <dgm:bulletEnabled val="1"/>
        </dgm:presLayoutVars>
      </dgm:prSet>
      <dgm:spPr/>
    </dgm:pt>
    <dgm:pt modelId="{F2C247D9-2FB5-4F13-8C53-BF789F9B0783}" type="pres">
      <dgm:prSet presAssocID="{E4553229-F7F5-4ACD-B323-C3597B204316}" presName="descendantText" presStyleLbl="alignAccFollowNode1" presStyleIdx="4" presStyleCnt="7" custScaleX="112397">
        <dgm:presLayoutVars>
          <dgm:bulletEnabled val="1"/>
        </dgm:presLayoutVars>
      </dgm:prSet>
      <dgm:spPr/>
    </dgm:pt>
    <dgm:pt modelId="{252E3699-F053-4D94-8838-CC9521C56134}" type="pres">
      <dgm:prSet presAssocID="{D0857A49-5E01-469E-918C-D8A887BA0719}" presName="sp" presStyleCnt="0"/>
      <dgm:spPr/>
    </dgm:pt>
    <dgm:pt modelId="{30D351DC-F179-4FFD-8F37-4516B7FA69CF}" type="pres">
      <dgm:prSet presAssocID="{F866F764-D694-4591-BB88-84DC5EEBFE02}" presName="linNode" presStyleCnt="0"/>
      <dgm:spPr/>
    </dgm:pt>
    <dgm:pt modelId="{5DA36317-292A-4E68-80A3-4F5ACC3C07C3}" type="pres">
      <dgm:prSet presAssocID="{F866F764-D694-4591-BB88-84DC5EEBFE02}" presName="parentText" presStyleLbl="node1" presStyleIdx="5" presStyleCnt="7" custScaleX="41919">
        <dgm:presLayoutVars>
          <dgm:chMax val="1"/>
          <dgm:bulletEnabled val="1"/>
        </dgm:presLayoutVars>
      </dgm:prSet>
      <dgm:spPr/>
    </dgm:pt>
    <dgm:pt modelId="{0C00E358-57A7-42AE-9B77-755729E03DE7}" type="pres">
      <dgm:prSet presAssocID="{F866F764-D694-4591-BB88-84DC5EEBFE02}" presName="descendantText" presStyleLbl="alignAccFollowNode1" presStyleIdx="5" presStyleCnt="7" custScaleX="112397">
        <dgm:presLayoutVars>
          <dgm:bulletEnabled val="1"/>
        </dgm:presLayoutVars>
      </dgm:prSet>
      <dgm:spPr/>
    </dgm:pt>
    <dgm:pt modelId="{182D64FB-4A3B-4D92-94EC-D7A2F6D56C19}" type="pres">
      <dgm:prSet presAssocID="{3A71E845-5EFB-4397-BD05-66AD8B47529B}" presName="sp" presStyleCnt="0"/>
      <dgm:spPr/>
    </dgm:pt>
    <dgm:pt modelId="{52600CE9-2DFB-4F41-A71D-9227536C8D76}" type="pres">
      <dgm:prSet presAssocID="{314851BB-85D3-42BE-A9F2-A661E562A358}" presName="linNode" presStyleCnt="0"/>
      <dgm:spPr/>
    </dgm:pt>
    <dgm:pt modelId="{19F6A536-FD8A-426E-87F6-BE76404692DF}" type="pres">
      <dgm:prSet presAssocID="{314851BB-85D3-42BE-A9F2-A661E562A358}" presName="parentText" presStyleLbl="node1" presStyleIdx="6" presStyleCnt="7" custScaleX="41919">
        <dgm:presLayoutVars>
          <dgm:chMax val="1"/>
          <dgm:bulletEnabled val="1"/>
        </dgm:presLayoutVars>
      </dgm:prSet>
      <dgm:spPr/>
    </dgm:pt>
    <dgm:pt modelId="{F92CD7C8-29F0-48BB-8DE6-41FBA0A41406}" type="pres">
      <dgm:prSet presAssocID="{314851BB-85D3-42BE-A9F2-A661E562A358}" presName="descendantText" presStyleLbl="alignAccFollowNode1" presStyleIdx="6" presStyleCnt="7" custScaleX="112397">
        <dgm:presLayoutVars>
          <dgm:bulletEnabled val="1"/>
        </dgm:presLayoutVars>
      </dgm:prSet>
      <dgm:spPr/>
    </dgm:pt>
  </dgm:ptLst>
  <dgm:cxnLst>
    <dgm:cxn modelId="{86E79800-3ECD-456D-BD1B-6F6399DE401F}" srcId="{B3650A32-69AE-4E8C-930C-84A579743607}" destId="{E4553229-F7F5-4ACD-B323-C3597B204316}" srcOrd="4" destOrd="0" parTransId="{916885D9-1398-4D68-89A2-582F19024838}" sibTransId="{D0857A49-5E01-469E-918C-D8A887BA0719}"/>
    <dgm:cxn modelId="{61AE0213-0DC4-4A30-AB03-4D84D145F930}" srcId="{314851BB-85D3-42BE-A9F2-A661E562A358}" destId="{44A9B792-9715-4432-A67C-27D272A75C5F}" srcOrd="0" destOrd="0" parTransId="{20B9EC1C-D300-48EF-A0AE-96BB99BEC196}" sibTransId="{56AC969A-9699-456F-955C-8D1E950C73B0}"/>
    <dgm:cxn modelId="{4CE88E1F-8C04-45C6-99B2-4B2E1E16C745}" type="presOf" srcId="{B3650A32-69AE-4E8C-930C-84A579743607}" destId="{956A3A1B-C9DC-4637-B558-A0BFDCE3000F}" srcOrd="0" destOrd="0" presId="urn:microsoft.com/office/officeart/2005/8/layout/vList5"/>
    <dgm:cxn modelId="{29F4A620-2FA3-48AC-AA11-2C4FD19177C6}" type="presOf" srcId="{33F53EE8-CE6D-418D-BE2F-D8F2A9E21D3F}" destId="{15D4181A-7E39-4045-A5BD-44F90C997C36}" srcOrd="0" destOrd="0" presId="urn:microsoft.com/office/officeart/2005/8/layout/vList5"/>
    <dgm:cxn modelId="{F12EAC23-3896-4CEB-8D95-5D4F70C04CBA}" type="presOf" srcId="{0F9F81A3-9F08-4585-99B8-D5C417D30419}" destId="{0C00E358-57A7-42AE-9B77-755729E03DE7}" srcOrd="0" destOrd="0" presId="urn:microsoft.com/office/officeart/2005/8/layout/vList5"/>
    <dgm:cxn modelId="{CB1AEE28-0865-43C2-A18B-14C740DF2A49}" srcId="{E2310703-4723-4CAD-8E9F-6A5447FFF5A6}" destId="{A5BD445E-B2D6-4B8F-98B8-98578302C640}" srcOrd="0" destOrd="0" parTransId="{58388E21-9294-48C0-8401-150274AE4809}" sibTransId="{B145EA46-5D94-43CB-A500-7EC1FB8F7D3E}"/>
    <dgm:cxn modelId="{EFD7A62F-0D39-4B84-AB60-7780717E02B4}" type="presOf" srcId="{3B33E805-9748-4572-BDAE-D0F4D5BF509C}" destId="{50FDAF3B-D8D5-4CF7-8B35-D06B28FD3C0D}" srcOrd="0" destOrd="0" presId="urn:microsoft.com/office/officeart/2005/8/layout/vList5"/>
    <dgm:cxn modelId="{D232EC35-A1A8-498E-ADCA-BA85A69219C8}" type="presOf" srcId="{1AFC88E8-CFAC-4330-8F7E-3EB95DCEEE30}" destId="{C8A448D8-5403-4CC6-9447-4E860869BCCD}" srcOrd="0" destOrd="1" presId="urn:microsoft.com/office/officeart/2005/8/layout/vList5"/>
    <dgm:cxn modelId="{5EDDC53B-9F69-4429-9EE1-141FBE6AD271}" srcId="{B3650A32-69AE-4E8C-930C-84A579743607}" destId="{E2310703-4723-4CAD-8E9F-6A5447FFF5A6}" srcOrd="1" destOrd="0" parTransId="{367B202F-8C43-48CA-A713-6AF45680BE14}" sibTransId="{95B720B7-50D1-4CA5-A42B-FB78A42A7B48}"/>
    <dgm:cxn modelId="{7B89D95C-F8C1-40D2-9628-EFC207152466}" srcId="{F866F764-D694-4591-BB88-84DC5EEBFE02}" destId="{A8948EB3-709E-4D65-AEB9-5ABB13B74D73}" srcOrd="1" destOrd="0" parTransId="{0C5378A5-7DEE-4FAE-AE15-C445AC916FE2}" sibTransId="{90EFD436-1B40-4504-B342-FC7D892F9A7F}"/>
    <dgm:cxn modelId="{D86CF25D-9CD2-4DCA-BC64-21CBDAC93E4C}" type="presOf" srcId="{314851BB-85D3-42BE-A9F2-A661E562A358}" destId="{19F6A536-FD8A-426E-87F6-BE76404692DF}" srcOrd="0" destOrd="0" presId="urn:microsoft.com/office/officeart/2005/8/layout/vList5"/>
    <dgm:cxn modelId="{2FD5AA62-202C-4284-A7FC-FD815FAFCB8A}" srcId="{E4964021-3B09-4EB7-A3C3-F19B92B00BDE}" destId="{1AFC88E8-CFAC-4330-8F7E-3EB95DCEEE30}" srcOrd="1" destOrd="0" parTransId="{81DC5CF0-90F7-4834-B8E0-15A963F80B48}" sibTransId="{E26B81AD-47E3-4C33-9E4E-9777A0C7DA3C}"/>
    <dgm:cxn modelId="{EBBBB966-726B-40D1-9752-F47C7F9B2C7C}" type="presOf" srcId="{E2310703-4723-4CAD-8E9F-6A5447FFF5A6}" destId="{4E0DF25A-30FE-4FB8-B185-B829BB62A55C}" srcOrd="0" destOrd="0" presId="urn:microsoft.com/office/officeart/2005/8/layout/vList5"/>
    <dgm:cxn modelId="{BD950C68-DBE6-4828-8795-64697658D4F6}" srcId="{E4553229-F7F5-4ACD-B323-C3597B204316}" destId="{9A8DE3FB-7B67-4D6D-8B04-3E67C45464A3}" srcOrd="0" destOrd="0" parTransId="{D5BE2220-6DD3-428B-A597-7EAFBBE7FBFE}" sibTransId="{55448B0B-85AB-4C64-A90A-486221F6BA67}"/>
    <dgm:cxn modelId="{6AD7E549-1153-4F95-BAC5-31E919FD931C}" type="presOf" srcId="{6425B31B-2406-4978-81D3-D61F9B155D4D}" destId="{C8A448D8-5403-4CC6-9447-4E860869BCCD}" srcOrd="0" destOrd="0" presId="urn:microsoft.com/office/officeart/2005/8/layout/vList5"/>
    <dgm:cxn modelId="{A589826C-EDFC-472C-9BC8-F7E41871E6DA}" srcId="{B3650A32-69AE-4E8C-930C-84A579743607}" destId="{3B33E805-9748-4572-BDAE-D0F4D5BF509C}" srcOrd="2" destOrd="0" parTransId="{BAD1ADF8-B292-4D6C-9C3F-9E65383710C0}" sibTransId="{E9E2460C-DD5C-4BDB-B093-EA2F00FED9BB}"/>
    <dgm:cxn modelId="{A848954D-D339-4441-BCDC-41344B2E1F8E}" type="presOf" srcId="{E4964021-3B09-4EB7-A3C3-F19B92B00BDE}" destId="{D9E38467-6EAB-4FB8-863F-D7CFFC5333A2}" srcOrd="0" destOrd="0" presId="urn:microsoft.com/office/officeart/2005/8/layout/vList5"/>
    <dgm:cxn modelId="{39687855-3892-4A9C-8F0D-CD671FF8A7F1}" srcId="{09FE5367-13D4-4558-8995-A7F5922FAA33}" destId="{14E8296D-9694-49D7-854B-39FB2B059A6B}" srcOrd="0" destOrd="0" parTransId="{4A81D2DA-12DC-4842-B5E7-87DFD38556F1}" sibTransId="{03511E4F-DA4B-4F72-A57A-D90575350ADF}"/>
    <dgm:cxn modelId="{FFF17A75-A772-4982-8AC9-4169241D3BA4}" type="presOf" srcId="{09FE5367-13D4-4558-8995-A7F5922FAA33}" destId="{DB06BEE1-C912-42A6-A7CD-CE2DFAAF2148}" srcOrd="0" destOrd="0" presId="urn:microsoft.com/office/officeart/2005/8/layout/vList5"/>
    <dgm:cxn modelId="{8CEE2D7A-AF21-4C18-A36D-F1C3078BB937}" srcId="{09FE5367-13D4-4558-8995-A7F5922FAA33}" destId="{844E1702-A440-4BE5-AD95-B40E1A50B263}" srcOrd="2" destOrd="0" parTransId="{C2628C25-1BC0-4C85-936B-D7D4F71900F9}" sibTransId="{A41C2425-7124-40B5-8755-A59C9DA12889}"/>
    <dgm:cxn modelId="{FD0B777B-E9AC-44BA-A2CA-EF37C651F627}" type="presOf" srcId="{14E8296D-9694-49D7-854B-39FB2B059A6B}" destId="{D0484FD5-40F9-4BEF-9FBA-77706F623AC7}" srcOrd="0" destOrd="0" presId="urn:microsoft.com/office/officeart/2005/8/layout/vList5"/>
    <dgm:cxn modelId="{97B9DC82-7EC3-4972-AE0B-B944D42844FB}" type="presOf" srcId="{E4553229-F7F5-4ACD-B323-C3597B204316}" destId="{4CB5A8FC-BD85-4BB8-BCCA-9ACF1AE0C9C8}" srcOrd="0" destOrd="0" presId="urn:microsoft.com/office/officeart/2005/8/layout/vList5"/>
    <dgm:cxn modelId="{08672184-9EFF-4BBB-95F3-955CB2A71790}" srcId="{B3650A32-69AE-4E8C-930C-84A579743607}" destId="{E4964021-3B09-4EB7-A3C3-F19B92B00BDE}" srcOrd="0" destOrd="0" parTransId="{F449096A-904E-4503-A212-0442471D4AAB}" sibTransId="{F862D86C-8CB9-4B03-8675-2C417CFBA968}"/>
    <dgm:cxn modelId="{0C749A93-A3B3-49F6-B9BA-17073112B210}" type="presOf" srcId="{844E1702-A440-4BE5-AD95-B40E1A50B263}" destId="{D0484FD5-40F9-4BEF-9FBA-77706F623AC7}" srcOrd="0" destOrd="2" presId="urn:microsoft.com/office/officeart/2005/8/layout/vList5"/>
    <dgm:cxn modelId="{C79B37A7-9082-4504-9750-E0957C24BFDE}" srcId="{B3650A32-69AE-4E8C-930C-84A579743607}" destId="{F866F764-D694-4591-BB88-84DC5EEBFE02}" srcOrd="5" destOrd="0" parTransId="{DF33BDF4-C386-419A-AEB7-C08CADD4B6A5}" sibTransId="{3A71E845-5EFB-4397-BD05-66AD8B47529B}"/>
    <dgm:cxn modelId="{81A6F0AC-14A9-4BE3-A469-091C73B8D56A}" type="presOf" srcId="{44A9B792-9715-4432-A67C-27D272A75C5F}" destId="{F92CD7C8-29F0-48BB-8DE6-41FBA0A41406}" srcOrd="0" destOrd="0" presId="urn:microsoft.com/office/officeart/2005/8/layout/vList5"/>
    <dgm:cxn modelId="{EBC56BCD-C02A-4BE9-A620-F24EE0F74AEE}" srcId="{B3650A32-69AE-4E8C-930C-84A579743607}" destId="{09FE5367-13D4-4558-8995-A7F5922FAA33}" srcOrd="3" destOrd="0" parTransId="{7567F9C1-C1C7-4CB9-B7EB-544D94C24F4C}" sibTransId="{37255654-AF13-48E3-90A1-8D7F18F6696E}"/>
    <dgm:cxn modelId="{AF9BE4CD-A12B-45C7-8D32-6C8424F58384}" srcId="{3B33E805-9748-4572-BDAE-D0F4D5BF509C}" destId="{33F53EE8-CE6D-418D-BE2F-D8F2A9E21D3F}" srcOrd="0" destOrd="0" parTransId="{92C1755A-6689-4987-AD32-D3E37E73C78B}" sibTransId="{6B64FD39-7A17-4C80-939C-7096D71B138E}"/>
    <dgm:cxn modelId="{1C5D12D0-50BE-4EC1-BAB4-2D03B9B4555D}" type="presOf" srcId="{A8948EB3-709E-4D65-AEB9-5ABB13B74D73}" destId="{0C00E358-57A7-42AE-9B77-755729E03DE7}" srcOrd="0" destOrd="1" presId="urn:microsoft.com/office/officeart/2005/8/layout/vList5"/>
    <dgm:cxn modelId="{867C68D6-3AB6-499B-A4D0-869220D16D7E}" type="presOf" srcId="{A5BD445E-B2D6-4B8F-98B8-98578302C640}" destId="{14414182-15C6-4A8F-B7E6-E8445E9B6E97}" srcOrd="0" destOrd="0" presId="urn:microsoft.com/office/officeart/2005/8/layout/vList5"/>
    <dgm:cxn modelId="{A329BCDF-C2C3-4EC6-9F3F-FE3C8985258B}" type="presOf" srcId="{2F4B6D44-568F-44AB-90D0-E68B132D5D03}" destId="{D0484FD5-40F9-4BEF-9FBA-77706F623AC7}" srcOrd="0" destOrd="1" presId="urn:microsoft.com/office/officeart/2005/8/layout/vList5"/>
    <dgm:cxn modelId="{847BFBE0-4BAE-49C4-B4BF-F46A8BBB8A99}" srcId="{B3650A32-69AE-4E8C-930C-84A579743607}" destId="{314851BB-85D3-42BE-A9F2-A661E562A358}" srcOrd="6" destOrd="0" parTransId="{F42DF332-6FF9-4C13-93A0-5F845908AFCB}" sibTransId="{5210643E-B2E3-48AF-9D81-C992619E85F8}"/>
    <dgm:cxn modelId="{9072D3E5-880C-4078-B740-452DACDEABB1}" srcId="{E4964021-3B09-4EB7-A3C3-F19B92B00BDE}" destId="{6425B31B-2406-4978-81D3-D61F9B155D4D}" srcOrd="0" destOrd="0" parTransId="{EC668D6C-1AAD-4BCA-B192-8E75A25D1F79}" sibTransId="{BA02E967-F833-40D1-A58C-1CAEC4AB38D0}"/>
    <dgm:cxn modelId="{A43824E9-19B0-4D46-84C7-2C69BBE2FA9D}" srcId="{F866F764-D694-4591-BB88-84DC5EEBFE02}" destId="{0F9F81A3-9F08-4585-99B8-D5C417D30419}" srcOrd="0" destOrd="0" parTransId="{A4AEB855-561B-498C-9790-92B1C8FADBF0}" sibTransId="{864D0805-F5D3-404E-A0A1-4C5F21A11125}"/>
    <dgm:cxn modelId="{F7025DED-07F3-428B-A2F0-09BB978F9C67}" srcId="{09FE5367-13D4-4558-8995-A7F5922FAA33}" destId="{2F4B6D44-568F-44AB-90D0-E68B132D5D03}" srcOrd="1" destOrd="0" parTransId="{9F71BC9E-C680-4621-B578-E70378EAF531}" sibTransId="{9BB77CD3-EA98-4C63-AB43-031F81835885}"/>
    <dgm:cxn modelId="{9ECF93ED-5658-4DFA-A4B5-8E66C9F70A28}" type="presOf" srcId="{9A8DE3FB-7B67-4D6D-8B04-3E67C45464A3}" destId="{F2C247D9-2FB5-4F13-8C53-BF789F9B0783}" srcOrd="0" destOrd="0" presId="urn:microsoft.com/office/officeart/2005/8/layout/vList5"/>
    <dgm:cxn modelId="{9CA046F3-1150-408E-9E89-9D24D7879C88}" type="presOf" srcId="{F866F764-D694-4591-BB88-84DC5EEBFE02}" destId="{5DA36317-292A-4E68-80A3-4F5ACC3C07C3}" srcOrd="0" destOrd="0" presId="urn:microsoft.com/office/officeart/2005/8/layout/vList5"/>
    <dgm:cxn modelId="{FA191352-F1D5-4BE6-91B8-0AE3593B9559}" type="presParOf" srcId="{956A3A1B-C9DC-4637-B558-A0BFDCE3000F}" destId="{6BD31F7F-E0BC-4C93-B5BA-D75388E5983D}" srcOrd="0" destOrd="0" presId="urn:microsoft.com/office/officeart/2005/8/layout/vList5"/>
    <dgm:cxn modelId="{195DCCE6-3E44-45FD-A1B5-4C6308B6B437}" type="presParOf" srcId="{6BD31F7F-E0BC-4C93-B5BA-D75388E5983D}" destId="{D9E38467-6EAB-4FB8-863F-D7CFFC5333A2}" srcOrd="0" destOrd="0" presId="urn:microsoft.com/office/officeart/2005/8/layout/vList5"/>
    <dgm:cxn modelId="{580DC5A2-F1CF-403E-AFDA-4ACC664FAAC9}" type="presParOf" srcId="{6BD31F7F-E0BC-4C93-B5BA-D75388E5983D}" destId="{C8A448D8-5403-4CC6-9447-4E860869BCCD}" srcOrd="1" destOrd="0" presId="urn:microsoft.com/office/officeart/2005/8/layout/vList5"/>
    <dgm:cxn modelId="{154A98D0-C79A-40BC-8700-E75F096A40FA}" type="presParOf" srcId="{956A3A1B-C9DC-4637-B558-A0BFDCE3000F}" destId="{19EEA7AE-7111-4BEB-8F33-C20EA1BBF917}" srcOrd="1" destOrd="0" presId="urn:microsoft.com/office/officeart/2005/8/layout/vList5"/>
    <dgm:cxn modelId="{88D695F3-EE27-460E-A292-B0610DFB2C6C}" type="presParOf" srcId="{956A3A1B-C9DC-4637-B558-A0BFDCE3000F}" destId="{19667844-7DC2-40E2-9C45-F47C03A9EDDE}" srcOrd="2" destOrd="0" presId="urn:microsoft.com/office/officeart/2005/8/layout/vList5"/>
    <dgm:cxn modelId="{345BC730-576D-43D6-9616-52434E645192}" type="presParOf" srcId="{19667844-7DC2-40E2-9C45-F47C03A9EDDE}" destId="{4E0DF25A-30FE-4FB8-B185-B829BB62A55C}" srcOrd="0" destOrd="0" presId="urn:microsoft.com/office/officeart/2005/8/layout/vList5"/>
    <dgm:cxn modelId="{61D36E19-278E-425A-AA21-497EF3BD1F09}" type="presParOf" srcId="{19667844-7DC2-40E2-9C45-F47C03A9EDDE}" destId="{14414182-15C6-4A8F-B7E6-E8445E9B6E97}" srcOrd="1" destOrd="0" presId="urn:microsoft.com/office/officeart/2005/8/layout/vList5"/>
    <dgm:cxn modelId="{3D2DE942-30D4-4856-9F47-166CDFD2240C}" type="presParOf" srcId="{956A3A1B-C9DC-4637-B558-A0BFDCE3000F}" destId="{57423B7F-F643-4956-BD36-85BECADB2B04}" srcOrd="3" destOrd="0" presId="urn:microsoft.com/office/officeart/2005/8/layout/vList5"/>
    <dgm:cxn modelId="{C8B9742B-0A72-40E6-A78D-1C2294C6ECE8}" type="presParOf" srcId="{956A3A1B-C9DC-4637-B558-A0BFDCE3000F}" destId="{10641DA4-3660-4450-BD86-DD39367CF3E7}" srcOrd="4" destOrd="0" presId="urn:microsoft.com/office/officeart/2005/8/layout/vList5"/>
    <dgm:cxn modelId="{461202AA-BC64-48A7-9298-9301E08CA866}" type="presParOf" srcId="{10641DA4-3660-4450-BD86-DD39367CF3E7}" destId="{50FDAF3B-D8D5-4CF7-8B35-D06B28FD3C0D}" srcOrd="0" destOrd="0" presId="urn:microsoft.com/office/officeart/2005/8/layout/vList5"/>
    <dgm:cxn modelId="{9BBEE8CE-9706-46F7-90DC-525A842F3185}" type="presParOf" srcId="{10641DA4-3660-4450-BD86-DD39367CF3E7}" destId="{15D4181A-7E39-4045-A5BD-44F90C997C36}" srcOrd="1" destOrd="0" presId="urn:microsoft.com/office/officeart/2005/8/layout/vList5"/>
    <dgm:cxn modelId="{26BE56EE-2A0E-442C-AE4D-C5B97D994B46}" type="presParOf" srcId="{956A3A1B-C9DC-4637-B558-A0BFDCE3000F}" destId="{0C1186C9-7602-470A-B899-43125E21A776}" srcOrd="5" destOrd="0" presId="urn:microsoft.com/office/officeart/2005/8/layout/vList5"/>
    <dgm:cxn modelId="{1F2CCAFE-8C76-4D4F-9864-AF7A0199D8EB}" type="presParOf" srcId="{956A3A1B-C9DC-4637-B558-A0BFDCE3000F}" destId="{42F9C390-B3AE-4A23-9C4B-BAAED45FF1E9}" srcOrd="6" destOrd="0" presId="urn:microsoft.com/office/officeart/2005/8/layout/vList5"/>
    <dgm:cxn modelId="{6F980EF5-97FC-477F-B1F7-19C2FEDB43F0}" type="presParOf" srcId="{42F9C390-B3AE-4A23-9C4B-BAAED45FF1E9}" destId="{DB06BEE1-C912-42A6-A7CD-CE2DFAAF2148}" srcOrd="0" destOrd="0" presId="urn:microsoft.com/office/officeart/2005/8/layout/vList5"/>
    <dgm:cxn modelId="{38AC3940-BA5A-44AE-B01E-90A99A1CFA02}" type="presParOf" srcId="{42F9C390-B3AE-4A23-9C4B-BAAED45FF1E9}" destId="{D0484FD5-40F9-4BEF-9FBA-77706F623AC7}" srcOrd="1" destOrd="0" presId="urn:microsoft.com/office/officeart/2005/8/layout/vList5"/>
    <dgm:cxn modelId="{44B01C54-EADC-486A-BB9C-62B24371901E}" type="presParOf" srcId="{956A3A1B-C9DC-4637-B558-A0BFDCE3000F}" destId="{843B5F62-3BD4-4217-9BD4-DEE73B202B80}" srcOrd="7" destOrd="0" presId="urn:microsoft.com/office/officeart/2005/8/layout/vList5"/>
    <dgm:cxn modelId="{C78EE139-1B57-4E07-B53A-C4D954E86CAF}" type="presParOf" srcId="{956A3A1B-C9DC-4637-B558-A0BFDCE3000F}" destId="{5C03FCC5-8870-4DEF-B78D-AF13E9A0F43A}" srcOrd="8" destOrd="0" presId="urn:microsoft.com/office/officeart/2005/8/layout/vList5"/>
    <dgm:cxn modelId="{FEAB3AD1-E07E-4648-A87A-5850A26BB1E4}" type="presParOf" srcId="{5C03FCC5-8870-4DEF-B78D-AF13E9A0F43A}" destId="{4CB5A8FC-BD85-4BB8-BCCA-9ACF1AE0C9C8}" srcOrd="0" destOrd="0" presId="urn:microsoft.com/office/officeart/2005/8/layout/vList5"/>
    <dgm:cxn modelId="{570C9607-BE89-4269-82C1-65A4732623D0}" type="presParOf" srcId="{5C03FCC5-8870-4DEF-B78D-AF13E9A0F43A}" destId="{F2C247D9-2FB5-4F13-8C53-BF789F9B0783}" srcOrd="1" destOrd="0" presId="urn:microsoft.com/office/officeart/2005/8/layout/vList5"/>
    <dgm:cxn modelId="{53996E7D-9548-415A-9ED7-39C0C793D018}" type="presParOf" srcId="{956A3A1B-C9DC-4637-B558-A0BFDCE3000F}" destId="{252E3699-F053-4D94-8838-CC9521C56134}" srcOrd="9" destOrd="0" presId="urn:microsoft.com/office/officeart/2005/8/layout/vList5"/>
    <dgm:cxn modelId="{962D26FE-4DEE-4E77-BD64-CA056C1A5454}" type="presParOf" srcId="{956A3A1B-C9DC-4637-B558-A0BFDCE3000F}" destId="{30D351DC-F179-4FFD-8F37-4516B7FA69CF}" srcOrd="10" destOrd="0" presId="urn:microsoft.com/office/officeart/2005/8/layout/vList5"/>
    <dgm:cxn modelId="{51A0D791-4EB7-4B4E-B02E-7312AF90DDD2}" type="presParOf" srcId="{30D351DC-F179-4FFD-8F37-4516B7FA69CF}" destId="{5DA36317-292A-4E68-80A3-4F5ACC3C07C3}" srcOrd="0" destOrd="0" presId="urn:microsoft.com/office/officeart/2005/8/layout/vList5"/>
    <dgm:cxn modelId="{714EFC38-0BDD-4181-98FE-061E81362610}" type="presParOf" srcId="{30D351DC-F179-4FFD-8F37-4516B7FA69CF}" destId="{0C00E358-57A7-42AE-9B77-755729E03DE7}" srcOrd="1" destOrd="0" presId="urn:microsoft.com/office/officeart/2005/8/layout/vList5"/>
    <dgm:cxn modelId="{66C85D11-DE77-41A8-B4F6-838AB8939866}" type="presParOf" srcId="{956A3A1B-C9DC-4637-B558-A0BFDCE3000F}" destId="{182D64FB-4A3B-4D92-94EC-D7A2F6D56C19}" srcOrd="11" destOrd="0" presId="urn:microsoft.com/office/officeart/2005/8/layout/vList5"/>
    <dgm:cxn modelId="{5B5B2A7A-EAED-45CB-8826-1F92C6C2F8B1}" type="presParOf" srcId="{956A3A1B-C9DC-4637-B558-A0BFDCE3000F}" destId="{52600CE9-2DFB-4F41-A71D-9227536C8D76}" srcOrd="12" destOrd="0" presId="urn:microsoft.com/office/officeart/2005/8/layout/vList5"/>
    <dgm:cxn modelId="{04E0AA08-1C65-47C6-87B0-1475BA0A1882}" type="presParOf" srcId="{52600CE9-2DFB-4F41-A71D-9227536C8D76}" destId="{19F6A536-FD8A-426E-87F6-BE76404692DF}" srcOrd="0" destOrd="0" presId="urn:microsoft.com/office/officeart/2005/8/layout/vList5"/>
    <dgm:cxn modelId="{D222D273-C8A5-49F1-814E-6016406D7A29}" type="presParOf" srcId="{52600CE9-2DFB-4F41-A71D-9227536C8D76}" destId="{F92CD7C8-29F0-48BB-8DE6-41FBA0A414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50A32-69AE-4E8C-930C-84A579743607}"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s-CO"/>
        </a:p>
      </dgm:t>
    </dgm:pt>
    <dgm:pt modelId="{E4964021-3B09-4EB7-A3C3-F19B92B00BDE}">
      <dgm:prSet custT="1"/>
      <dgm:spPr>
        <a:solidFill>
          <a:schemeClr val="accent4"/>
        </a:solidFill>
      </dgm:spPr>
      <dgm:t>
        <a:bodyPr/>
        <a:lstStyle/>
        <a:p>
          <a:r>
            <a:rPr lang="es-MX" sz="1400" b="1" i="0" dirty="0">
              <a:solidFill>
                <a:schemeClr val="bg2"/>
              </a:solidFill>
              <a:effectLst/>
              <a:latin typeface="Georgia" panose="02040502050405020303" pitchFamily="18" charset="0"/>
            </a:rPr>
            <a:t>Servicio educativo: </a:t>
          </a:r>
          <a:endParaRPr lang="es-CO" sz="1400" b="1" dirty="0">
            <a:solidFill>
              <a:schemeClr val="bg2"/>
            </a:solidFill>
            <a:latin typeface="Georgia" panose="02040502050405020303" pitchFamily="18" charset="0"/>
          </a:endParaRPr>
        </a:p>
      </dgm:t>
    </dgm:pt>
    <dgm:pt modelId="{F449096A-904E-4503-A212-0442471D4AAB}" type="parTrans" cxnId="{08672184-9EFF-4BBB-95F3-955CB2A71790}">
      <dgm:prSet/>
      <dgm:spPr/>
      <dgm:t>
        <a:bodyPr/>
        <a:lstStyle/>
        <a:p>
          <a:endParaRPr lang="es-CO" sz="1400">
            <a:latin typeface="Georgia" panose="02040502050405020303" pitchFamily="18" charset="0"/>
          </a:endParaRPr>
        </a:p>
      </dgm:t>
    </dgm:pt>
    <dgm:pt modelId="{F862D86C-8CB9-4B03-8675-2C417CFBA968}" type="sibTrans" cxnId="{08672184-9EFF-4BBB-95F3-955CB2A71790}">
      <dgm:prSet/>
      <dgm:spPr/>
      <dgm:t>
        <a:bodyPr/>
        <a:lstStyle/>
        <a:p>
          <a:endParaRPr lang="es-CO" sz="1400">
            <a:latin typeface="Georgia" panose="02040502050405020303" pitchFamily="18" charset="0"/>
          </a:endParaRPr>
        </a:p>
      </dgm:t>
    </dgm:pt>
    <dgm:pt modelId="{6425B31B-2406-4978-81D3-D61F9B155D4D}">
      <dgm:prSet custT="1"/>
      <dgm:spPr>
        <a:solidFill>
          <a:schemeClr val="bg2">
            <a:lumMod val="95000"/>
            <a:alpha val="90000"/>
          </a:schemeClr>
        </a:solidFill>
      </dgm:spPr>
      <dgm:t>
        <a:bodyPr/>
        <a:lstStyle/>
        <a:p>
          <a:r>
            <a:rPr lang="es-MX" sz="1400" b="0" i="0" dirty="0">
              <a:solidFill>
                <a:schemeClr val="tx1"/>
              </a:solidFill>
              <a:effectLst/>
              <a:latin typeface="Georgia" panose="02040502050405020303" pitchFamily="18" charset="0"/>
            </a:rPr>
            <a:t>Proceso que apoya la adquisición y el desarrollo de la competencia de los estudiantes a través de la enseñanza.</a:t>
          </a:r>
          <a:endParaRPr lang="es-CO" sz="1400" dirty="0">
            <a:solidFill>
              <a:schemeClr val="tx1"/>
            </a:solidFill>
            <a:latin typeface="Georgia" panose="02040502050405020303" pitchFamily="18" charset="0"/>
          </a:endParaRPr>
        </a:p>
      </dgm:t>
    </dgm:pt>
    <dgm:pt modelId="{EC668D6C-1AAD-4BCA-B192-8E75A25D1F79}" type="parTrans" cxnId="{9072D3E5-880C-4078-B740-452DACDEABB1}">
      <dgm:prSet/>
      <dgm:spPr/>
      <dgm:t>
        <a:bodyPr/>
        <a:lstStyle/>
        <a:p>
          <a:endParaRPr lang="es-CO" sz="1400">
            <a:latin typeface="Georgia" panose="02040502050405020303" pitchFamily="18" charset="0"/>
          </a:endParaRPr>
        </a:p>
      </dgm:t>
    </dgm:pt>
    <dgm:pt modelId="{BA02E967-F833-40D1-A58C-1CAEC4AB38D0}" type="sibTrans" cxnId="{9072D3E5-880C-4078-B740-452DACDEABB1}">
      <dgm:prSet/>
      <dgm:spPr/>
      <dgm:t>
        <a:bodyPr/>
        <a:lstStyle/>
        <a:p>
          <a:endParaRPr lang="es-CO" sz="1400">
            <a:latin typeface="Georgia" panose="02040502050405020303" pitchFamily="18" charset="0"/>
          </a:endParaRPr>
        </a:p>
      </dgm:t>
    </dgm:pt>
    <dgm:pt modelId="{353287BC-B15F-4A40-8DE8-2BE45883780D}">
      <dgm:prSet custT="1"/>
      <dgm:spPr>
        <a:solidFill>
          <a:schemeClr val="accent4"/>
        </a:solidFill>
      </dgm:spPr>
      <dgm:t>
        <a:bodyPr/>
        <a:lstStyle/>
        <a:p>
          <a:r>
            <a:rPr lang="es-CO" sz="1400" b="1" dirty="0">
              <a:solidFill>
                <a:schemeClr val="bg2"/>
              </a:solidFill>
              <a:latin typeface="Georgia" panose="02040502050405020303" pitchFamily="18" charset="0"/>
            </a:rPr>
            <a:t>Producto educativo:</a:t>
          </a:r>
        </a:p>
      </dgm:t>
    </dgm:pt>
    <dgm:pt modelId="{18DFFDE1-AD42-4477-80ED-2D703943A8EE}" type="parTrans" cxnId="{73D5FF92-754B-42A2-83E0-581076195467}">
      <dgm:prSet/>
      <dgm:spPr/>
      <dgm:t>
        <a:bodyPr/>
        <a:lstStyle/>
        <a:p>
          <a:endParaRPr lang="es-CO"/>
        </a:p>
      </dgm:t>
    </dgm:pt>
    <dgm:pt modelId="{DE856DA3-710C-45AF-AFAB-E44C60F240B0}" type="sibTrans" cxnId="{73D5FF92-754B-42A2-83E0-581076195467}">
      <dgm:prSet/>
      <dgm:spPr/>
      <dgm:t>
        <a:bodyPr/>
        <a:lstStyle/>
        <a:p>
          <a:endParaRPr lang="es-CO"/>
        </a:p>
      </dgm:t>
    </dgm:pt>
    <dgm:pt modelId="{8D75AF8B-9940-4C4A-8BB7-F162F79C6C5A}">
      <dgm:prSet custT="1"/>
      <dgm:spPr>
        <a:solidFill>
          <a:schemeClr val="bg2">
            <a:lumMod val="95000"/>
            <a:alpha val="90000"/>
          </a:schemeClr>
        </a:solidFill>
      </dgm:spPr>
      <dgm:t>
        <a:bodyPr/>
        <a:lstStyle/>
        <a:p>
          <a:r>
            <a:rPr lang="es-MX" sz="1400" dirty="0">
              <a:latin typeface="Georgia" panose="02040502050405020303" pitchFamily="18" charset="0"/>
            </a:rPr>
            <a:t>Recurso de aprendizaje bienes tangibles e intangibles utilizados en el apoyo pedagógico de un servicio educativo.</a:t>
          </a:r>
          <a:endParaRPr lang="es-CO" sz="1400" dirty="0">
            <a:latin typeface="Georgia" panose="02040502050405020303" pitchFamily="18" charset="0"/>
          </a:endParaRPr>
        </a:p>
      </dgm:t>
    </dgm:pt>
    <dgm:pt modelId="{E892AE64-066F-414D-B244-F13DD5817D1A}" type="parTrans" cxnId="{64ABC5A2-038A-4767-B846-E645CF6019E7}">
      <dgm:prSet/>
      <dgm:spPr/>
      <dgm:t>
        <a:bodyPr/>
        <a:lstStyle/>
        <a:p>
          <a:endParaRPr lang="es-CO"/>
        </a:p>
      </dgm:t>
    </dgm:pt>
    <dgm:pt modelId="{94069599-E8E8-4CDF-BADA-1B93382871BE}" type="sibTrans" cxnId="{64ABC5A2-038A-4767-B846-E645CF6019E7}">
      <dgm:prSet/>
      <dgm:spPr/>
      <dgm:t>
        <a:bodyPr/>
        <a:lstStyle/>
        <a:p>
          <a:endParaRPr lang="es-CO"/>
        </a:p>
      </dgm:t>
    </dgm:pt>
    <dgm:pt modelId="{3A39115C-5D50-4828-B62D-131F2A4035AF}">
      <dgm:prSet custT="1"/>
      <dgm:spPr>
        <a:solidFill>
          <a:schemeClr val="bg2">
            <a:lumMod val="95000"/>
            <a:alpha val="90000"/>
          </a:schemeClr>
        </a:solidFill>
      </dgm:spPr>
      <dgm:t>
        <a:bodyPr/>
        <a:lstStyle/>
        <a:p>
          <a:r>
            <a:rPr lang="es-MX" sz="1400" dirty="0">
              <a:latin typeface="Georgia" panose="02040502050405020303" pitchFamily="18" charset="0"/>
            </a:rPr>
            <a:t>Los productos educativos pueden ser físicos o digitales y pueden incluir libros de texto, cuadernos y hojas de trabajo, tarjetas, talleres para educadores, literatura, poster, juegos educativos, aplicaciones, sitios web, software, curos en línea, revistas, periódicos, guías de estudio, guías para educadores. Laboratorios, modelos, películas, transmisiones por internet, podcast, mapas y atlas, normas, especificaciones técnicas y casos de estudio</a:t>
          </a:r>
          <a:endParaRPr lang="es-CO" sz="1400" dirty="0">
            <a:latin typeface="Georgia" panose="02040502050405020303" pitchFamily="18" charset="0"/>
          </a:endParaRPr>
        </a:p>
      </dgm:t>
    </dgm:pt>
    <dgm:pt modelId="{1560B2F0-C7B1-4F4A-8ECA-885C97F9F9DF}" type="parTrans" cxnId="{A9F84135-7C60-4F17-BF33-304F67EA0589}">
      <dgm:prSet/>
      <dgm:spPr/>
      <dgm:t>
        <a:bodyPr/>
        <a:lstStyle/>
        <a:p>
          <a:endParaRPr lang="es-CO"/>
        </a:p>
      </dgm:t>
    </dgm:pt>
    <dgm:pt modelId="{6A0D5038-35B3-414B-B06F-2405ABF44182}" type="sibTrans" cxnId="{A9F84135-7C60-4F17-BF33-304F67EA0589}">
      <dgm:prSet/>
      <dgm:spPr/>
      <dgm:t>
        <a:bodyPr/>
        <a:lstStyle/>
        <a:p>
          <a:endParaRPr lang="es-CO"/>
        </a:p>
      </dgm:t>
    </dgm:pt>
    <dgm:pt modelId="{EB6583DD-4264-497D-A9BA-38729960D85C}">
      <dgm:prSet custT="1"/>
      <dgm:spPr>
        <a:solidFill>
          <a:schemeClr val="accent4"/>
        </a:solidFill>
      </dgm:spPr>
      <dgm:t>
        <a:bodyPr/>
        <a:lstStyle/>
        <a:p>
          <a:r>
            <a:rPr lang="es-CO" sz="1400" b="1" dirty="0">
              <a:solidFill>
                <a:schemeClr val="bg2"/>
              </a:solidFill>
              <a:latin typeface="Georgia" panose="02040502050405020303" pitchFamily="18" charset="0"/>
            </a:rPr>
            <a:t> Estudiante: </a:t>
          </a:r>
        </a:p>
      </dgm:t>
    </dgm:pt>
    <dgm:pt modelId="{108B6DBA-D31F-4C14-B85E-3D3BD1082B5A}" type="parTrans" cxnId="{2DE15D21-F3DE-4F2C-932F-79E308F57625}">
      <dgm:prSet/>
      <dgm:spPr/>
      <dgm:t>
        <a:bodyPr/>
        <a:lstStyle/>
        <a:p>
          <a:endParaRPr lang="es-CO"/>
        </a:p>
      </dgm:t>
    </dgm:pt>
    <dgm:pt modelId="{45D4706F-18E1-4EA9-8A45-C659E468B7CB}" type="sibTrans" cxnId="{2DE15D21-F3DE-4F2C-932F-79E308F57625}">
      <dgm:prSet/>
      <dgm:spPr/>
      <dgm:t>
        <a:bodyPr/>
        <a:lstStyle/>
        <a:p>
          <a:endParaRPr lang="es-CO"/>
        </a:p>
      </dgm:t>
    </dgm:pt>
    <dgm:pt modelId="{195126F7-56C5-4669-B0BD-2BDB6089056D}">
      <dgm:prSet custT="1"/>
      <dgm:spPr>
        <a:solidFill>
          <a:schemeClr val="bg2">
            <a:lumMod val="95000"/>
            <a:alpha val="90000"/>
          </a:schemeClr>
        </a:solidFill>
      </dgm:spPr>
      <dgm:t>
        <a:bodyPr/>
        <a:lstStyle/>
        <a:p>
          <a:r>
            <a:rPr lang="es-MX" sz="1400" dirty="0">
              <a:latin typeface="Georgia" panose="02040502050405020303" pitchFamily="18" charset="0"/>
            </a:rPr>
            <a:t>Beneficiario que adquiere y desarrollo competencia utilizando un servicio educativo</a:t>
          </a:r>
          <a:endParaRPr lang="es-CO" sz="1400" dirty="0">
            <a:latin typeface="Georgia" panose="02040502050405020303" pitchFamily="18" charset="0"/>
          </a:endParaRPr>
        </a:p>
      </dgm:t>
    </dgm:pt>
    <dgm:pt modelId="{F382A3CF-5F2E-4563-AE64-80863283F352}" type="parTrans" cxnId="{E6A9FCEF-B608-4C6A-82F7-3EB11C0FFDBE}">
      <dgm:prSet/>
      <dgm:spPr/>
      <dgm:t>
        <a:bodyPr/>
        <a:lstStyle/>
        <a:p>
          <a:endParaRPr lang="es-CO"/>
        </a:p>
      </dgm:t>
    </dgm:pt>
    <dgm:pt modelId="{141B1572-522A-43B3-AB75-D8CAE310C287}" type="sibTrans" cxnId="{E6A9FCEF-B608-4C6A-82F7-3EB11C0FFDBE}">
      <dgm:prSet/>
      <dgm:spPr/>
      <dgm:t>
        <a:bodyPr/>
        <a:lstStyle/>
        <a:p>
          <a:endParaRPr lang="es-CO"/>
        </a:p>
      </dgm:t>
    </dgm:pt>
    <dgm:pt modelId="{4B8B8DE2-AD01-4DCF-9DEB-11A46F4F97A5}">
      <dgm:prSet custT="1"/>
      <dgm:spPr>
        <a:solidFill>
          <a:schemeClr val="accent4"/>
        </a:solidFill>
      </dgm:spPr>
      <dgm:t>
        <a:bodyPr/>
        <a:lstStyle/>
        <a:p>
          <a:r>
            <a:rPr lang="es-MX" sz="1400" b="1" dirty="0">
              <a:solidFill>
                <a:schemeClr val="bg2"/>
              </a:solidFill>
              <a:latin typeface="Georgia" panose="02040502050405020303" pitchFamily="18" charset="0"/>
            </a:rPr>
            <a:t>Educador:</a:t>
          </a:r>
          <a:endParaRPr lang="es-CO" sz="1400" b="1" dirty="0">
            <a:solidFill>
              <a:schemeClr val="bg2"/>
            </a:solidFill>
            <a:latin typeface="Georgia" panose="02040502050405020303" pitchFamily="18" charset="0"/>
          </a:endParaRPr>
        </a:p>
      </dgm:t>
    </dgm:pt>
    <dgm:pt modelId="{B1BC8DEC-8C9A-4A3E-B41F-707AAB9E8DB7}" type="parTrans" cxnId="{ED153486-DFAB-4CBC-B62A-10860B2E8163}">
      <dgm:prSet/>
      <dgm:spPr/>
      <dgm:t>
        <a:bodyPr/>
        <a:lstStyle/>
        <a:p>
          <a:endParaRPr lang="es-CO"/>
        </a:p>
      </dgm:t>
    </dgm:pt>
    <dgm:pt modelId="{C9CF596B-60CA-4398-B381-EE4F05499C1D}" type="sibTrans" cxnId="{ED153486-DFAB-4CBC-B62A-10860B2E8163}">
      <dgm:prSet/>
      <dgm:spPr/>
      <dgm:t>
        <a:bodyPr/>
        <a:lstStyle/>
        <a:p>
          <a:endParaRPr lang="es-CO"/>
        </a:p>
      </dgm:t>
    </dgm:pt>
    <dgm:pt modelId="{C98EA5FB-5A1C-48DB-811E-8110DC32CC19}">
      <dgm:prSet custT="1"/>
      <dgm:spPr>
        <a:solidFill>
          <a:schemeClr val="accent4"/>
        </a:solidFill>
      </dgm:spPr>
      <dgm:t>
        <a:bodyPr/>
        <a:lstStyle/>
        <a:p>
          <a:r>
            <a:rPr lang="es-MX" sz="1400" b="1" dirty="0">
              <a:solidFill>
                <a:schemeClr val="bg2"/>
              </a:solidFill>
              <a:latin typeface="Georgia" panose="02040502050405020303" pitchFamily="18" charset="0"/>
            </a:rPr>
            <a:t>Currículo:</a:t>
          </a:r>
          <a:endParaRPr lang="es-CO" sz="1400" b="1" dirty="0">
            <a:solidFill>
              <a:schemeClr val="bg2"/>
            </a:solidFill>
            <a:latin typeface="Georgia" panose="02040502050405020303" pitchFamily="18" charset="0"/>
          </a:endParaRPr>
        </a:p>
      </dgm:t>
    </dgm:pt>
    <dgm:pt modelId="{881DC816-857C-4144-98A0-95B26E1FF7B9}" type="parTrans" cxnId="{D18A8B11-6DD3-4C85-A20C-B0B23E269E15}">
      <dgm:prSet/>
      <dgm:spPr/>
      <dgm:t>
        <a:bodyPr/>
        <a:lstStyle/>
        <a:p>
          <a:endParaRPr lang="es-CO"/>
        </a:p>
      </dgm:t>
    </dgm:pt>
    <dgm:pt modelId="{FEED6DCD-CCAE-493B-8594-8F7273AD1B52}" type="sibTrans" cxnId="{D18A8B11-6DD3-4C85-A20C-B0B23E269E15}">
      <dgm:prSet/>
      <dgm:spPr/>
      <dgm:t>
        <a:bodyPr/>
        <a:lstStyle/>
        <a:p>
          <a:endParaRPr lang="es-CO"/>
        </a:p>
      </dgm:t>
    </dgm:pt>
    <dgm:pt modelId="{6DAC59C8-6BE1-4D93-AE11-F83024BF4EA1}">
      <dgm:prSet custT="1"/>
      <dgm:spPr>
        <a:solidFill>
          <a:schemeClr val="bg2">
            <a:lumMod val="95000"/>
            <a:alpha val="90000"/>
          </a:schemeClr>
        </a:solidFill>
      </dgm:spPr>
      <dgm:t>
        <a:bodyPr/>
        <a:lstStyle/>
        <a:p>
          <a:r>
            <a:rPr lang="es-MX" sz="1400" dirty="0">
              <a:latin typeface="Georgia" panose="02040502050405020303" pitchFamily="18" charset="0"/>
            </a:rPr>
            <a:t>Persona que desempeña actividades de enseñanza</a:t>
          </a:r>
          <a:endParaRPr lang="es-CO" sz="1400" dirty="0">
            <a:latin typeface="Georgia" panose="02040502050405020303" pitchFamily="18" charset="0"/>
          </a:endParaRPr>
        </a:p>
      </dgm:t>
    </dgm:pt>
    <dgm:pt modelId="{A5A2993F-6708-43B5-854B-DC8B60761DCC}" type="parTrans" cxnId="{FB8DFA21-35D5-4D6E-B504-3B7D87BF3A1B}">
      <dgm:prSet/>
      <dgm:spPr/>
      <dgm:t>
        <a:bodyPr/>
        <a:lstStyle/>
        <a:p>
          <a:endParaRPr lang="es-CO"/>
        </a:p>
      </dgm:t>
    </dgm:pt>
    <dgm:pt modelId="{E047D2B6-4242-4DA7-9227-5B54F5A76945}" type="sibTrans" cxnId="{FB8DFA21-35D5-4D6E-B504-3B7D87BF3A1B}">
      <dgm:prSet/>
      <dgm:spPr/>
      <dgm:t>
        <a:bodyPr/>
        <a:lstStyle/>
        <a:p>
          <a:endParaRPr lang="es-CO"/>
        </a:p>
      </dgm:t>
    </dgm:pt>
    <dgm:pt modelId="{834FA871-96F3-475F-938A-84FC4BF43897}">
      <dgm:prSet custT="1"/>
      <dgm:spPr>
        <a:solidFill>
          <a:schemeClr val="bg2">
            <a:lumMod val="95000"/>
            <a:alpha val="90000"/>
          </a:schemeClr>
        </a:solidFill>
      </dgm:spPr>
      <dgm:t>
        <a:bodyPr/>
        <a:lstStyle/>
        <a:p>
          <a:r>
            <a:rPr lang="es-MX" sz="1400" dirty="0">
              <a:latin typeface="Georgia" panose="02040502050405020303" pitchFamily="18" charset="0"/>
            </a:rPr>
            <a:t>Un currículo puede incluir, pero no está limitado: los fines u objetivos de aprendizaje, contenido, resultados del aprendizaje, métodos de enseñanza y de aprendizaje, indicadores de desempeño, métodos de evaluación o plan de investigación relacionado con el aprendizaje.</a:t>
          </a:r>
          <a:endParaRPr lang="es-CO" sz="1400" dirty="0">
            <a:latin typeface="Georgia" panose="02040502050405020303" pitchFamily="18" charset="0"/>
          </a:endParaRPr>
        </a:p>
      </dgm:t>
    </dgm:pt>
    <dgm:pt modelId="{794DDD8B-81D3-4C17-8CE8-5EF3A48FC6AE}" type="parTrans" cxnId="{37F48277-EBAF-429D-A2DA-42D01D5A7A0F}">
      <dgm:prSet/>
      <dgm:spPr/>
      <dgm:t>
        <a:bodyPr/>
        <a:lstStyle/>
        <a:p>
          <a:endParaRPr lang="es-CO"/>
        </a:p>
      </dgm:t>
    </dgm:pt>
    <dgm:pt modelId="{1F343735-A2B5-4D75-A988-2121F3A6FAB2}" type="sibTrans" cxnId="{37F48277-EBAF-429D-A2DA-42D01D5A7A0F}">
      <dgm:prSet/>
      <dgm:spPr/>
      <dgm:t>
        <a:bodyPr/>
        <a:lstStyle/>
        <a:p>
          <a:endParaRPr lang="es-CO"/>
        </a:p>
      </dgm:t>
    </dgm:pt>
    <dgm:pt modelId="{24D03366-D153-42DE-8FF1-34332145D271}">
      <dgm:prSet custT="1"/>
      <dgm:spPr>
        <a:solidFill>
          <a:schemeClr val="bg2">
            <a:lumMod val="95000"/>
            <a:alpha val="90000"/>
          </a:schemeClr>
        </a:solidFill>
      </dgm:spPr>
      <dgm:t>
        <a:bodyPr/>
        <a:lstStyle/>
        <a:p>
          <a:r>
            <a:rPr lang="es-MX" sz="1400" dirty="0">
              <a:latin typeface="Georgia" panose="02040502050405020303" pitchFamily="18" charset="0"/>
            </a:rPr>
            <a:t>También se le puede denominar, programa de estudio o plan de enseñanza</a:t>
          </a:r>
          <a:endParaRPr lang="es-CO" sz="1400" dirty="0">
            <a:latin typeface="Georgia" panose="02040502050405020303" pitchFamily="18" charset="0"/>
          </a:endParaRPr>
        </a:p>
      </dgm:t>
    </dgm:pt>
    <dgm:pt modelId="{C28E24AE-09D6-4FE8-A396-1EBEB688E32B}" type="parTrans" cxnId="{49CAB34C-6892-4306-9EB7-F7A294B6E540}">
      <dgm:prSet/>
      <dgm:spPr/>
      <dgm:t>
        <a:bodyPr/>
        <a:lstStyle/>
        <a:p>
          <a:endParaRPr lang="es-CO"/>
        </a:p>
      </dgm:t>
    </dgm:pt>
    <dgm:pt modelId="{7F111E7F-293F-4625-930F-EBF68810099A}" type="sibTrans" cxnId="{49CAB34C-6892-4306-9EB7-F7A294B6E540}">
      <dgm:prSet/>
      <dgm:spPr/>
      <dgm:t>
        <a:bodyPr/>
        <a:lstStyle/>
        <a:p>
          <a:endParaRPr lang="es-CO"/>
        </a:p>
      </dgm:t>
    </dgm:pt>
    <dgm:pt modelId="{21473829-99BD-4FC4-9870-547FB9155EE2}">
      <dgm:prSet custT="1"/>
      <dgm:spPr>
        <a:solidFill>
          <a:schemeClr val="bg2">
            <a:lumMod val="95000"/>
            <a:alpha val="90000"/>
          </a:schemeClr>
        </a:solidFill>
      </dgm:spPr>
      <dgm:t>
        <a:bodyPr/>
        <a:lstStyle/>
        <a:p>
          <a:r>
            <a:rPr lang="es-MX" sz="1600" dirty="0">
              <a:latin typeface="Georgia" panose="02040502050405020303" pitchFamily="18" charset="0"/>
            </a:rPr>
            <a:t>I</a:t>
          </a:r>
          <a:r>
            <a:rPr lang="es-MX" sz="1400" dirty="0">
              <a:latin typeface="Georgia" panose="02040502050405020303" pitchFamily="18" charset="0"/>
            </a:rPr>
            <a:t>nformación documentada sobre que, por que, como y que tan bien deberían aprender los estudiantes en una forma sistemática e intencional</a:t>
          </a:r>
          <a:endParaRPr lang="es-CO" sz="1400" dirty="0">
            <a:latin typeface="Georgia" panose="02040502050405020303" pitchFamily="18" charset="0"/>
          </a:endParaRPr>
        </a:p>
      </dgm:t>
    </dgm:pt>
    <dgm:pt modelId="{1ECC3B2F-68CA-4FA4-9B70-12F5936C1474}" type="parTrans" cxnId="{64DEDDC5-4697-4967-A6B8-5219DD9CE448}">
      <dgm:prSet/>
      <dgm:spPr/>
      <dgm:t>
        <a:bodyPr/>
        <a:lstStyle/>
        <a:p>
          <a:endParaRPr lang="es-CO"/>
        </a:p>
      </dgm:t>
    </dgm:pt>
    <dgm:pt modelId="{231C7A69-4712-4130-A312-DD54AA321CED}" type="sibTrans" cxnId="{64DEDDC5-4697-4967-A6B8-5219DD9CE448}">
      <dgm:prSet/>
      <dgm:spPr/>
      <dgm:t>
        <a:bodyPr/>
        <a:lstStyle/>
        <a:p>
          <a:endParaRPr lang="es-CO"/>
        </a:p>
      </dgm:t>
    </dgm:pt>
    <dgm:pt modelId="{956A3A1B-C9DC-4637-B558-A0BFDCE3000F}" type="pres">
      <dgm:prSet presAssocID="{B3650A32-69AE-4E8C-930C-84A579743607}" presName="Name0" presStyleCnt="0">
        <dgm:presLayoutVars>
          <dgm:dir/>
          <dgm:animLvl val="lvl"/>
          <dgm:resizeHandles val="exact"/>
        </dgm:presLayoutVars>
      </dgm:prSet>
      <dgm:spPr/>
    </dgm:pt>
    <dgm:pt modelId="{6BD31F7F-E0BC-4C93-B5BA-D75388E5983D}" type="pres">
      <dgm:prSet presAssocID="{E4964021-3B09-4EB7-A3C3-F19B92B00BDE}" presName="linNode" presStyleCnt="0"/>
      <dgm:spPr/>
    </dgm:pt>
    <dgm:pt modelId="{D9E38467-6EAB-4FB8-863F-D7CFFC5333A2}" type="pres">
      <dgm:prSet presAssocID="{E4964021-3B09-4EB7-A3C3-F19B92B00BDE}" presName="parentText" presStyleLbl="node1" presStyleIdx="0" presStyleCnt="5" custScaleX="41919" custScaleY="72075">
        <dgm:presLayoutVars>
          <dgm:chMax val="1"/>
          <dgm:bulletEnabled val="1"/>
        </dgm:presLayoutVars>
      </dgm:prSet>
      <dgm:spPr/>
    </dgm:pt>
    <dgm:pt modelId="{C8A448D8-5403-4CC6-9447-4E860869BCCD}" type="pres">
      <dgm:prSet presAssocID="{E4964021-3B09-4EB7-A3C3-F19B92B00BDE}" presName="descendantText" presStyleLbl="alignAccFollowNode1" presStyleIdx="0" presStyleCnt="5" custScaleX="112397" custScaleY="79534">
        <dgm:presLayoutVars>
          <dgm:bulletEnabled val="1"/>
        </dgm:presLayoutVars>
      </dgm:prSet>
      <dgm:spPr/>
    </dgm:pt>
    <dgm:pt modelId="{DA9A09D4-B354-4BF4-9872-7CB24A444882}" type="pres">
      <dgm:prSet presAssocID="{F862D86C-8CB9-4B03-8675-2C417CFBA968}" presName="sp" presStyleCnt="0"/>
      <dgm:spPr/>
    </dgm:pt>
    <dgm:pt modelId="{811D9F00-5F02-4780-97C3-1D98810EE62E}" type="pres">
      <dgm:prSet presAssocID="{353287BC-B15F-4A40-8DE8-2BE45883780D}" presName="linNode" presStyleCnt="0"/>
      <dgm:spPr/>
    </dgm:pt>
    <dgm:pt modelId="{899EE748-DC18-43D6-9F28-3ABE08D4ED3F}" type="pres">
      <dgm:prSet presAssocID="{353287BC-B15F-4A40-8DE8-2BE45883780D}" presName="parentText" presStyleLbl="node1" presStyleIdx="1" presStyleCnt="5" custScaleX="42379" custScaleY="86362">
        <dgm:presLayoutVars>
          <dgm:chMax val="1"/>
          <dgm:bulletEnabled val="1"/>
        </dgm:presLayoutVars>
      </dgm:prSet>
      <dgm:spPr/>
    </dgm:pt>
    <dgm:pt modelId="{EFAC2BBE-3D1C-4855-AD1B-2490D38C7B5D}" type="pres">
      <dgm:prSet presAssocID="{353287BC-B15F-4A40-8DE8-2BE45883780D}" presName="descendantText" presStyleLbl="alignAccFollowNode1" presStyleIdx="1" presStyleCnt="5" custScaleX="111621" custScaleY="106277">
        <dgm:presLayoutVars>
          <dgm:bulletEnabled val="1"/>
        </dgm:presLayoutVars>
      </dgm:prSet>
      <dgm:spPr/>
    </dgm:pt>
    <dgm:pt modelId="{8A8487C8-DB3F-467C-B449-9CCB0803171F}" type="pres">
      <dgm:prSet presAssocID="{DE856DA3-710C-45AF-AFAB-E44C60F240B0}" presName="sp" presStyleCnt="0"/>
      <dgm:spPr/>
    </dgm:pt>
    <dgm:pt modelId="{2333A035-07C2-4F0E-82B1-A68D732B1DA3}" type="pres">
      <dgm:prSet presAssocID="{EB6583DD-4264-497D-A9BA-38729960D85C}" presName="linNode" presStyleCnt="0"/>
      <dgm:spPr/>
    </dgm:pt>
    <dgm:pt modelId="{FA966A88-EFB9-4B71-A228-3315353202A5}" type="pres">
      <dgm:prSet presAssocID="{EB6583DD-4264-497D-A9BA-38729960D85C}" presName="parentText" presStyleLbl="node1" presStyleIdx="2" presStyleCnt="5" custScaleX="42379" custScaleY="60367">
        <dgm:presLayoutVars>
          <dgm:chMax val="1"/>
          <dgm:bulletEnabled val="1"/>
        </dgm:presLayoutVars>
      </dgm:prSet>
      <dgm:spPr/>
    </dgm:pt>
    <dgm:pt modelId="{645673A0-C11D-4D95-964C-1C1274713B3F}" type="pres">
      <dgm:prSet presAssocID="{EB6583DD-4264-497D-A9BA-38729960D85C}" presName="descendantText" presStyleLbl="alignAccFollowNode1" presStyleIdx="2" presStyleCnt="5" custScaleX="111621" custScaleY="74326">
        <dgm:presLayoutVars>
          <dgm:bulletEnabled val="1"/>
        </dgm:presLayoutVars>
      </dgm:prSet>
      <dgm:spPr/>
    </dgm:pt>
    <dgm:pt modelId="{50840A5A-2256-4FD5-9BFD-65695B205574}" type="pres">
      <dgm:prSet presAssocID="{45D4706F-18E1-4EA9-8A45-C659E468B7CB}" presName="sp" presStyleCnt="0"/>
      <dgm:spPr/>
    </dgm:pt>
    <dgm:pt modelId="{7DA11BF3-7FFC-4C6F-B230-2C5328D276B7}" type="pres">
      <dgm:prSet presAssocID="{4B8B8DE2-AD01-4DCF-9DEB-11A46F4F97A5}" presName="linNode" presStyleCnt="0"/>
      <dgm:spPr/>
    </dgm:pt>
    <dgm:pt modelId="{B5041DBB-3F73-4DBB-9ED8-FCDA96E4485C}" type="pres">
      <dgm:prSet presAssocID="{4B8B8DE2-AD01-4DCF-9DEB-11A46F4F97A5}" presName="parentText" presStyleLbl="node1" presStyleIdx="3" presStyleCnt="5" custScaleX="42379" custScaleY="60355">
        <dgm:presLayoutVars>
          <dgm:chMax val="1"/>
          <dgm:bulletEnabled val="1"/>
        </dgm:presLayoutVars>
      </dgm:prSet>
      <dgm:spPr/>
    </dgm:pt>
    <dgm:pt modelId="{EBE4B9A0-6B14-4E77-A019-42549FCC6638}" type="pres">
      <dgm:prSet presAssocID="{4B8B8DE2-AD01-4DCF-9DEB-11A46F4F97A5}" presName="descendantText" presStyleLbl="alignAccFollowNode1" presStyleIdx="3" presStyleCnt="5" custScaleX="111621" custScaleY="73211">
        <dgm:presLayoutVars>
          <dgm:bulletEnabled val="1"/>
        </dgm:presLayoutVars>
      </dgm:prSet>
      <dgm:spPr/>
    </dgm:pt>
    <dgm:pt modelId="{6237D0B9-35FB-4E89-90AD-8279079C29EA}" type="pres">
      <dgm:prSet presAssocID="{C9CF596B-60CA-4398-B381-EE4F05499C1D}" presName="sp" presStyleCnt="0"/>
      <dgm:spPr/>
    </dgm:pt>
    <dgm:pt modelId="{B349FCA4-2BA3-4A1C-A74F-B0BE6B49277C}" type="pres">
      <dgm:prSet presAssocID="{C98EA5FB-5A1C-48DB-811E-8110DC32CC19}" presName="linNode" presStyleCnt="0"/>
      <dgm:spPr/>
    </dgm:pt>
    <dgm:pt modelId="{F679A933-C1FE-482E-9153-67D5FBB4872B}" type="pres">
      <dgm:prSet presAssocID="{C98EA5FB-5A1C-48DB-811E-8110DC32CC19}" presName="parentText" presStyleLbl="node1" presStyleIdx="4" presStyleCnt="5" custScaleX="42379" custScaleY="86362">
        <dgm:presLayoutVars>
          <dgm:chMax val="1"/>
          <dgm:bulletEnabled val="1"/>
        </dgm:presLayoutVars>
      </dgm:prSet>
      <dgm:spPr/>
    </dgm:pt>
    <dgm:pt modelId="{398C604E-4466-40AD-BC37-364B32C3EBCE}" type="pres">
      <dgm:prSet presAssocID="{C98EA5FB-5A1C-48DB-811E-8110DC32CC19}" presName="descendantText" presStyleLbl="alignAccFollowNode1" presStyleIdx="4" presStyleCnt="5" custScaleX="111621" custScaleY="117942">
        <dgm:presLayoutVars>
          <dgm:bulletEnabled val="1"/>
        </dgm:presLayoutVars>
      </dgm:prSet>
      <dgm:spPr/>
    </dgm:pt>
  </dgm:ptLst>
  <dgm:cxnLst>
    <dgm:cxn modelId="{D18A8B11-6DD3-4C85-A20C-B0B23E269E15}" srcId="{B3650A32-69AE-4E8C-930C-84A579743607}" destId="{C98EA5FB-5A1C-48DB-811E-8110DC32CC19}" srcOrd="4" destOrd="0" parTransId="{881DC816-857C-4144-98A0-95B26E1FF7B9}" sibTransId="{FEED6DCD-CCAE-493B-8594-8F7273AD1B52}"/>
    <dgm:cxn modelId="{3B216012-4FA1-43AD-8012-5150AC66E9D8}" type="presOf" srcId="{353287BC-B15F-4A40-8DE8-2BE45883780D}" destId="{899EE748-DC18-43D6-9F28-3ABE08D4ED3F}" srcOrd="0" destOrd="0" presId="urn:microsoft.com/office/officeart/2005/8/layout/vList5"/>
    <dgm:cxn modelId="{F16C3C19-BC87-49DA-909A-A51EE225B26C}" type="presOf" srcId="{8D75AF8B-9940-4C4A-8BB7-F162F79C6C5A}" destId="{EFAC2BBE-3D1C-4855-AD1B-2490D38C7B5D}" srcOrd="0" destOrd="0" presId="urn:microsoft.com/office/officeart/2005/8/layout/vList5"/>
    <dgm:cxn modelId="{4CE88E1F-8C04-45C6-99B2-4B2E1E16C745}" type="presOf" srcId="{B3650A32-69AE-4E8C-930C-84A579743607}" destId="{956A3A1B-C9DC-4637-B558-A0BFDCE3000F}" srcOrd="0" destOrd="0" presId="urn:microsoft.com/office/officeart/2005/8/layout/vList5"/>
    <dgm:cxn modelId="{2DE15D21-F3DE-4F2C-932F-79E308F57625}" srcId="{B3650A32-69AE-4E8C-930C-84A579743607}" destId="{EB6583DD-4264-497D-A9BA-38729960D85C}" srcOrd="2" destOrd="0" parTransId="{108B6DBA-D31F-4C14-B85E-3D3BD1082B5A}" sibTransId="{45D4706F-18E1-4EA9-8A45-C659E468B7CB}"/>
    <dgm:cxn modelId="{FB8DFA21-35D5-4D6E-B504-3B7D87BF3A1B}" srcId="{4B8B8DE2-AD01-4DCF-9DEB-11A46F4F97A5}" destId="{6DAC59C8-6BE1-4D93-AE11-F83024BF4EA1}" srcOrd="0" destOrd="0" parTransId="{A5A2993F-6708-43B5-854B-DC8B60761DCC}" sibTransId="{E047D2B6-4242-4DA7-9227-5B54F5A76945}"/>
    <dgm:cxn modelId="{854FB324-CF68-48A3-ABA5-1BE3DC906FCF}" type="presOf" srcId="{3A39115C-5D50-4828-B62D-131F2A4035AF}" destId="{EFAC2BBE-3D1C-4855-AD1B-2490D38C7B5D}" srcOrd="0" destOrd="1" presId="urn:microsoft.com/office/officeart/2005/8/layout/vList5"/>
    <dgm:cxn modelId="{7D2CDB2F-FE6C-44DC-8F55-FDFE87368EA9}" type="presOf" srcId="{4B8B8DE2-AD01-4DCF-9DEB-11A46F4F97A5}" destId="{B5041DBB-3F73-4DBB-9ED8-FCDA96E4485C}" srcOrd="0" destOrd="0" presId="urn:microsoft.com/office/officeart/2005/8/layout/vList5"/>
    <dgm:cxn modelId="{A9D50033-895F-4C4D-BC4B-65739E363A96}" type="presOf" srcId="{C98EA5FB-5A1C-48DB-811E-8110DC32CC19}" destId="{F679A933-C1FE-482E-9153-67D5FBB4872B}" srcOrd="0" destOrd="0" presId="urn:microsoft.com/office/officeart/2005/8/layout/vList5"/>
    <dgm:cxn modelId="{A9F84135-7C60-4F17-BF33-304F67EA0589}" srcId="{353287BC-B15F-4A40-8DE8-2BE45883780D}" destId="{3A39115C-5D50-4828-B62D-131F2A4035AF}" srcOrd="1" destOrd="0" parTransId="{1560B2F0-C7B1-4F4A-8ECA-885C97F9F9DF}" sibTransId="{6A0D5038-35B3-414B-B06F-2405ABF44182}"/>
    <dgm:cxn modelId="{5C1D0437-D281-484E-A9FA-DD1D2DF25250}" type="presOf" srcId="{834FA871-96F3-475F-938A-84FC4BF43897}" destId="{398C604E-4466-40AD-BC37-364B32C3EBCE}" srcOrd="0" destOrd="1" presId="urn:microsoft.com/office/officeart/2005/8/layout/vList5"/>
    <dgm:cxn modelId="{6AD7E549-1153-4F95-BAC5-31E919FD931C}" type="presOf" srcId="{6425B31B-2406-4978-81D3-D61F9B155D4D}" destId="{C8A448D8-5403-4CC6-9447-4E860869BCCD}" srcOrd="0" destOrd="0" presId="urn:microsoft.com/office/officeart/2005/8/layout/vList5"/>
    <dgm:cxn modelId="{49CAB34C-6892-4306-9EB7-F7A294B6E540}" srcId="{C98EA5FB-5A1C-48DB-811E-8110DC32CC19}" destId="{24D03366-D153-42DE-8FF1-34332145D271}" srcOrd="2" destOrd="0" parTransId="{C28E24AE-09D6-4FE8-A396-1EBEB688E32B}" sibTransId="{7F111E7F-293F-4625-930F-EBF68810099A}"/>
    <dgm:cxn modelId="{A848954D-D339-4441-BCDC-41344B2E1F8E}" type="presOf" srcId="{E4964021-3B09-4EB7-A3C3-F19B92B00BDE}" destId="{D9E38467-6EAB-4FB8-863F-D7CFFC5333A2}" srcOrd="0" destOrd="0" presId="urn:microsoft.com/office/officeart/2005/8/layout/vList5"/>
    <dgm:cxn modelId="{27371270-C4D1-40EE-B538-434BCE0181FD}" type="presOf" srcId="{6DAC59C8-6BE1-4D93-AE11-F83024BF4EA1}" destId="{EBE4B9A0-6B14-4E77-A019-42549FCC6638}" srcOrd="0" destOrd="0" presId="urn:microsoft.com/office/officeart/2005/8/layout/vList5"/>
    <dgm:cxn modelId="{A15F3C52-05FC-49E3-8AAA-F17F1F9EAA5A}" type="presOf" srcId="{195126F7-56C5-4669-B0BD-2BDB6089056D}" destId="{645673A0-C11D-4D95-964C-1C1274713B3F}" srcOrd="0" destOrd="0" presId="urn:microsoft.com/office/officeart/2005/8/layout/vList5"/>
    <dgm:cxn modelId="{37F48277-EBAF-429D-A2DA-42D01D5A7A0F}" srcId="{C98EA5FB-5A1C-48DB-811E-8110DC32CC19}" destId="{834FA871-96F3-475F-938A-84FC4BF43897}" srcOrd="1" destOrd="0" parTransId="{794DDD8B-81D3-4C17-8CE8-5EF3A48FC6AE}" sibTransId="{1F343735-A2B5-4D75-A988-2121F3A6FAB2}"/>
    <dgm:cxn modelId="{08672184-9EFF-4BBB-95F3-955CB2A71790}" srcId="{B3650A32-69AE-4E8C-930C-84A579743607}" destId="{E4964021-3B09-4EB7-A3C3-F19B92B00BDE}" srcOrd="0" destOrd="0" parTransId="{F449096A-904E-4503-A212-0442471D4AAB}" sibTransId="{F862D86C-8CB9-4B03-8675-2C417CFBA968}"/>
    <dgm:cxn modelId="{ED153486-DFAB-4CBC-B62A-10860B2E8163}" srcId="{B3650A32-69AE-4E8C-930C-84A579743607}" destId="{4B8B8DE2-AD01-4DCF-9DEB-11A46F4F97A5}" srcOrd="3" destOrd="0" parTransId="{B1BC8DEC-8C9A-4A3E-B41F-707AAB9E8DB7}" sibTransId="{C9CF596B-60CA-4398-B381-EE4F05499C1D}"/>
    <dgm:cxn modelId="{73D5FF92-754B-42A2-83E0-581076195467}" srcId="{B3650A32-69AE-4E8C-930C-84A579743607}" destId="{353287BC-B15F-4A40-8DE8-2BE45883780D}" srcOrd="1" destOrd="0" parTransId="{18DFFDE1-AD42-4477-80ED-2D703943A8EE}" sibTransId="{DE856DA3-710C-45AF-AFAB-E44C60F240B0}"/>
    <dgm:cxn modelId="{5F378B94-5C04-4E75-A8CB-568F752D635B}" type="presOf" srcId="{24D03366-D153-42DE-8FF1-34332145D271}" destId="{398C604E-4466-40AD-BC37-364B32C3EBCE}" srcOrd="0" destOrd="2" presId="urn:microsoft.com/office/officeart/2005/8/layout/vList5"/>
    <dgm:cxn modelId="{B8194795-680E-4794-A851-5C3093F3F5AE}" type="presOf" srcId="{EB6583DD-4264-497D-A9BA-38729960D85C}" destId="{FA966A88-EFB9-4B71-A228-3315353202A5}" srcOrd="0" destOrd="0" presId="urn:microsoft.com/office/officeart/2005/8/layout/vList5"/>
    <dgm:cxn modelId="{64ABC5A2-038A-4767-B846-E645CF6019E7}" srcId="{353287BC-B15F-4A40-8DE8-2BE45883780D}" destId="{8D75AF8B-9940-4C4A-8BB7-F162F79C6C5A}" srcOrd="0" destOrd="0" parTransId="{E892AE64-066F-414D-B244-F13DD5817D1A}" sibTransId="{94069599-E8E8-4CDF-BADA-1B93382871BE}"/>
    <dgm:cxn modelId="{64DEDDC5-4697-4967-A6B8-5219DD9CE448}" srcId="{C98EA5FB-5A1C-48DB-811E-8110DC32CC19}" destId="{21473829-99BD-4FC4-9870-547FB9155EE2}" srcOrd="0" destOrd="0" parTransId="{1ECC3B2F-68CA-4FA4-9B70-12F5936C1474}" sibTransId="{231C7A69-4712-4130-A312-DD54AA321CED}"/>
    <dgm:cxn modelId="{9072D3E5-880C-4078-B740-452DACDEABB1}" srcId="{E4964021-3B09-4EB7-A3C3-F19B92B00BDE}" destId="{6425B31B-2406-4978-81D3-D61F9B155D4D}" srcOrd="0" destOrd="0" parTransId="{EC668D6C-1AAD-4BCA-B192-8E75A25D1F79}" sibTransId="{BA02E967-F833-40D1-A58C-1CAEC4AB38D0}"/>
    <dgm:cxn modelId="{E6A9FCEF-B608-4C6A-82F7-3EB11C0FFDBE}" srcId="{EB6583DD-4264-497D-A9BA-38729960D85C}" destId="{195126F7-56C5-4669-B0BD-2BDB6089056D}" srcOrd="0" destOrd="0" parTransId="{F382A3CF-5F2E-4563-AE64-80863283F352}" sibTransId="{141B1572-522A-43B3-AB75-D8CAE310C287}"/>
    <dgm:cxn modelId="{0B47BBFC-E507-4B48-BD6D-BCF9E22149EE}" type="presOf" srcId="{21473829-99BD-4FC4-9870-547FB9155EE2}" destId="{398C604E-4466-40AD-BC37-364B32C3EBCE}" srcOrd="0" destOrd="0" presId="urn:microsoft.com/office/officeart/2005/8/layout/vList5"/>
    <dgm:cxn modelId="{FA191352-F1D5-4BE6-91B8-0AE3593B9559}" type="presParOf" srcId="{956A3A1B-C9DC-4637-B558-A0BFDCE3000F}" destId="{6BD31F7F-E0BC-4C93-B5BA-D75388E5983D}" srcOrd="0" destOrd="0" presId="urn:microsoft.com/office/officeart/2005/8/layout/vList5"/>
    <dgm:cxn modelId="{195DCCE6-3E44-45FD-A1B5-4C6308B6B437}" type="presParOf" srcId="{6BD31F7F-E0BC-4C93-B5BA-D75388E5983D}" destId="{D9E38467-6EAB-4FB8-863F-D7CFFC5333A2}" srcOrd="0" destOrd="0" presId="urn:microsoft.com/office/officeart/2005/8/layout/vList5"/>
    <dgm:cxn modelId="{580DC5A2-F1CF-403E-AFDA-4ACC664FAAC9}" type="presParOf" srcId="{6BD31F7F-E0BC-4C93-B5BA-D75388E5983D}" destId="{C8A448D8-5403-4CC6-9447-4E860869BCCD}" srcOrd="1" destOrd="0" presId="urn:microsoft.com/office/officeart/2005/8/layout/vList5"/>
    <dgm:cxn modelId="{1CAB8460-6886-40D6-84E9-0102A2ADD11B}" type="presParOf" srcId="{956A3A1B-C9DC-4637-B558-A0BFDCE3000F}" destId="{DA9A09D4-B354-4BF4-9872-7CB24A444882}" srcOrd="1" destOrd="0" presId="urn:microsoft.com/office/officeart/2005/8/layout/vList5"/>
    <dgm:cxn modelId="{0E078756-460D-433E-AF88-0A92B206DF11}" type="presParOf" srcId="{956A3A1B-C9DC-4637-B558-A0BFDCE3000F}" destId="{811D9F00-5F02-4780-97C3-1D98810EE62E}" srcOrd="2" destOrd="0" presId="urn:microsoft.com/office/officeart/2005/8/layout/vList5"/>
    <dgm:cxn modelId="{F8AF22A4-9D07-4742-AD9F-22E518B2C56E}" type="presParOf" srcId="{811D9F00-5F02-4780-97C3-1D98810EE62E}" destId="{899EE748-DC18-43D6-9F28-3ABE08D4ED3F}" srcOrd="0" destOrd="0" presId="urn:microsoft.com/office/officeart/2005/8/layout/vList5"/>
    <dgm:cxn modelId="{70F956C0-354C-4D85-A0F4-A20F007F9F8B}" type="presParOf" srcId="{811D9F00-5F02-4780-97C3-1D98810EE62E}" destId="{EFAC2BBE-3D1C-4855-AD1B-2490D38C7B5D}" srcOrd="1" destOrd="0" presId="urn:microsoft.com/office/officeart/2005/8/layout/vList5"/>
    <dgm:cxn modelId="{56FE48C4-DAF5-4E39-AA7F-6EC026E6D73F}" type="presParOf" srcId="{956A3A1B-C9DC-4637-B558-A0BFDCE3000F}" destId="{8A8487C8-DB3F-467C-B449-9CCB0803171F}" srcOrd="3" destOrd="0" presId="urn:microsoft.com/office/officeart/2005/8/layout/vList5"/>
    <dgm:cxn modelId="{B64AA06D-F278-4CF2-A448-FAFB070EDB60}" type="presParOf" srcId="{956A3A1B-C9DC-4637-B558-A0BFDCE3000F}" destId="{2333A035-07C2-4F0E-82B1-A68D732B1DA3}" srcOrd="4" destOrd="0" presId="urn:microsoft.com/office/officeart/2005/8/layout/vList5"/>
    <dgm:cxn modelId="{C4226C1E-D828-4633-87B4-4A81F3E866D5}" type="presParOf" srcId="{2333A035-07C2-4F0E-82B1-A68D732B1DA3}" destId="{FA966A88-EFB9-4B71-A228-3315353202A5}" srcOrd="0" destOrd="0" presId="urn:microsoft.com/office/officeart/2005/8/layout/vList5"/>
    <dgm:cxn modelId="{77B0136C-A38A-450E-94BD-1FF5C702F981}" type="presParOf" srcId="{2333A035-07C2-4F0E-82B1-A68D732B1DA3}" destId="{645673A0-C11D-4D95-964C-1C1274713B3F}" srcOrd="1" destOrd="0" presId="urn:microsoft.com/office/officeart/2005/8/layout/vList5"/>
    <dgm:cxn modelId="{C431C36D-93E1-4BE7-9AA1-BA8F06374138}" type="presParOf" srcId="{956A3A1B-C9DC-4637-B558-A0BFDCE3000F}" destId="{50840A5A-2256-4FD5-9BFD-65695B205574}" srcOrd="5" destOrd="0" presId="urn:microsoft.com/office/officeart/2005/8/layout/vList5"/>
    <dgm:cxn modelId="{BF780729-FF82-44C1-983E-6E964DEFB72A}" type="presParOf" srcId="{956A3A1B-C9DC-4637-B558-A0BFDCE3000F}" destId="{7DA11BF3-7FFC-4C6F-B230-2C5328D276B7}" srcOrd="6" destOrd="0" presId="urn:microsoft.com/office/officeart/2005/8/layout/vList5"/>
    <dgm:cxn modelId="{B785ABD2-3094-4D76-B440-FA896B9D6E85}" type="presParOf" srcId="{7DA11BF3-7FFC-4C6F-B230-2C5328D276B7}" destId="{B5041DBB-3F73-4DBB-9ED8-FCDA96E4485C}" srcOrd="0" destOrd="0" presId="urn:microsoft.com/office/officeart/2005/8/layout/vList5"/>
    <dgm:cxn modelId="{C23F3FE1-D31F-48C8-8C26-7204CC349889}" type="presParOf" srcId="{7DA11BF3-7FFC-4C6F-B230-2C5328D276B7}" destId="{EBE4B9A0-6B14-4E77-A019-42549FCC6638}" srcOrd="1" destOrd="0" presId="urn:microsoft.com/office/officeart/2005/8/layout/vList5"/>
    <dgm:cxn modelId="{6ADD1884-D74C-4DE3-90F4-B3F9028895CA}" type="presParOf" srcId="{956A3A1B-C9DC-4637-B558-A0BFDCE3000F}" destId="{6237D0B9-35FB-4E89-90AD-8279079C29EA}" srcOrd="7" destOrd="0" presId="urn:microsoft.com/office/officeart/2005/8/layout/vList5"/>
    <dgm:cxn modelId="{B7B6767F-2E75-4F34-92DF-F37733BB3212}" type="presParOf" srcId="{956A3A1B-C9DC-4637-B558-A0BFDCE3000F}" destId="{B349FCA4-2BA3-4A1C-A74F-B0BE6B49277C}" srcOrd="8" destOrd="0" presId="urn:microsoft.com/office/officeart/2005/8/layout/vList5"/>
    <dgm:cxn modelId="{9595C687-B2F8-46FE-8352-3CBEFA89C396}" type="presParOf" srcId="{B349FCA4-2BA3-4A1C-A74F-B0BE6B49277C}" destId="{F679A933-C1FE-482E-9153-67D5FBB4872B}" srcOrd="0" destOrd="0" presId="urn:microsoft.com/office/officeart/2005/8/layout/vList5"/>
    <dgm:cxn modelId="{8556341C-75DD-471F-8FCF-93EFCEC7CEC3}" type="presParOf" srcId="{B349FCA4-2BA3-4A1C-A74F-B0BE6B49277C}" destId="{398C604E-4466-40AD-BC37-364B32C3EB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87426-4C91-4620-A72C-DDDA5167F73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CO"/>
        </a:p>
      </dgm:t>
    </dgm:pt>
    <dgm:pt modelId="{566614AA-08CD-4B15-A16B-FD0AD1660BE2}">
      <dgm:prSet custT="1"/>
      <dgm:spPr>
        <a:solidFill>
          <a:schemeClr val="accent4"/>
        </a:solidFill>
      </dgm:spPr>
      <dgm:t>
        <a:bodyPr/>
        <a:lstStyle/>
        <a:p>
          <a:pPr algn="just"/>
          <a:r>
            <a:rPr lang="es-CO" sz="1700" dirty="0">
              <a:solidFill>
                <a:schemeClr val="bg1"/>
              </a:solidFill>
              <a:latin typeface="Georgia" panose="02040502050405020303" pitchFamily="18" charset="0"/>
            </a:rPr>
            <a:t>La norma ISO 21001:2018 se basa en la norma ISO 9001, y se encuentra alineado con otros sistemas de gestión, mediante la estructura de alto nivel.</a:t>
          </a:r>
        </a:p>
      </dgm:t>
    </dgm:pt>
    <dgm:pt modelId="{9E97DD56-9014-4742-A24F-3EDAC0FAD9C8}" type="parTrans" cxnId="{2CE77DB2-6FE9-44F1-92AB-5DE9E22DDDC8}">
      <dgm:prSet/>
      <dgm:spPr/>
      <dgm:t>
        <a:bodyPr/>
        <a:lstStyle/>
        <a:p>
          <a:pPr algn="just"/>
          <a:endParaRPr lang="es-CO" sz="1600">
            <a:latin typeface="Georgia" panose="02040502050405020303" pitchFamily="18" charset="0"/>
          </a:endParaRPr>
        </a:p>
      </dgm:t>
    </dgm:pt>
    <dgm:pt modelId="{0598D1B5-4EF3-4539-8A4A-4737EAF58F0B}" type="sibTrans" cxnId="{2CE77DB2-6FE9-44F1-92AB-5DE9E22DDDC8}">
      <dgm:prSet/>
      <dgm:spPr/>
      <dgm:t>
        <a:bodyPr/>
        <a:lstStyle/>
        <a:p>
          <a:pPr algn="just"/>
          <a:endParaRPr lang="es-CO" sz="1600">
            <a:latin typeface="Georgia" panose="02040502050405020303" pitchFamily="18" charset="0"/>
          </a:endParaRPr>
        </a:p>
      </dgm:t>
    </dgm:pt>
    <dgm:pt modelId="{93CBB020-B1FF-43F2-AB1C-37A9DFE03AAA}">
      <dgm:prSet custT="1"/>
      <dgm:spPr>
        <a:solidFill>
          <a:schemeClr val="accent4"/>
        </a:solidFill>
      </dgm:spPr>
      <dgm:t>
        <a:bodyPr/>
        <a:lstStyle/>
        <a:p>
          <a:pPr algn="just"/>
          <a:r>
            <a:rPr lang="es-CO" sz="1700" dirty="0">
              <a:solidFill>
                <a:schemeClr val="bg1"/>
              </a:solidFill>
              <a:latin typeface="Georgia" panose="02040502050405020303" pitchFamily="18" charset="0"/>
            </a:rPr>
            <a:t>El enfoque principal del SGOE es cumplir con los requisitos del estudiante y otros beneficiarios y superar sus expectativas </a:t>
          </a:r>
        </a:p>
      </dgm:t>
    </dgm:pt>
    <dgm:pt modelId="{FC4ACE1A-E356-46D3-B4DC-8D8B2DB1F995}" type="parTrans" cxnId="{73FAA41A-964F-4E21-B2D0-0CDDDCF38950}">
      <dgm:prSet/>
      <dgm:spPr/>
      <dgm:t>
        <a:bodyPr/>
        <a:lstStyle/>
        <a:p>
          <a:pPr algn="just"/>
          <a:endParaRPr lang="es-CO" sz="1600">
            <a:latin typeface="Georgia" panose="02040502050405020303" pitchFamily="18" charset="0"/>
          </a:endParaRPr>
        </a:p>
      </dgm:t>
    </dgm:pt>
    <dgm:pt modelId="{E72BF8EC-B457-43E0-B3FE-F320DDA21E91}" type="sibTrans" cxnId="{73FAA41A-964F-4E21-B2D0-0CDDDCF38950}">
      <dgm:prSet/>
      <dgm:spPr/>
      <dgm:t>
        <a:bodyPr/>
        <a:lstStyle/>
        <a:p>
          <a:pPr algn="just"/>
          <a:endParaRPr lang="es-CO" sz="1600">
            <a:latin typeface="Georgia" panose="02040502050405020303" pitchFamily="18" charset="0"/>
          </a:endParaRPr>
        </a:p>
      </dgm:t>
    </dgm:pt>
    <dgm:pt modelId="{C6AEE784-ED79-4B40-86E2-6A1F801B3B7D}">
      <dgm:prSet custT="1"/>
      <dgm:spPr/>
      <dgm:t>
        <a:bodyPr/>
        <a:lstStyle/>
        <a:p>
          <a:pPr algn="just"/>
          <a:r>
            <a:rPr lang="es-CO" sz="1600" dirty="0">
              <a:latin typeface="Georgia" panose="02040502050405020303" pitchFamily="18" charset="0"/>
            </a:rPr>
            <a:t>Demostrar la habilidad que tenga a la hora de proveer, compartir y facilitar toda la construcción del conocimiento, teniendo en cuenta los aspectos legales, contractuales o regulatorios.</a:t>
          </a:r>
        </a:p>
      </dgm:t>
    </dgm:pt>
    <dgm:pt modelId="{CFFF857B-238E-42AB-996B-91BFE8193529}" type="parTrans" cxnId="{3B2B34CA-04D0-4BDA-A9BF-37F6F3BDDB93}">
      <dgm:prSet/>
      <dgm:spPr/>
      <dgm:t>
        <a:bodyPr/>
        <a:lstStyle/>
        <a:p>
          <a:pPr algn="just"/>
          <a:endParaRPr lang="es-CO" sz="1600">
            <a:latin typeface="Georgia" panose="02040502050405020303" pitchFamily="18" charset="0"/>
          </a:endParaRPr>
        </a:p>
      </dgm:t>
    </dgm:pt>
    <dgm:pt modelId="{B1C6DB66-CE82-4849-AB70-8B9023C7EEA1}" type="sibTrans" cxnId="{3B2B34CA-04D0-4BDA-A9BF-37F6F3BDDB93}">
      <dgm:prSet/>
      <dgm:spPr/>
      <dgm:t>
        <a:bodyPr/>
        <a:lstStyle/>
        <a:p>
          <a:pPr algn="just"/>
          <a:endParaRPr lang="es-CO" sz="1600">
            <a:latin typeface="Georgia" panose="02040502050405020303" pitchFamily="18" charset="0"/>
          </a:endParaRPr>
        </a:p>
      </dgm:t>
    </dgm:pt>
    <dgm:pt modelId="{9F79393F-0706-47DA-A288-F75ED2237501}">
      <dgm:prSet custT="1"/>
      <dgm:spPr/>
      <dgm:t>
        <a:bodyPr/>
        <a:lstStyle/>
        <a:p>
          <a:pPr algn="just"/>
          <a:r>
            <a:rPr lang="es-CO" sz="1600" dirty="0">
              <a:latin typeface="Georgia" panose="02040502050405020303" pitchFamily="18" charset="0"/>
            </a:rPr>
            <a:t>Incrementar la satisfacción de los alumnos y las partes interesadas.</a:t>
          </a:r>
        </a:p>
      </dgm:t>
    </dgm:pt>
    <dgm:pt modelId="{426687D6-6776-4750-9BE5-929988ADC756}" type="parTrans" cxnId="{31BB108E-0974-420A-A10F-2871687DDB27}">
      <dgm:prSet/>
      <dgm:spPr/>
      <dgm:t>
        <a:bodyPr/>
        <a:lstStyle/>
        <a:p>
          <a:pPr algn="just"/>
          <a:endParaRPr lang="es-CO" sz="1600">
            <a:latin typeface="Georgia" panose="02040502050405020303" pitchFamily="18" charset="0"/>
          </a:endParaRPr>
        </a:p>
      </dgm:t>
    </dgm:pt>
    <dgm:pt modelId="{65AD1940-BFF4-4BC7-BDDF-AA7F0935FB7E}" type="sibTrans" cxnId="{31BB108E-0974-420A-A10F-2871687DDB27}">
      <dgm:prSet/>
      <dgm:spPr/>
      <dgm:t>
        <a:bodyPr/>
        <a:lstStyle/>
        <a:p>
          <a:pPr algn="just"/>
          <a:endParaRPr lang="es-CO" sz="1600">
            <a:latin typeface="Georgia" panose="02040502050405020303" pitchFamily="18" charset="0"/>
          </a:endParaRPr>
        </a:p>
      </dgm:t>
    </dgm:pt>
    <dgm:pt modelId="{8D871115-F2A2-40F3-BC31-23154CE27A48}">
      <dgm:prSet custT="1"/>
      <dgm:spPr>
        <a:solidFill>
          <a:schemeClr val="accent4"/>
        </a:solidFill>
      </dgm:spPr>
      <dgm:t>
        <a:bodyPr/>
        <a:lstStyle/>
        <a:p>
          <a:pPr algn="just"/>
          <a:r>
            <a:rPr lang="es-CO" sz="1700" dirty="0">
              <a:solidFill>
                <a:schemeClr val="bg1"/>
              </a:solidFill>
              <a:latin typeface="Georgia" panose="02040502050405020303" pitchFamily="18" charset="0"/>
            </a:rPr>
            <a:t>Los requisitos de la norma ISO tienen el objetivo de facilitar la construcción de los conocimientos de los profesores mediante la enseñanza.</a:t>
          </a:r>
        </a:p>
      </dgm:t>
    </dgm:pt>
    <dgm:pt modelId="{80888641-FC2A-445F-B9B6-485ECC66352C}" type="parTrans" cxnId="{8553E014-F8C6-423D-A429-75932056E557}">
      <dgm:prSet/>
      <dgm:spPr/>
      <dgm:t>
        <a:bodyPr/>
        <a:lstStyle/>
        <a:p>
          <a:pPr algn="just"/>
          <a:endParaRPr lang="es-CO" sz="1600">
            <a:latin typeface="Georgia" panose="02040502050405020303" pitchFamily="18" charset="0"/>
          </a:endParaRPr>
        </a:p>
      </dgm:t>
    </dgm:pt>
    <dgm:pt modelId="{469C0630-8259-4953-BB07-04BA2BBAF119}" type="sibTrans" cxnId="{8553E014-F8C6-423D-A429-75932056E557}">
      <dgm:prSet/>
      <dgm:spPr/>
      <dgm:t>
        <a:bodyPr/>
        <a:lstStyle/>
        <a:p>
          <a:pPr algn="just"/>
          <a:endParaRPr lang="es-CO" sz="1600">
            <a:latin typeface="Georgia" panose="02040502050405020303" pitchFamily="18" charset="0"/>
          </a:endParaRPr>
        </a:p>
      </dgm:t>
    </dgm:pt>
    <dgm:pt modelId="{89645D9E-2BC3-4977-B44F-59A11A51924A}">
      <dgm:prSet custT="1"/>
      <dgm:spPr>
        <a:solidFill>
          <a:schemeClr val="accent4"/>
        </a:solidFill>
      </dgm:spPr>
      <dgm:t>
        <a:bodyPr/>
        <a:lstStyle/>
        <a:p>
          <a:pPr algn="just"/>
          <a:r>
            <a:rPr lang="es-CO" sz="1700" dirty="0">
              <a:solidFill>
                <a:schemeClr val="bg1"/>
              </a:solidFill>
              <a:latin typeface="Georgia" panose="02040502050405020303" pitchFamily="18" charset="0"/>
            </a:rPr>
            <a:t>Tiene requisitos complementarios relacionados con:</a:t>
          </a:r>
        </a:p>
      </dgm:t>
    </dgm:pt>
    <dgm:pt modelId="{E5482EC4-8F34-442C-A1D8-16FF49D2B020}" type="parTrans" cxnId="{48FB4D39-4A39-428B-8919-27DB2003EDEF}">
      <dgm:prSet/>
      <dgm:spPr/>
      <dgm:t>
        <a:bodyPr/>
        <a:lstStyle/>
        <a:p>
          <a:pPr algn="just"/>
          <a:endParaRPr lang="es-CO" sz="1600">
            <a:latin typeface="Georgia" panose="02040502050405020303" pitchFamily="18" charset="0"/>
          </a:endParaRPr>
        </a:p>
      </dgm:t>
    </dgm:pt>
    <dgm:pt modelId="{0D429B40-00CC-4466-8E8E-097897B008F4}" type="sibTrans" cxnId="{48FB4D39-4A39-428B-8919-27DB2003EDEF}">
      <dgm:prSet/>
      <dgm:spPr/>
      <dgm:t>
        <a:bodyPr/>
        <a:lstStyle/>
        <a:p>
          <a:pPr algn="just"/>
          <a:endParaRPr lang="es-CO" sz="1600">
            <a:latin typeface="Georgia" panose="02040502050405020303" pitchFamily="18" charset="0"/>
          </a:endParaRPr>
        </a:p>
      </dgm:t>
    </dgm:pt>
    <dgm:pt modelId="{5731F470-AD90-45DE-B9D4-EA4DA0B04D6E}">
      <dgm:prSet custT="1"/>
      <dgm:spPr/>
      <dgm:t>
        <a:bodyPr/>
        <a:lstStyle/>
        <a:p>
          <a:pPr algn="just"/>
          <a:endParaRPr lang="es-CO" sz="800" dirty="0">
            <a:latin typeface="Georgia" panose="02040502050405020303" pitchFamily="18" charset="0"/>
          </a:endParaRPr>
        </a:p>
      </dgm:t>
    </dgm:pt>
    <dgm:pt modelId="{5600E1BA-6E86-4B39-B88B-575B4DBC9698}" type="parTrans" cxnId="{5F88C6C6-121E-4E40-9545-4FBB65BF7366}">
      <dgm:prSet/>
      <dgm:spPr/>
      <dgm:t>
        <a:bodyPr/>
        <a:lstStyle/>
        <a:p>
          <a:endParaRPr lang="es-CO" sz="1600">
            <a:latin typeface="Georgia" panose="02040502050405020303" pitchFamily="18" charset="0"/>
          </a:endParaRPr>
        </a:p>
      </dgm:t>
    </dgm:pt>
    <dgm:pt modelId="{5441F2EA-EE7A-4105-B9E4-D381F52613D2}" type="sibTrans" cxnId="{5F88C6C6-121E-4E40-9545-4FBB65BF7366}">
      <dgm:prSet/>
      <dgm:spPr/>
      <dgm:t>
        <a:bodyPr/>
        <a:lstStyle/>
        <a:p>
          <a:endParaRPr lang="es-CO" sz="1600">
            <a:latin typeface="Georgia" panose="02040502050405020303" pitchFamily="18" charset="0"/>
          </a:endParaRPr>
        </a:p>
      </dgm:t>
    </dgm:pt>
    <dgm:pt modelId="{10A61AE9-D4C3-434B-A0DF-A2D66A8F7DFE}">
      <dgm:prSet custT="1"/>
      <dgm:spPr/>
      <dgm:t>
        <a:bodyPr/>
        <a:lstStyle/>
        <a:p>
          <a:pPr algn="just"/>
          <a:r>
            <a:rPr lang="es-CO" sz="1600" dirty="0">
              <a:latin typeface="Georgia" panose="02040502050405020303" pitchFamily="18" charset="0"/>
            </a:rPr>
            <a:t> Responsabilidad social</a:t>
          </a:r>
        </a:p>
      </dgm:t>
    </dgm:pt>
    <dgm:pt modelId="{C3268B84-8EC3-468C-9EF9-97D76AA0940E}" type="parTrans" cxnId="{52EC1513-0270-44B5-B4D7-6771CCD1089A}">
      <dgm:prSet/>
      <dgm:spPr/>
      <dgm:t>
        <a:bodyPr/>
        <a:lstStyle/>
        <a:p>
          <a:endParaRPr lang="es-CO" sz="1600">
            <a:latin typeface="Georgia" panose="02040502050405020303" pitchFamily="18" charset="0"/>
          </a:endParaRPr>
        </a:p>
      </dgm:t>
    </dgm:pt>
    <dgm:pt modelId="{D6745559-0EE1-4994-B28E-50533B0C1AAC}" type="sibTrans" cxnId="{52EC1513-0270-44B5-B4D7-6771CCD1089A}">
      <dgm:prSet/>
      <dgm:spPr/>
      <dgm:t>
        <a:bodyPr/>
        <a:lstStyle/>
        <a:p>
          <a:endParaRPr lang="es-CO" sz="1600">
            <a:latin typeface="Georgia" panose="02040502050405020303" pitchFamily="18" charset="0"/>
          </a:endParaRPr>
        </a:p>
      </dgm:t>
    </dgm:pt>
    <dgm:pt modelId="{3F3207E7-331A-40DE-BE77-4FDC11C13643}">
      <dgm:prSet custT="1"/>
      <dgm:spPr/>
      <dgm:t>
        <a:bodyPr/>
        <a:lstStyle/>
        <a:p>
          <a:pPr algn="just"/>
          <a:r>
            <a:rPr lang="es-CO" sz="1600" dirty="0">
              <a:latin typeface="Georgia" panose="02040502050405020303" pitchFamily="18" charset="0"/>
            </a:rPr>
            <a:t>Necesidades educativas especiales,</a:t>
          </a:r>
        </a:p>
      </dgm:t>
    </dgm:pt>
    <dgm:pt modelId="{D4E524E4-F7EB-495C-B67B-BE1D29293B12}" type="parTrans" cxnId="{3CE7BB79-45C7-499C-934C-C1A601A739AC}">
      <dgm:prSet/>
      <dgm:spPr/>
      <dgm:t>
        <a:bodyPr/>
        <a:lstStyle/>
        <a:p>
          <a:endParaRPr lang="es-CO" sz="1600">
            <a:latin typeface="Georgia" panose="02040502050405020303" pitchFamily="18" charset="0"/>
          </a:endParaRPr>
        </a:p>
      </dgm:t>
    </dgm:pt>
    <dgm:pt modelId="{AC821686-BB74-44BC-B6FF-F2AC306FB56E}" type="sibTrans" cxnId="{3CE7BB79-45C7-499C-934C-C1A601A739AC}">
      <dgm:prSet/>
      <dgm:spPr/>
      <dgm:t>
        <a:bodyPr/>
        <a:lstStyle/>
        <a:p>
          <a:endParaRPr lang="es-CO" sz="1600">
            <a:latin typeface="Georgia" panose="02040502050405020303" pitchFamily="18" charset="0"/>
          </a:endParaRPr>
        </a:p>
      </dgm:t>
    </dgm:pt>
    <dgm:pt modelId="{BC49BA52-04B0-4C2A-B99D-7268F70080DD}">
      <dgm:prSet custT="1"/>
      <dgm:spPr/>
      <dgm:t>
        <a:bodyPr/>
        <a:lstStyle/>
        <a:p>
          <a:pPr algn="just"/>
          <a:r>
            <a:rPr lang="es-CO" sz="1600" dirty="0">
              <a:latin typeface="Georgia" panose="02040502050405020303" pitchFamily="18" charset="0"/>
            </a:rPr>
            <a:t>Admisiones</a:t>
          </a:r>
        </a:p>
      </dgm:t>
    </dgm:pt>
    <dgm:pt modelId="{D9307A54-4C02-4709-90B9-6877A7BBA93C}" type="parTrans" cxnId="{F6B22B5F-6836-4EA9-BCCA-F16779951073}">
      <dgm:prSet/>
      <dgm:spPr/>
      <dgm:t>
        <a:bodyPr/>
        <a:lstStyle/>
        <a:p>
          <a:endParaRPr lang="es-CO" sz="1600">
            <a:latin typeface="Georgia" panose="02040502050405020303" pitchFamily="18" charset="0"/>
          </a:endParaRPr>
        </a:p>
      </dgm:t>
    </dgm:pt>
    <dgm:pt modelId="{CD3CBBEB-0F52-4AA1-BDE7-87B94184EEF7}" type="sibTrans" cxnId="{F6B22B5F-6836-4EA9-BCCA-F16779951073}">
      <dgm:prSet/>
      <dgm:spPr/>
      <dgm:t>
        <a:bodyPr/>
        <a:lstStyle/>
        <a:p>
          <a:endParaRPr lang="es-CO" sz="1600">
            <a:latin typeface="Georgia" panose="02040502050405020303" pitchFamily="18" charset="0"/>
          </a:endParaRPr>
        </a:p>
      </dgm:t>
    </dgm:pt>
    <dgm:pt modelId="{D392AE6F-5C9A-41B9-8CFB-7DDA0CD290DD}">
      <dgm:prSet custT="1"/>
      <dgm:spPr/>
      <dgm:t>
        <a:bodyPr/>
        <a:lstStyle/>
        <a:p>
          <a:pPr algn="just"/>
          <a:r>
            <a:rPr lang="es-CO" sz="1600" dirty="0">
              <a:latin typeface="Georgia" panose="02040502050405020303" pitchFamily="18" charset="0"/>
            </a:rPr>
            <a:t>Sistema de evaluación de estudiantes</a:t>
          </a:r>
        </a:p>
      </dgm:t>
    </dgm:pt>
    <dgm:pt modelId="{225F0878-83C9-4070-861F-35BD5024AE82}" type="parTrans" cxnId="{5303914E-8E0C-43DF-B596-F647FE6A8C76}">
      <dgm:prSet/>
      <dgm:spPr/>
      <dgm:t>
        <a:bodyPr/>
        <a:lstStyle/>
        <a:p>
          <a:endParaRPr lang="es-CO">
            <a:latin typeface="Georgia" panose="02040502050405020303" pitchFamily="18" charset="0"/>
          </a:endParaRPr>
        </a:p>
      </dgm:t>
    </dgm:pt>
    <dgm:pt modelId="{E292EB79-7CFF-48C2-99FB-CD8D25D85234}" type="sibTrans" cxnId="{5303914E-8E0C-43DF-B596-F647FE6A8C76}">
      <dgm:prSet/>
      <dgm:spPr/>
      <dgm:t>
        <a:bodyPr/>
        <a:lstStyle/>
        <a:p>
          <a:endParaRPr lang="es-CO">
            <a:latin typeface="Georgia" panose="02040502050405020303" pitchFamily="18" charset="0"/>
          </a:endParaRPr>
        </a:p>
      </dgm:t>
    </dgm:pt>
    <dgm:pt modelId="{20CAC928-B673-4EA9-90A3-910047EE63B4}">
      <dgm:prSet custT="1"/>
      <dgm:spPr/>
      <dgm:t>
        <a:bodyPr/>
        <a:lstStyle/>
        <a:p>
          <a:pPr algn="just"/>
          <a:r>
            <a:rPr lang="es-MX" sz="1600" dirty="0">
              <a:latin typeface="Georgia" panose="02040502050405020303" pitchFamily="18" charset="0"/>
            </a:rPr>
            <a:t>Inclusión</a:t>
          </a:r>
          <a:endParaRPr lang="es-CO" sz="1600" dirty="0">
            <a:latin typeface="Georgia" panose="02040502050405020303" pitchFamily="18" charset="0"/>
          </a:endParaRPr>
        </a:p>
      </dgm:t>
    </dgm:pt>
    <dgm:pt modelId="{2D33D3A2-35B3-44BE-AAE2-21F1FE528EE7}" type="parTrans" cxnId="{CAF0459C-17A0-4F85-8D40-863B38923021}">
      <dgm:prSet/>
      <dgm:spPr/>
      <dgm:t>
        <a:bodyPr/>
        <a:lstStyle/>
        <a:p>
          <a:endParaRPr lang="es-CO">
            <a:latin typeface="Georgia" panose="02040502050405020303" pitchFamily="18" charset="0"/>
          </a:endParaRPr>
        </a:p>
      </dgm:t>
    </dgm:pt>
    <dgm:pt modelId="{3599E68E-706B-4557-A5EA-EA951DC72910}" type="sibTrans" cxnId="{CAF0459C-17A0-4F85-8D40-863B38923021}">
      <dgm:prSet/>
      <dgm:spPr/>
      <dgm:t>
        <a:bodyPr/>
        <a:lstStyle/>
        <a:p>
          <a:endParaRPr lang="es-CO">
            <a:latin typeface="Georgia" panose="02040502050405020303" pitchFamily="18" charset="0"/>
          </a:endParaRPr>
        </a:p>
      </dgm:t>
    </dgm:pt>
    <dgm:pt modelId="{3A9B46B2-EC4C-4108-B4F9-C50C0EDB91B7}" type="pres">
      <dgm:prSet presAssocID="{E3C87426-4C91-4620-A72C-DDDA5167F732}" presName="linear" presStyleCnt="0">
        <dgm:presLayoutVars>
          <dgm:animLvl val="lvl"/>
          <dgm:resizeHandles val="exact"/>
        </dgm:presLayoutVars>
      </dgm:prSet>
      <dgm:spPr/>
    </dgm:pt>
    <dgm:pt modelId="{E9929484-1995-4C54-91E9-FD69F61E491B}" type="pres">
      <dgm:prSet presAssocID="{566614AA-08CD-4B15-A16B-FD0AD1660BE2}" presName="parentText" presStyleLbl="node1" presStyleIdx="0" presStyleCnt="4">
        <dgm:presLayoutVars>
          <dgm:chMax val="0"/>
          <dgm:bulletEnabled val="1"/>
        </dgm:presLayoutVars>
      </dgm:prSet>
      <dgm:spPr/>
    </dgm:pt>
    <dgm:pt modelId="{CC219558-ADBC-47B3-B096-9FFD0B21F8B1}" type="pres">
      <dgm:prSet presAssocID="{0598D1B5-4EF3-4539-8A4A-4737EAF58F0B}" presName="spacer" presStyleCnt="0"/>
      <dgm:spPr/>
    </dgm:pt>
    <dgm:pt modelId="{272003B0-B2D8-4B5D-9138-EB836B4CE75D}" type="pres">
      <dgm:prSet presAssocID="{93CBB020-B1FF-43F2-AB1C-37A9DFE03AAA}" presName="parentText" presStyleLbl="node1" presStyleIdx="1" presStyleCnt="4">
        <dgm:presLayoutVars>
          <dgm:chMax val="0"/>
          <dgm:bulletEnabled val="1"/>
        </dgm:presLayoutVars>
      </dgm:prSet>
      <dgm:spPr/>
    </dgm:pt>
    <dgm:pt modelId="{562F6B45-7810-4E9B-A7E7-A302B68261D2}" type="pres">
      <dgm:prSet presAssocID="{93CBB020-B1FF-43F2-AB1C-37A9DFE03AAA}" presName="childText" presStyleLbl="revTx" presStyleIdx="0" presStyleCnt="2">
        <dgm:presLayoutVars>
          <dgm:bulletEnabled val="1"/>
        </dgm:presLayoutVars>
      </dgm:prSet>
      <dgm:spPr/>
    </dgm:pt>
    <dgm:pt modelId="{39D9D30B-A575-4EA4-8BDD-70A807C4C5B8}" type="pres">
      <dgm:prSet presAssocID="{8D871115-F2A2-40F3-BC31-23154CE27A48}" presName="parentText" presStyleLbl="node1" presStyleIdx="2" presStyleCnt="4">
        <dgm:presLayoutVars>
          <dgm:chMax val="0"/>
          <dgm:bulletEnabled val="1"/>
        </dgm:presLayoutVars>
      </dgm:prSet>
      <dgm:spPr/>
    </dgm:pt>
    <dgm:pt modelId="{A92C1015-E1D7-4D60-A181-46AEA93B16B7}" type="pres">
      <dgm:prSet presAssocID="{469C0630-8259-4953-BB07-04BA2BBAF119}" presName="spacer" presStyleCnt="0"/>
      <dgm:spPr/>
    </dgm:pt>
    <dgm:pt modelId="{04772FD4-D64C-42B6-B3D0-EABCA5DF7074}" type="pres">
      <dgm:prSet presAssocID="{89645D9E-2BC3-4977-B44F-59A11A51924A}" presName="parentText" presStyleLbl="node1" presStyleIdx="3" presStyleCnt="4">
        <dgm:presLayoutVars>
          <dgm:chMax val="0"/>
          <dgm:bulletEnabled val="1"/>
        </dgm:presLayoutVars>
      </dgm:prSet>
      <dgm:spPr/>
    </dgm:pt>
    <dgm:pt modelId="{3CFA7F97-D95B-4632-8ECA-5C796058FC7F}" type="pres">
      <dgm:prSet presAssocID="{89645D9E-2BC3-4977-B44F-59A11A51924A}" presName="childText" presStyleLbl="revTx" presStyleIdx="1" presStyleCnt="2">
        <dgm:presLayoutVars>
          <dgm:bulletEnabled val="1"/>
        </dgm:presLayoutVars>
      </dgm:prSet>
      <dgm:spPr/>
    </dgm:pt>
  </dgm:ptLst>
  <dgm:cxnLst>
    <dgm:cxn modelId="{52EC1513-0270-44B5-B4D7-6771CCD1089A}" srcId="{89645D9E-2BC3-4977-B44F-59A11A51924A}" destId="{10A61AE9-D4C3-434B-A0DF-A2D66A8F7DFE}" srcOrd="0" destOrd="0" parTransId="{C3268B84-8EC3-468C-9EF9-97D76AA0940E}" sibTransId="{D6745559-0EE1-4994-B28E-50533B0C1AAC}"/>
    <dgm:cxn modelId="{EC3FC214-4C42-4B5A-AE5F-86CD8A9D973C}" type="presOf" srcId="{3F3207E7-331A-40DE-BE77-4FDC11C13643}" destId="{3CFA7F97-D95B-4632-8ECA-5C796058FC7F}" srcOrd="0" destOrd="2" presId="urn:microsoft.com/office/officeart/2005/8/layout/vList2"/>
    <dgm:cxn modelId="{8553E014-F8C6-423D-A429-75932056E557}" srcId="{E3C87426-4C91-4620-A72C-DDDA5167F732}" destId="{8D871115-F2A2-40F3-BC31-23154CE27A48}" srcOrd="2" destOrd="0" parTransId="{80888641-FC2A-445F-B9B6-485ECC66352C}" sibTransId="{469C0630-8259-4953-BB07-04BA2BBAF119}"/>
    <dgm:cxn modelId="{73FAA41A-964F-4E21-B2D0-0CDDDCF38950}" srcId="{E3C87426-4C91-4620-A72C-DDDA5167F732}" destId="{93CBB020-B1FF-43F2-AB1C-37A9DFE03AAA}" srcOrd="1" destOrd="0" parTransId="{FC4ACE1A-E356-46D3-B4DC-8D8B2DB1F995}" sibTransId="{E72BF8EC-B457-43E0-B3FE-F320DDA21E91}"/>
    <dgm:cxn modelId="{76D0F623-9B77-47F3-9008-A54AA7AA6AA5}" type="presOf" srcId="{93CBB020-B1FF-43F2-AB1C-37A9DFE03AAA}" destId="{272003B0-B2D8-4B5D-9138-EB836B4CE75D}" srcOrd="0" destOrd="0" presId="urn:microsoft.com/office/officeart/2005/8/layout/vList2"/>
    <dgm:cxn modelId="{48FB4D39-4A39-428B-8919-27DB2003EDEF}" srcId="{E3C87426-4C91-4620-A72C-DDDA5167F732}" destId="{89645D9E-2BC3-4977-B44F-59A11A51924A}" srcOrd="3" destOrd="0" parTransId="{E5482EC4-8F34-442C-A1D8-16FF49D2B020}" sibTransId="{0D429B40-00CC-4466-8E8E-097897B008F4}"/>
    <dgm:cxn modelId="{F6B22B5F-6836-4EA9-BCCA-F16779951073}" srcId="{89645D9E-2BC3-4977-B44F-59A11A51924A}" destId="{BC49BA52-04B0-4C2A-B99D-7268F70080DD}" srcOrd="3" destOrd="0" parTransId="{D9307A54-4C02-4709-90B9-6877A7BBA93C}" sibTransId="{CD3CBBEB-0F52-4AA1-BDE7-87B94184EEF7}"/>
    <dgm:cxn modelId="{5303914E-8E0C-43DF-B596-F647FE6A8C76}" srcId="{89645D9E-2BC3-4977-B44F-59A11A51924A}" destId="{D392AE6F-5C9A-41B9-8CFB-7DDA0CD290DD}" srcOrd="4" destOrd="0" parTransId="{225F0878-83C9-4070-861F-35BD5024AE82}" sibTransId="{E292EB79-7CFF-48C2-99FB-CD8D25D85234}"/>
    <dgm:cxn modelId="{3CE7BB79-45C7-499C-934C-C1A601A739AC}" srcId="{89645D9E-2BC3-4977-B44F-59A11A51924A}" destId="{3F3207E7-331A-40DE-BE77-4FDC11C13643}" srcOrd="2" destOrd="0" parTransId="{D4E524E4-F7EB-495C-B67B-BE1D29293B12}" sibTransId="{AC821686-BB74-44BC-B6FF-F2AC306FB56E}"/>
    <dgm:cxn modelId="{4751567C-6F14-4031-8C5F-538DDE524489}" type="presOf" srcId="{8D871115-F2A2-40F3-BC31-23154CE27A48}" destId="{39D9D30B-A575-4EA4-8BDD-70A807C4C5B8}" srcOrd="0" destOrd="0" presId="urn:microsoft.com/office/officeart/2005/8/layout/vList2"/>
    <dgm:cxn modelId="{4B805086-0AA7-49A2-A57C-52AE84BFC53F}" type="presOf" srcId="{C6AEE784-ED79-4B40-86E2-6A1F801B3B7D}" destId="{562F6B45-7810-4E9B-A7E7-A302B68261D2}" srcOrd="0" destOrd="0" presId="urn:microsoft.com/office/officeart/2005/8/layout/vList2"/>
    <dgm:cxn modelId="{94B42088-21D3-4557-9A58-9003FFAEF655}" type="presOf" srcId="{E3C87426-4C91-4620-A72C-DDDA5167F732}" destId="{3A9B46B2-EC4C-4108-B4F9-C50C0EDB91B7}" srcOrd="0" destOrd="0" presId="urn:microsoft.com/office/officeart/2005/8/layout/vList2"/>
    <dgm:cxn modelId="{31BB108E-0974-420A-A10F-2871687DDB27}" srcId="{93CBB020-B1FF-43F2-AB1C-37A9DFE03AAA}" destId="{9F79393F-0706-47DA-A288-F75ED2237501}" srcOrd="2" destOrd="0" parTransId="{426687D6-6776-4750-9BE5-929988ADC756}" sibTransId="{65AD1940-BFF4-4BC7-BDDF-AA7F0935FB7E}"/>
    <dgm:cxn modelId="{C4BB0392-3D82-4EDF-A8DA-189EBA373398}" type="presOf" srcId="{9F79393F-0706-47DA-A288-F75ED2237501}" destId="{562F6B45-7810-4E9B-A7E7-A302B68261D2}" srcOrd="0" destOrd="2" presId="urn:microsoft.com/office/officeart/2005/8/layout/vList2"/>
    <dgm:cxn modelId="{A815EF9B-D772-49B9-8F8C-B60575C6BCE0}" type="presOf" srcId="{10A61AE9-D4C3-434B-A0DF-A2D66A8F7DFE}" destId="{3CFA7F97-D95B-4632-8ECA-5C796058FC7F}" srcOrd="0" destOrd="0" presId="urn:microsoft.com/office/officeart/2005/8/layout/vList2"/>
    <dgm:cxn modelId="{CAF0459C-17A0-4F85-8D40-863B38923021}" srcId="{89645D9E-2BC3-4977-B44F-59A11A51924A}" destId="{20CAC928-B673-4EA9-90A3-910047EE63B4}" srcOrd="1" destOrd="0" parTransId="{2D33D3A2-35B3-44BE-AAE2-21F1FE528EE7}" sibTransId="{3599E68E-706B-4557-A5EA-EA951DC72910}"/>
    <dgm:cxn modelId="{DF0634AE-41CA-42C2-9BE2-5E9609E38483}" type="presOf" srcId="{20CAC928-B673-4EA9-90A3-910047EE63B4}" destId="{3CFA7F97-D95B-4632-8ECA-5C796058FC7F}" srcOrd="0" destOrd="1" presId="urn:microsoft.com/office/officeart/2005/8/layout/vList2"/>
    <dgm:cxn modelId="{2CE77DB2-6FE9-44F1-92AB-5DE9E22DDDC8}" srcId="{E3C87426-4C91-4620-A72C-DDDA5167F732}" destId="{566614AA-08CD-4B15-A16B-FD0AD1660BE2}" srcOrd="0" destOrd="0" parTransId="{9E97DD56-9014-4742-A24F-3EDAC0FAD9C8}" sibTransId="{0598D1B5-4EF3-4539-8A4A-4737EAF58F0B}"/>
    <dgm:cxn modelId="{E838D5B7-6A96-41F1-9D11-4D3C3AC17B04}" type="presOf" srcId="{566614AA-08CD-4B15-A16B-FD0AD1660BE2}" destId="{E9929484-1995-4C54-91E9-FD69F61E491B}" srcOrd="0" destOrd="0" presId="urn:microsoft.com/office/officeart/2005/8/layout/vList2"/>
    <dgm:cxn modelId="{5F88C6C6-121E-4E40-9545-4FBB65BF7366}" srcId="{93CBB020-B1FF-43F2-AB1C-37A9DFE03AAA}" destId="{5731F470-AD90-45DE-B9D4-EA4DA0B04D6E}" srcOrd="1" destOrd="0" parTransId="{5600E1BA-6E86-4B39-B88B-575B4DBC9698}" sibTransId="{5441F2EA-EE7A-4105-B9E4-D381F52613D2}"/>
    <dgm:cxn modelId="{3B2B34CA-04D0-4BDA-A9BF-37F6F3BDDB93}" srcId="{93CBB020-B1FF-43F2-AB1C-37A9DFE03AAA}" destId="{C6AEE784-ED79-4B40-86E2-6A1F801B3B7D}" srcOrd="0" destOrd="0" parTransId="{CFFF857B-238E-42AB-996B-91BFE8193529}" sibTransId="{B1C6DB66-CE82-4849-AB70-8B9023C7EEA1}"/>
    <dgm:cxn modelId="{4423D3E8-37EF-4D24-BEF4-3976AE45E4D4}" type="presOf" srcId="{D392AE6F-5C9A-41B9-8CFB-7DDA0CD290DD}" destId="{3CFA7F97-D95B-4632-8ECA-5C796058FC7F}" srcOrd="0" destOrd="4" presId="urn:microsoft.com/office/officeart/2005/8/layout/vList2"/>
    <dgm:cxn modelId="{3D00CFEF-CB8F-40CE-8014-0D9DBFD6E2E2}" type="presOf" srcId="{BC49BA52-04B0-4C2A-B99D-7268F70080DD}" destId="{3CFA7F97-D95B-4632-8ECA-5C796058FC7F}" srcOrd="0" destOrd="3" presId="urn:microsoft.com/office/officeart/2005/8/layout/vList2"/>
    <dgm:cxn modelId="{6FCB1EF0-6503-4618-ACCD-A9DE7B2F1381}" type="presOf" srcId="{89645D9E-2BC3-4977-B44F-59A11A51924A}" destId="{04772FD4-D64C-42B6-B3D0-EABCA5DF7074}" srcOrd="0" destOrd="0" presId="urn:microsoft.com/office/officeart/2005/8/layout/vList2"/>
    <dgm:cxn modelId="{0DCBE8FF-4785-435E-9018-E279AD38E339}" type="presOf" srcId="{5731F470-AD90-45DE-B9D4-EA4DA0B04D6E}" destId="{562F6B45-7810-4E9B-A7E7-A302B68261D2}" srcOrd="0" destOrd="1" presId="urn:microsoft.com/office/officeart/2005/8/layout/vList2"/>
    <dgm:cxn modelId="{9231E540-B791-49CE-A748-715A0BE34C30}" type="presParOf" srcId="{3A9B46B2-EC4C-4108-B4F9-C50C0EDB91B7}" destId="{E9929484-1995-4C54-91E9-FD69F61E491B}" srcOrd="0" destOrd="0" presId="urn:microsoft.com/office/officeart/2005/8/layout/vList2"/>
    <dgm:cxn modelId="{B19018F5-70DF-4B95-AA66-676A620A5A81}" type="presParOf" srcId="{3A9B46B2-EC4C-4108-B4F9-C50C0EDB91B7}" destId="{CC219558-ADBC-47B3-B096-9FFD0B21F8B1}" srcOrd="1" destOrd="0" presId="urn:microsoft.com/office/officeart/2005/8/layout/vList2"/>
    <dgm:cxn modelId="{146093E0-2E57-4E90-99FE-8F707417E7D9}" type="presParOf" srcId="{3A9B46B2-EC4C-4108-B4F9-C50C0EDB91B7}" destId="{272003B0-B2D8-4B5D-9138-EB836B4CE75D}" srcOrd="2" destOrd="0" presId="urn:microsoft.com/office/officeart/2005/8/layout/vList2"/>
    <dgm:cxn modelId="{900B0C40-D98A-4B11-BB59-78B0B00E1834}" type="presParOf" srcId="{3A9B46B2-EC4C-4108-B4F9-C50C0EDB91B7}" destId="{562F6B45-7810-4E9B-A7E7-A302B68261D2}" srcOrd="3" destOrd="0" presId="urn:microsoft.com/office/officeart/2005/8/layout/vList2"/>
    <dgm:cxn modelId="{30D29BE4-A824-431C-B65D-F020C498E9EB}" type="presParOf" srcId="{3A9B46B2-EC4C-4108-B4F9-C50C0EDB91B7}" destId="{39D9D30B-A575-4EA4-8BDD-70A807C4C5B8}" srcOrd="4" destOrd="0" presId="urn:microsoft.com/office/officeart/2005/8/layout/vList2"/>
    <dgm:cxn modelId="{58518675-8A20-41D0-9B32-1B979945D04B}" type="presParOf" srcId="{3A9B46B2-EC4C-4108-B4F9-C50C0EDB91B7}" destId="{A92C1015-E1D7-4D60-A181-46AEA93B16B7}" srcOrd="5" destOrd="0" presId="urn:microsoft.com/office/officeart/2005/8/layout/vList2"/>
    <dgm:cxn modelId="{3F715878-699E-4447-B0FE-89F27374513A}" type="presParOf" srcId="{3A9B46B2-EC4C-4108-B4F9-C50C0EDB91B7}" destId="{04772FD4-D64C-42B6-B3D0-EABCA5DF7074}" srcOrd="6" destOrd="0" presId="urn:microsoft.com/office/officeart/2005/8/layout/vList2"/>
    <dgm:cxn modelId="{A391BCDF-B11B-4278-A173-250A5B1251CF}" type="presParOf" srcId="{3A9B46B2-EC4C-4108-B4F9-C50C0EDB91B7}" destId="{3CFA7F97-D95B-4632-8ECA-5C796058FC7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C00437-3F7E-4B85-B667-DFE1DFC46F76}" type="doc">
      <dgm:prSet loTypeId="urn:microsoft.com/office/officeart/2008/layout/LinedList" loCatId="list" qsTypeId="urn:microsoft.com/office/officeart/2005/8/quickstyle/simple1" qsCatId="simple" csTypeId="urn:microsoft.com/office/officeart/2005/8/colors/accent0_1" csCatId="mainScheme"/>
      <dgm:spPr/>
      <dgm:t>
        <a:bodyPr/>
        <a:lstStyle/>
        <a:p>
          <a:endParaRPr lang="es-CO"/>
        </a:p>
      </dgm:t>
    </dgm:pt>
    <dgm:pt modelId="{18A43977-6029-4AD9-8258-3280803D69D0}">
      <dgm:prSet custT="1"/>
      <dgm:spPr/>
      <dgm:t>
        <a:bodyPr/>
        <a:lstStyle/>
        <a:p>
          <a:r>
            <a:rPr lang="es-CO" sz="1600" dirty="0">
              <a:latin typeface="Georgia" panose="02040502050405020303" pitchFamily="18" charset="0"/>
            </a:rPr>
            <a:t>Mejor alineación de objetivos y actividades con la política (incluida la misión y la visión);</a:t>
          </a:r>
        </a:p>
      </dgm:t>
    </dgm:pt>
    <dgm:pt modelId="{3E662566-448D-4E19-9AED-874720FEF1A2}" type="parTrans" cxnId="{3E535854-0727-4016-AF7A-F0BF89D5E4D6}">
      <dgm:prSet/>
      <dgm:spPr/>
      <dgm:t>
        <a:bodyPr/>
        <a:lstStyle/>
        <a:p>
          <a:endParaRPr lang="es-CO" sz="1600">
            <a:latin typeface="Georgia" panose="02040502050405020303" pitchFamily="18" charset="0"/>
          </a:endParaRPr>
        </a:p>
      </dgm:t>
    </dgm:pt>
    <dgm:pt modelId="{9634606F-283A-4937-A49B-081EAF672396}" type="sibTrans" cxnId="{3E535854-0727-4016-AF7A-F0BF89D5E4D6}">
      <dgm:prSet/>
      <dgm:spPr/>
      <dgm:t>
        <a:bodyPr/>
        <a:lstStyle/>
        <a:p>
          <a:endParaRPr lang="es-CO" sz="1600">
            <a:latin typeface="Georgia" panose="02040502050405020303" pitchFamily="18" charset="0"/>
          </a:endParaRPr>
        </a:p>
      </dgm:t>
    </dgm:pt>
    <dgm:pt modelId="{153012B5-9C03-45A3-A653-D70ED8F0AD7E}">
      <dgm:prSet custT="1"/>
      <dgm:spPr/>
      <dgm:t>
        <a:bodyPr/>
        <a:lstStyle/>
        <a:p>
          <a:r>
            <a:rPr lang="es-CO" sz="1600" dirty="0">
              <a:latin typeface="Georgia" panose="02040502050405020303" pitchFamily="18" charset="0"/>
            </a:rPr>
            <a:t>Mayor responsabilidad social al proporcionar una educación de calidad inclusiva y equitativa para todos;</a:t>
          </a:r>
        </a:p>
      </dgm:t>
    </dgm:pt>
    <dgm:pt modelId="{E8EED51E-F8F2-45F2-8104-28AAA38FBE9E}" type="parTrans" cxnId="{EE646E24-AE60-4ADF-867A-68CFF81B6F39}">
      <dgm:prSet/>
      <dgm:spPr/>
      <dgm:t>
        <a:bodyPr/>
        <a:lstStyle/>
        <a:p>
          <a:endParaRPr lang="es-CO" sz="1600">
            <a:latin typeface="Georgia" panose="02040502050405020303" pitchFamily="18" charset="0"/>
          </a:endParaRPr>
        </a:p>
      </dgm:t>
    </dgm:pt>
    <dgm:pt modelId="{3FE81C98-AD02-4A79-89E8-3096724955BA}" type="sibTrans" cxnId="{EE646E24-AE60-4ADF-867A-68CFF81B6F39}">
      <dgm:prSet/>
      <dgm:spPr/>
      <dgm:t>
        <a:bodyPr/>
        <a:lstStyle/>
        <a:p>
          <a:endParaRPr lang="es-CO" sz="1600">
            <a:latin typeface="Georgia" panose="02040502050405020303" pitchFamily="18" charset="0"/>
          </a:endParaRPr>
        </a:p>
      </dgm:t>
    </dgm:pt>
    <dgm:pt modelId="{9EF522BB-3D2F-4835-BF35-21EADA8ED15D}">
      <dgm:prSet custT="1"/>
      <dgm:spPr/>
      <dgm:t>
        <a:bodyPr/>
        <a:lstStyle/>
        <a:p>
          <a:r>
            <a:rPr lang="es-CO" sz="1600" dirty="0">
              <a:latin typeface="Georgia" panose="02040502050405020303" pitchFamily="18" charset="0"/>
            </a:rPr>
            <a:t>Aprendizaje más personalizado y una respuesta eficaz para todos los estudiantes y, en particular, para los estudiantes con necesidades especiales de educación, estudiantes a distancia y oportunidades de formación continua;</a:t>
          </a:r>
        </a:p>
      </dgm:t>
    </dgm:pt>
    <dgm:pt modelId="{678103ED-27EE-482B-9296-B8466F578A61}" type="parTrans" cxnId="{08B683A5-DCF9-4435-A3A7-C315ED8C31C9}">
      <dgm:prSet/>
      <dgm:spPr/>
      <dgm:t>
        <a:bodyPr/>
        <a:lstStyle/>
        <a:p>
          <a:endParaRPr lang="es-CO" sz="1600">
            <a:latin typeface="Georgia" panose="02040502050405020303" pitchFamily="18" charset="0"/>
          </a:endParaRPr>
        </a:p>
      </dgm:t>
    </dgm:pt>
    <dgm:pt modelId="{C4FE5019-4664-4C9E-9C0E-5CBA6AE66363}" type="sibTrans" cxnId="{08B683A5-DCF9-4435-A3A7-C315ED8C31C9}">
      <dgm:prSet/>
      <dgm:spPr/>
      <dgm:t>
        <a:bodyPr/>
        <a:lstStyle/>
        <a:p>
          <a:endParaRPr lang="es-CO" sz="1600">
            <a:latin typeface="Georgia" panose="02040502050405020303" pitchFamily="18" charset="0"/>
          </a:endParaRPr>
        </a:p>
      </dgm:t>
    </dgm:pt>
    <dgm:pt modelId="{FD39E55A-14D9-4C2A-B529-E33579D2855F}">
      <dgm:prSet custT="1"/>
      <dgm:spPr/>
      <dgm:t>
        <a:bodyPr/>
        <a:lstStyle/>
        <a:p>
          <a:r>
            <a:rPr lang="es-CO" sz="1600" dirty="0">
              <a:latin typeface="Georgia" panose="02040502050405020303" pitchFamily="18" charset="0"/>
            </a:rPr>
            <a:t>Procesos y herramientas de evaluación coherentes para demostrar e incrementar la eficacia y la eficiencia;</a:t>
          </a:r>
        </a:p>
      </dgm:t>
    </dgm:pt>
    <dgm:pt modelId="{2A8A6004-71BC-4E91-8EF3-1DF1160E5CDE}" type="parTrans" cxnId="{ABB93223-D069-496E-A4D5-58F66A62BDD3}">
      <dgm:prSet/>
      <dgm:spPr/>
      <dgm:t>
        <a:bodyPr/>
        <a:lstStyle/>
        <a:p>
          <a:endParaRPr lang="es-CO" sz="1600">
            <a:latin typeface="Georgia" panose="02040502050405020303" pitchFamily="18" charset="0"/>
          </a:endParaRPr>
        </a:p>
      </dgm:t>
    </dgm:pt>
    <dgm:pt modelId="{0BB8974D-39A0-44FE-8415-B46B20D1F925}" type="sibTrans" cxnId="{ABB93223-D069-496E-A4D5-58F66A62BDD3}">
      <dgm:prSet/>
      <dgm:spPr/>
      <dgm:t>
        <a:bodyPr/>
        <a:lstStyle/>
        <a:p>
          <a:endParaRPr lang="es-CO" sz="1600">
            <a:latin typeface="Georgia" panose="02040502050405020303" pitchFamily="18" charset="0"/>
          </a:endParaRPr>
        </a:p>
      </dgm:t>
    </dgm:pt>
    <dgm:pt modelId="{7733A946-2093-423C-A6E5-247A7893C0BF}">
      <dgm:prSet custT="1"/>
      <dgm:spPr/>
      <dgm:t>
        <a:bodyPr/>
        <a:lstStyle/>
        <a:p>
          <a:r>
            <a:rPr lang="es-CO" sz="1600" dirty="0">
              <a:latin typeface="Georgia" panose="02040502050405020303" pitchFamily="18" charset="0"/>
            </a:rPr>
            <a:t>Mayor credibilidad de la organización;</a:t>
          </a:r>
        </a:p>
      </dgm:t>
    </dgm:pt>
    <dgm:pt modelId="{02BE29A3-29BF-44C1-8213-D7E18B513BB0}" type="parTrans" cxnId="{3774550D-B142-4448-AD87-FD0A3C6F4F8B}">
      <dgm:prSet/>
      <dgm:spPr/>
      <dgm:t>
        <a:bodyPr/>
        <a:lstStyle/>
        <a:p>
          <a:endParaRPr lang="es-CO" sz="1600">
            <a:latin typeface="Georgia" panose="02040502050405020303" pitchFamily="18" charset="0"/>
          </a:endParaRPr>
        </a:p>
      </dgm:t>
    </dgm:pt>
    <dgm:pt modelId="{0E237E7F-31B8-4871-9A4A-F41AC2EE83D2}" type="sibTrans" cxnId="{3774550D-B142-4448-AD87-FD0A3C6F4F8B}">
      <dgm:prSet/>
      <dgm:spPr/>
      <dgm:t>
        <a:bodyPr/>
        <a:lstStyle/>
        <a:p>
          <a:endParaRPr lang="es-CO" sz="1600">
            <a:latin typeface="Georgia" panose="02040502050405020303" pitchFamily="18" charset="0"/>
          </a:endParaRPr>
        </a:p>
      </dgm:t>
    </dgm:pt>
    <dgm:pt modelId="{6E3B218E-90E3-4B2F-9D37-67F615DD57F0}">
      <dgm:prSet custT="1"/>
      <dgm:spPr/>
      <dgm:t>
        <a:bodyPr/>
        <a:lstStyle/>
        <a:p>
          <a:r>
            <a:rPr lang="es-CO" sz="1600" dirty="0">
              <a:latin typeface="Georgia" panose="02040502050405020303" pitchFamily="18" charset="0"/>
            </a:rPr>
            <a:t>Un medio que permite a las organizaciones educativas demostrar su compromiso con prácticas de gestión educativa eficaces;</a:t>
          </a:r>
        </a:p>
      </dgm:t>
    </dgm:pt>
    <dgm:pt modelId="{9B5DCB30-5EB7-44CA-87BE-A2196636955D}" type="parTrans" cxnId="{21832988-E0FA-4059-855F-DC24E787B4FB}">
      <dgm:prSet/>
      <dgm:spPr/>
      <dgm:t>
        <a:bodyPr/>
        <a:lstStyle/>
        <a:p>
          <a:endParaRPr lang="es-CO" sz="1600">
            <a:latin typeface="Georgia" panose="02040502050405020303" pitchFamily="18" charset="0"/>
          </a:endParaRPr>
        </a:p>
      </dgm:t>
    </dgm:pt>
    <dgm:pt modelId="{9134709B-AEF7-4BD3-8BEA-6E78C6A058F5}" type="sibTrans" cxnId="{21832988-E0FA-4059-855F-DC24E787B4FB}">
      <dgm:prSet/>
      <dgm:spPr/>
      <dgm:t>
        <a:bodyPr/>
        <a:lstStyle/>
        <a:p>
          <a:endParaRPr lang="es-CO" sz="1600">
            <a:latin typeface="Georgia" panose="02040502050405020303" pitchFamily="18" charset="0"/>
          </a:endParaRPr>
        </a:p>
      </dgm:t>
    </dgm:pt>
    <dgm:pt modelId="{74CE9D97-2BED-42BB-8D52-60789B958424}">
      <dgm:prSet custT="1"/>
      <dgm:spPr/>
      <dgm:t>
        <a:bodyPr/>
        <a:lstStyle/>
        <a:p>
          <a:r>
            <a:rPr lang="es-CO" sz="1600" dirty="0">
              <a:latin typeface="Georgia" panose="02040502050405020303" pitchFamily="18" charset="0"/>
            </a:rPr>
            <a:t>Una cultura para la mejora organizativa;</a:t>
          </a:r>
        </a:p>
      </dgm:t>
    </dgm:pt>
    <dgm:pt modelId="{C0753FA9-9841-462B-AACF-FCD405F423E9}" type="parTrans" cxnId="{1DE787B1-3A53-4220-B721-CDD4BA7E3823}">
      <dgm:prSet/>
      <dgm:spPr/>
      <dgm:t>
        <a:bodyPr/>
        <a:lstStyle/>
        <a:p>
          <a:endParaRPr lang="es-CO" sz="1600">
            <a:latin typeface="Georgia" panose="02040502050405020303" pitchFamily="18" charset="0"/>
          </a:endParaRPr>
        </a:p>
      </dgm:t>
    </dgm:pt>
    <dgm:pt modelId="{DD7F4BDE-4455-4163-9938-CCE67C6D2077}" type="sibTrans" cxnId="{1DE787B1-3A53-4220-B721-CDD4BA7E3823}">
      <dgm:prSet/>
      <dgm:spPr/>
      <dgm:t>
        <a:bodyPr/>
        <a:lstStyle/>
        <a:p>
          <a:endParaRPr lang="es-CO" sz="1600">
            <a:latin typeface="Georgia" panose="02040502050405020303" pitchFamily="18" charset="0"/>
          </a:endParaRPr>
        </a:p>
      </dgm:t>
    </dgm:pt>
    <dgm:pt modelId="{E4CD4476-A86A-424E-B9CF-EB190B7F307D}">
      <dgm:prSet custT="1"/>
      <dgm:spPr/>
      <dgm:t>
        <a:bodyPr/>
        <a:lstStyle/>
        <a:p>
          <a:r>
            <a:rPr lang="es-CO" sz="1600" dirty="0">
              <a:latin typeface="Georgia" panose="02040502050405020303" pitchFamily="18" charset="0"/>
            </a:rPr>
            <a:t>Armonización de las normas regionales, nacionales, abiertas, particulares y de otro tipo de normas dentro de un marco de referencia internacional;</a:t>
          </a:r>
        </a:p>
      </dgm:t>
    </dgm:pt>
    <dgm:pt modelId="{5A36EB34-8AC7-4998-8DB5-64A60030112C}" type="parTrans" cxnId="{F72686B3-B9B9-4457-A21B-DFFE6589581D}">
      <dgm:prSet/>
      <dgm:spPr/>
      <dgm:t>
        <a:bodyPr/>
        <a:lstStyle/>
        <a:p>
          <a:endParaRPr lang="es-CO" sz="1600">
            <a:latin typeface="Georgia" panose="02040502050405020303" pitchFamily="18" charset="0"/>
          </a:endParaRPr>
        </a:p>
      </dgm:t>
    </dgm:pt>
    <dgm:pt modelId="{0097BB56-4D48-4D01-83AE-7160AE34AFE5}" type="sibTrans" cxnId="{F72686B3-B9B9-4457-A21B-DFFE6589581D}">
      <dgm:prSet/>
      <dgm:spPr/>
      <dgm:t>
        <a:bodyPr/>
        <a:lstStyle/>
        <a:p>
          <a:endParaRPr lang="es-CO" sz="1600">
            <a:latin typeface="Georgia" panose="02040502050405020303" pitchFamily="18" charset="0"/>
          </a:endParaRPr>
        </a:p>
      </dgm:t>
    </dgm:pt>
    <dgm:pt modelId="{F849DD13-41DE-41E2-A0B5-B5E8C20061E1}">
      <dgm:prSet custT="1"/>
      <dgm:spPr/>
      <dgm:t>
        <a:bodyPr/>
        <a:lstStyle/>
        <a:p>
          <a:r>
            <a:rPr lang="es-CO" sz="1600" dirty="0">
              <a:latin typeface="Georgia" panose="02040502050405020303" pitchFamily="18" charset="0"/>
            </a:rPr>
            <a:t>Mayor participación de las partes interesadas;</a:t>
          </a:r>
        </a:p>
      </dgm:t>
    </dgm:pt>
    <dgm:pt modelId="{BDBAC287-DCB7-4CA6-9960-FC8B3A5F0D1B}" type="parTrans" cxnId="{D31E4559-08E7-4358-AF50-8CB94D1406BC}">
      <dgm:prSet/>
      <dgm:spPr/>
      <dgm:t>
        <a:bodyPr/>
        <a:lstStyle/>
        <a:p>
          <a:endParaRPr lang="es-CO" sz="1600">
            <a:latin typeface="Georgia" panose="02040502050405020303" pitchFamily="18" charset="0"/>
          </a:endParaRPr>
        </a:p>
      </dgm:t>
    </dgm:pt>
    <dgm:pt modelId="{789EED09-BCD5-4932-AD43-8F44E739F44A}" type="sibTrans" cxnId="{D31E4559-08E7-4358-AF50-8CB94D1406BC}">
      <dgm:prSet/>
      <dgm:spPr/>
      <dgm:t>
        <a:bodyPr/>
        <a:lstStyle/>
        <a:p>
          <a:endParaRPr lang="es-CO" sz="1600">
            <a:latin typeface="Georgia" panose="02040502050405020303" pitchFamily="18" charset="0"/>
          </a:endParaRPr>
        </a:p>
      </dgm:t>
    </dgm:pt>
    <dgm:pt modelId="{9E3787E7-6EBC-4A22-9128-8973CCAFE49D}">
      <dgm:prSet custT="1"/>
      <dgm:spPr/>
      <dgm:t>
        <a:bodyPr/>
        <a:lstStyle/>
        <a:p>
          <a:r>
            <a:rPr lang="es-CO" sz="1600" dirty="0">
              <a:latin typeface="Georgia" panose="02040502050405020303" pitchFamily="18" charset="0"/>
            </a:rPr>
            <a:t>Estimulación de la excelencia y la innovación.</a:t>
          </a:r>
        </a:p>
      </dgm:t>
    </dgm:pt>
    <dgm:pt modelId="{52EA0F5F-C063-461A-B4F5-17C780B3BCD5}" type="parTrans" cxnId="{873EDD29-FF3D-4D45-BC20-CECB3DD0D2D5}">
      <dgm:prSet/>
      <dgm:spPr/>
      <dgm:t>
        <a:bodyPr/>
        <a:lstStyle/>
        <a:p>
          <a:endParaRPr lang="es-CO" sz="1600">
            <a:latin typeface="Georgia" panose="02040502050405020303" pitchFamily="18" charset="0"/>
          </a:endParaRPr>
        </a:p>
      </dgm:t>
    </dgm:pt>
    <dgm:pt modelId="{8928D21C-9730-47F7-9E40-A393B891A59D}" type="sibTrans" cxnId="{873EDD29-FF3D-4D45-BC20-CECB3DD0D2D5}">
      <dgm:prSet/>
      <dgm:spPr/>
      <dgm:t>
        <a:bodyPr/>
        <a:lstStyle/>
        <a:p>
          <a:endParaRPr lang="es-CO" sz="1600">
            <a:latin typeface="Georgia" panose="02040502050405020303" pitchFamily="18" charset="0"/>
          </a:endParaRPr>
        </a:p>
      </dgm:t>
    </dgm:pt>
    <dgm:pt modelId="{B4EF115E-8066-4DB8-9752-B1070BBF503F}" type="pres">
      <dgm:prSet presAssocID="{98C00437-3F7E-4B85-B667-DFE1DFC46F76}" presName="vert0" presStyleCnt="0">
        <dgm:presLayoutVars>
          <dgm:dir/>
          <dgm:animOne val="branch"/>
          <dgm:animLvl val="lvl"/>
        </dgm:presLayoutVars>
      </dgm:prSet>
      <dgm:spPr/>
    </dgm:pt>
    <dgm:pt modelId="{77863A65-EFE0-4354-B20D-B55390CBB540}" type="pres">
      <dgm:prSet presAssocID="{18A43977-6029-4AD9-8258-3280803D69D0}" presName="thickLine" presStyleLbl="alignNode1" presStyleIdx="0" presStyleCnt="10"/>
      <dgm:spPr/>
    </dgm:pt>
    <dgm:pt modelId="{0DDE2F02-C750-4CD6-A100-B79E7F97B17D}" type="pres">
      <dgm:prSet presAssocID="{18A43977-6029-4AD9-8258-3280803D69D0}" presName="horz1" presStyleCnt="0"/>
      <dgm:spPr/>
    </dgm:pt>
    <dgm:pt modelId="{0E445313-FAD2-4830-A705-699925A1D753}" type="pres">
      <dgm:prSet presAssocID="{18A43977-6029-4AD9-8258-3280803D69D0}" presName="tx1" presStyleLbl="revTx" presStyleIdx="0" presStyleCnt="10"/>
      <dgm:spPr/>
    </dgm:pt>
    <dgm:pt modelId="{A1F411BB-C128-45D1-B429-A1C819B3C391}" type="pres">
      <dgm:prSet presAssocID="{18A43977-6029-4AD9-8258-3280803D69D0}" presName="vert1" presStyleCnt="0"/>
      <dgm:spPr/>
    </dgm:pt>
    <dgm:pt modelId="{22A26FF8-9DFD-44A0-8847-2C42C3B6E6FB}" type="pres">
      <dgm:prSet presAssocID="{153012B5-9C03-45A3-A653-D70ED8F0AD7E}" presName="thickLine" presStyleLbl="alignNode1" presStyleIdx="1" presStyleCnt="10"/>
      <dgm:spPr/>
    </dgm:pt>
    <dgm:pt modelId="{03BF6AF6-D92A-4110-AB7D-72A9560CE2A0}" type="pres">
      <dgm:prSet presAssocID="{153012B5-9C03-45A3-A653-D70ED8F0AD7E}" presName="horz1" presStyleCnt="0"/>
      <dgm:spPr/>
    </dgm:pt>
    <dgm:pt modelId="{7FF029BA-2903-4245-A9B8-81ADF207495C}" type="pres">
      <dgm:prSet presAssocID="{153012B5-9C03-45A3-A653-D70ED8F0AD7E}" presName="tx1" presStyleLbl="revTx" presStyleIdx="1" presStyleCnt="10"/>
      <dgm:spPr/>
    </dgm:pt>
    <dgm:pt modelId="{1EA1F535-393B-46DB-965B-1E91145A866A}" type="pres">
      <dgm:prSet presAssocID="{153012B5-9C03-45A3-A653-D70ED8F0AD7E}" presName="vert1" presStyleCnt="0"/>
      <dgm:spPr/>
    </dgm:pt>
    <dgm:pt modelId="{E1D0018F-09CC-4F0F-AD35-63F615B1E880}" type="pres">
      <dgm:prSet presAssocID="{9EF522BB-3D2F-4835-BF35-21EADA8ED15D}" presName="thickLine" presStyleLbl="alignNode1" presStyleIdx="2" presStyleCnt="10"/>
      <dgm:spPr/>
    </dgm:pt>
    <dgm:pt modelId="{30AD6586-6907-464D-BE1F-A02DF68CD70A}" type="pres">
      <dgm:prSet presAssocID="{9EF522BB-3D2F-4835-BF35-21EADA8ED15D}" presName="horz1" presStyleCnt="0"/>
      <dgm:spPr/>
    </dgm:pt>
    <dgm:pt modelId="{15F06F7D-B6BA-468A-9B50-5981758E5965}" type="pres">
      <dgm:prSet presAssocID="{9EF522BB-3D2F-4835-BF35-21EADA8ED15D}" presName="tx1" presStyleLbl="revTx" presStyleIdx="2" presStyleCnt="10"/>
      <dgm:spPr/>
    </dgm:pt>
    <dgm:pt modelId="{201649F5-5763-4621-B10D-89307CEE4659}" type="pres">
      <dgm:prSet presAssocID="{9EF522BB-3D2F-4835-BF35-21EADA8ED15D}" presName="vert1" presStyleCnt="0"/>
      <dgm:spPr/>
    </dgm:pt>
    <dgm:pt modelId="{EC2BC25C-1943-4099-B562-B80ABD3E3CC9}" type="pres">
      <dgm:prSet presAssocID="{FD39E55A-14D9-4C2A-B529-E33579D2855F}" presName="thickLine" presStyleLbl="alignNode1" presStyleIdx="3" presStyleCnt="10"/>
      <dgm:spPr/>
    </dgm:pt>
    <dgm:pt modelId="{EBAF97CE-30C8-4BA7-943D-1F0D933C3D66}" type="pres">
      <dgm:prSet presAssocID="{FD39E55A-14D9-4C2A-B529-E33579D2855F}" presName="horz1" presStyleCnt="0"/>
      <dgm:spPr/>
    </dgm:pt>
    <dgm:pt modelId="{C2C59E16-9BDD-4927-A78E-56FF530F96D6}" type="pres">
      <dgm:prSet presAssocID="{FD39E55A-14D9-4C2A-B529-E33579D2855F}" presName="tx1" presStyleLbl="revTx" presStyleIdx="3" presStyleCnt="10"/>
      <dgm:spPr/>
    </dgm:pt>
    <dgm:pt modelId="{A9BA22B4-F371-49B6-8E9D-20656B48A29D}" type="pres">
      <dgm:prSet presAssocID="{FD39E55A-14D9-4C2A-B529-E33579D2855F}" presName="vert1" presStyleCnt="0"/>
      <dgm:spPr/>
    </dgm:pt>
    <dgm:pt modelId="{05930F19-368A-4A12-AAF4-40AF195C7705}" type="pres">
      <dgm:prSet presAssocID="{7733A946-2093-423C-A6E5-247A7893C0BF}" presName="thickLine" presStyleLbl="alignNode1" presStyleIdx="4" presStyleCnt="10"/>
      <dgm:spPr/>
    </dgm:pt>
    <dgm:pt modelId="{DAF09660-01B1-4B38-B2DC-B493F5A7494A}" type="pres">
      <dgm:prSet presAssocID="{7733A946-2093-423C-A6E5-247A7893C0BF}" presName="horz1" presStyleCnt="0"/>
      <dgm:spPr/>
    </dgm:pt>
    <dgm:pt modelId="{9D4317E1-C221-4E92-AA61-D36055A40F2C}" type="pres">
      <dgm:prSet presAssocID="{7733A946-2093-423C-A6E5-247A7893C0BF}" presName="tx1" presStyleLbl="revTx" presStyleIdx="4" presStyleCnt="10"/>
      <dgm:spPr/>
    </dgm:pt>
    <dgm:pt modelId="{E6A97D8B-57BE-4114-87ED-6B48903A9911}" type="pres">
      <dgm:prSet presAssocID="{7733A946-2093-423C-A6E5-247A7893C0BF}" presName="vert1" presStyleCnt="0"/>
      <dgm:spPr/>
    </dgm:pt>
    <dgm:pt modelId="{6C306971-35FB-4E3B-AC6A-C055D7BE5F10}" type="pres">
      <dgm:prSet presAssocID="{6E3B218E-90E3-4B2F-9D37-67F615DD57F0}" presName="thickLine" presStyleLbl="alignNode1" presStyleIdx="5" presStyleCnt="10"/>
      <dgm:spPr/>
    </dgm:pt>
    <dgm:pt modelId="{7B95DDEC-ADCB-464C-B3E3-378DA296C43F}" type="pres">
      <dgm:prSet presAssocID="{6E3B218E-90E3-4B2F-9D37-67F615DD57F0}" presName="horz1" presStyleCnt="0"/>
      <dgm:spPr/>
    </dgm:pt>
    <dgm:pt modelId="{07452E36-366E-4E70-A89E-4A24B22BEF48}" type="pres">
      <dgm:prSet presAssocID="{6E3B218E-90E3-4B2F-9D37-67F615DD57F0}" presName="tx1" presStyleLbl="revTx" presStyleIdx="5" presStyleCnt="10"/>
      <dgm:spPr/>
    </dgm:pt>
    <dgm:pt modelId="{2C7D4195-A95B-4D7A-A253-8605B3E2B0A1}" type="pres">
      <dgm:prSet presAssocID="{6E3B218E-90E3-4B2F-9D37-67F615DD57F0}" presName="vert1" presStyleCnt="0"/>
      <dgm:spPr/>
    </dgm:pt>
    <dgm:pt modelId="{C39EB4B4-489F-4EAE-8365-96566EC0D38D}" type="pres">
      <dgm:prSet presAssocID="{74CE9D97-2BED-42BB-8D52-60789B958424}" presName="thickLine" presStyleLbl="alignNode1" presStyleIdx="6" presStyleCnt="10"/>
      <dgm:spPr/>
    </dgm:pt>
    <dgm:pt modelId="{FD302829-0788-43E2-A2CD-C522437AC6AA}" type="pres">
      <dgm:prSet presAssocID="{74CE9D97-2BED-42BB-8D52-60789B958424}" presName="horz1" presStyleCnt="0"/>
      <dgm:spPr/>
    </dgm:pt>
    <dgm:pt modelId="{98F4E381-FD6E-46FF-B785-A9450DCB51BF}" type="pres">
      <dgm:prSet presAssocID="{74CE9D97-2BED-42BB-8D52-60789B958424}" presName="tx1" presStyleLbl="revTx" presStyleIdx="6" presStyleCnt="10"/>
      <dgm:spPr/>
    </dgm:pt>
    <dgm:pt modelId="{19D68473-FADB-4120-9680-D1484A1590D4}" type="pres">
      <dgm:prSet presAssocID="{74CE9D97-2BED-42BB-8D52-60789B958424}" presName="vert1" presStyleCnt="0"/>
      <dgm:spPr/>
    </dgm:pt>
    <dgm:pt modelId="{7FC26363-CA5E-4FCE-B559-F9D5C2EE1786}" type="pres">
      <dgm:prSet presAssocID="{E4CD4476-A86A-424E-B9CF-EB190B7F307D}" presName="thickLine" presStyleLbl="alignNode1" presStyleIdx="7" presStyleCnt="10"/>
      <dgm:spPr/>
    </dgm:pt>
    <dgm:pt modelId="{AE76F19C-006E-4153-A3A1-0FBFF30ADE88}" type="pres">
      <dgm:prSet presAssocID="{E4CD4476-A86A-424E-B9CF-EB190B7F307D}" presName="horz1" presStyleCnt="0"/>
      <dgm:spPr/>
    </dgm:pt>
    <dgm:pt modelId="{C0705A88-405E-48D4-9B63-FC5F0E0F185A}" type="pres">
      <dgm:prSet presAssocID="{E4CD4476-A86A-424E-B9CF-EB190B7F307D}" presName="tx1" presStyleLbl="revTx" presStyleIdx="7" presStyleCnt="10"/>
      <dgm:spPr/>
    </dgm:pt>
    <dgm:pt modelId="{C641E91D-FB39-48CE-9949-4BBE6C7325BC}" type="pres">
      <dgm:prSet presAssocID="{E4CD4476-A86A-424E-B9CF-EB190B7F307D}" presName="vert1" presStyleCnt="0"/>
      <dgm:spPr/>
    </dgm:pt>
    <dgm:pt modelId="{B4D7E755-4390-453B-AB76-902D4EE37781}" type="pres">
      <dgm:prSet presAssocID="{F849DD13-41DE-41E2-A0B5-B5E8C20061E1}" presName="thickLine" presStyleLbl="alignNode1" presStyleIdx="8" presStyleCnt="10"/>
      <dgm:spPr/>
    </dgm:pt>
    <dgm:pt modelId="{24F432E8-0014-4727-8CE6-27FAFE87EB35}" type="pres">
      <dgm:prSet presAssocID="{F849DD13-41DE-41E2-A0B5-B5E8C20061E1}" presName="horz1" presStyleCnt="0"/>
      <dgm:spPr/>
    </dgm:pt>
    <dgm:pt modelId="{A19484FB-4650-402B-947E-5CE1861FF211}" type="pres">
      <dgm:prSet presAssocID="{F849DD13-41DE-41E2-A0B5-B5E8C20061E1}" presName="tx1" presStyleLbl="revTx" presStyleIdx="8" presStyleCnt="10"/>
      <dgm:spPr/>
    </dgm:pt>
    <dgm:pt modelId="{2C1948A5-8DB0-45B3-9554-BA7A0B704003}" type="pres">
      <dgm:prSet presAssocID="{F849DD13-41DE-41E2-A0B5-B5E8C20061E1}" presName="vert1" presStyleCnt="0"/>
      <dgm:spPr/>
    </dgm:pt>
    <dgm:pt modelId="{CAE3E690-AF83-4503-AA01-1F39D1F2E67F}" type="pres">
      <dgm:prSet presAssocID="{9E3787E7-6EBC-4A22-9128-8973CCAFE49D}" presName="thickLine" presStyleLbl="alignNode1" presStyleIdx="9" presStyleCnt="10"/>
      <dgm:spPr/>
    </dgm:pt>
    <dgm:pt modelId="{C0D0DC74-5B25-4036-9431-81DB8A87D32E}" type="pres">
      <dgm:prSet presAssocID="{9E3787E7-6EBC-4A22-9128-8973CCAFE49D}" presName="horz1" presStyleCnt="0"/>
      <dgm:spPr/>
    </dgm:pt>
    <dgm:pt modelId="{9BFCEF68-427F-4842-AB7E-29A8124B98BA}" type="pres">
      <dgm:prSet presAssocID="{9E3787E7-6EBC-4A22-9128-8973CCAFE49D}" presName="tx1" presStyleLbl="revTx" presStyleIdx="9" presStyleCnt="10"/>
      <dgm:spPr/>
    </dgm:pt>
    <dgm:pt modelId="{890D65AD-B755-4012-BC42-BB0E2C1096EB}" type="pres">
      <dgm:prSet presAssocID="{9E3787E7-6EBC-4A22-9128-8973CCAFE49D}" presName="vert1" presStyleCnt="0"/>
      <dgm:spPr/>
    </dgm:pt>
  </dgm:ptLst>
  <dgm:cxnLst>
    <dgm:cxn modelId="{FC37A804-6790-470B-A0E3-F51A669C8B14}" type="presOf" srcId="{7733A946-2093-423C-A6E5-247A7893C0BF}" destId="{9D4317E1-C221-4E92-AA61-D36055A40F2C}" srcOrd="0" destOrd="0" presId="urn:microsoft.com/office/officeart/2008/layout/LinedList"/>
    <dgm:cxn modelId="{3774550D-B142-4448-AD87-FD0A3C6F4F8B}" srcId="{98C00437-3F7E-4B85-B667-DFE1DFC46F76}" destId="{7733A946-2093-423C-A6E5-247A7893C0BF}" srcOrd="4" destOrd="0" parTransId="{02BE29A3-29BF-44C1-8213-D7E18B513BB0}" sibTransId="{0E237E7F-31B8-4871-9A4A-F41AC2EE83D2}"/>
    <dgm:cxn modelId="{ABB93223-D069-496E-A4D5-58F66A62BDD3}" srcId="{98C00437-3F7E-4B85-B667-DFE1DFC46F76}" destId="{FD39E55A-14D9-4C2A-B529-E33579D2855F}" srcOrd="3" destOrd="0" parTransId="{2A8A6004-71BC-4E91-8EF3-1DF1160E5CDE}" sibTransId="{0BB8974D-39A0-44FE-8415-B46B20D1F925}"/>
    <dgm:cxn modelId="{EE646E24-AE60-4ADF-867A-68CFF81B6F39}" srcId="{98C00437-3F7E-4B85-B667-DFE1DFC46F76}" destId="{153012B5-9C03-45A3-A653-D70ED8F0AD7E}" srcOrd="1" destOrd="0" parTransId="{E8EED51E-F8F2-45F2-8104-28AAA38FBE9E}" sibTransId="{3FE81C98-AD02-4A79-89E8-3096724955BA}"/>
    <dgm:cxn modelId="{873EDD29-FF3D-4D45-BC20-CECB3DD0D2D5}" srcId="{98C00437-3F7E-4B85-B667-DFE1DFC46F76}" destId="{9E3787E7-6EBC-4A22-9128-8973CCAFE49D}" srcOrd="9" destOrd="0" parTransId="{52EA0F5F-C063-461A-B4F5-17C780B3BCD5}" sibTransId="{8928D21C-9730-47F7-9E40-A393B891A59D}"/>
    <dgm:cxn modelId="{BA173D36-AB93-4A40-B8D7-1A5CAC88FC18}" type="presOf" srcId="{9E3787E7-6EBC-4A22-9128-8973CCAFE49D}" destId="{9BFCEF68-427F-4842-AB7E-29A8124B98BA}" srcOrd="0" destOrd="0" presId="urn:microsoft.com/office/officeart/2008/layout/LinedList"/>
    <dgm:cxn modelId="{D1CEAC5E-C82B-43AC-9FDC-85EC33D2B191}" type="presOf" srcId="{E4CD4476-A86A-424E-B9CF-EB190B7F307D}" destId="{C0705A88-405E-48D4-9B63-FC5F0E0F185A}" srcOrd="0" destOrd="0" presId="urn:microsoft.com/office/officeart/2008/layout/LinedList"/>
    <dgm:cxn modelId="{C92E6847-2FBE-49A3-9738-79947D474ECB}" type="presOf" srcId="{74CE9D97-2BED-42BB-8D52-60789B958424}" destId="{98F4E381-FD6E-46FF-B785-A9450DCB51BF}" srcOrd="0" destOrd="0" presId="urn:microsoft.com/office/officeart/2008/layout/LinedList"/>
    <dgm:cxn modelId="{3E535854-0727-4016-AF7A-F0BF89D5E4D6}" srcId="{98C00437-3F7E-4B85-B667-DFE1DFC46F76}" destId="{18A43977-6029-4AD9-8258-3280803D69D0}" srcOrd="0" destOrd="0" parTransId="{3E662566-448D-4E19-9AED-874720FEF1A2}" sibTransId="{9634606F-283A-4937-A49B-081EAF672396}"/>
    <dgm:cxn modelId="{D59C4B77-0F32-4DD2-A361-4B756C7B679B}" type="presOf" srcId="{6E3B218E-90E3-4B2F-9D37-67F615DD57F0}" destId="{07452E36-366E-4E70-A89E-4A24B22BEF48}" srcOrd="0" destOrd="0" presId="urn:microsoft.com/office/officeart/2008/layout/LinedList"/>
    <dgm:cxn modelId="{2103B358-3172-4F72-BC2D-686D7B016954}" type="presOf" srcId="{98C00437-3F7E-4B85-B667-DFE1DFC46F76}" destId="{B4EF115E-8066-4DB8-9752-B1070BBF503F}" srcOrd="0" destOrd="0" presId="urn:microsoft.com/office/officeart/2008/layout/LinedList"/>
    <dgm:cxn modelId="{D31E4559-08E7-4358-AF50-8CB94D1406BC}" srcId="{98C00437-3F7E-4B85-B667-DFE1DFC46F76}" destId="{F849DD13-41DE-41E2-A0B5-B5E8C20061E1}" srcOrd="8" destOrd="0" parTransId="{BDBAC287-DCB7-4CA6-9960-FC8B3A5F0D1B}" sibTransId="{789EED09-BCD5-4932-AD43-8F44E739F44A}"/>
    <dgm:cxn modelId="{21832988-E0FA-4059-855F-DC24E787B4FB}" srcId="{98C00437-3F7E-4B85-B667-DFE1DFC46F76}" destId="{6E3B218E-90E3-4B2F-9D37-67F615DD57F0}" srcOrd="5" destOrd="0" parTransId="{9B5DCB30-5EB7-44CA-87BE-A2196636955D}" sibTransId="{9134709B-AEF7-4BD3-8BEA-6E78C6A058F5}"/>
    <dgm:cxn modelId="{08B683A5-DCF9-4435-A3A7-C315ED8C31C9}" srcId="{98C00437-3F7E-4B85-B667-DFE1DFC46F76}" destId="{9EF522BB-3D2F-4835-BF35-21EADA8ED15D}" srcOrd="2" destOrd="0" parTransId="{678103ED-27EE-482B-9296-B8466F578A61}" sibTransId="{C4FE5019-4664-4C9E-9C0E-5CBA6AE66363}"/>
    <dgm:cxn modelId="{1DE787B1-3A53-4220-B721-CDD4BA7E3823}" srcId="{98C00437-3F7E-4B85-B667-DFE1DFC46F76}" destId="{74CE9D97-2BED-42BB-8D52-60789B958424}" srcOrd="6" destOrd="0" parTransId="{C0753FA9-9841-462B-AACF-FCD405F423E9}" sibTransId="{DD7F4BDE-4455-4163-9938-CCE67C6D2077}"/>
    <dgm:cxn modelId="{F72686B3-B9B9-4457-A21B-DFFE6589581D}" srcId="{98C00437-3F7E-4B85-B667-DFE1DFC46F76}" destId="{E4CD4476-A86A-424E-B9CF-EB190B7F307D}" srcOrd="7" destOrd="0" parTransId="{5A36EB34-8AC7-4998-8DB5-64A60030112C}" sibTransId="{0097BB56-4D48-4D01-83AE-7160AE34AFE5}"/>
    <dgm:cxn modelId="{8AE3D3D1-6D24-4445-81DB-74907B31053A}" type="presOf" srcId="{FD39E55A-14D9-4C2A-B529-E33579D2855F}" destId="{C2C59E16-9BDD-4927-A78E-56FF530F96D6}" srcOrd="0" destOrd="0" presId="urn:microsoft.com/office/officeart/2008/layout/LinedList"/>
    <dgm:cxn modelId="{320B09D2-30F9-49FA-85C6-28429CC52388}" type="presOf" srcId="{18A43977-6029-4AD9-8258-3280803D69D0}" destId="{0E445313-FAD2-4830-A705-699925A1D753}" srcOrd="0" destOrd="0" presId="urn:microsoft.com/office/officeart/2008/layout/LinedList"/>
    <dgm:cxn modelId="{1E4D49DE-D03A-43D2-AC0F-A9917342485D}" type="presOf" srcId="{F849DD13-41DE-41E2-A0B5-B5E8C20061E1}" destId="{A19484FB-4650-402B-947E-5CE1861FF211}" srcOrd="0" destOrd="0" presId="urn:microsoft.com/office/officeart/2008/layout/LinedList"/>
    <dgm:cxn modelId="{80864CF4-D269-4B2B-9D5F-537D96320451}" type="presOf" srcId="{153012B5-9C03-45A3-A653-D70ED8F0AD7E}" destId="{7FF029BA-2903-4245-A9B8-81ADF207495C}" srcOrd="0" destOrd="0" presId="urn:microsoft.com/office/officeart/2008/layout/LinedList"/>
    <dgm:cxn modelId="{E6FEDEF4-60B3-48EE-B0D3-A7445B8142F7}" type="presOf" srcId="{9EF522BB-3D2F-4835-BF35-21EADA8ED15D}" destId="{15F06F7D-B6BA-468A-9B50-5981758E5965}" srcOrd="0" destOrd="0" presId="urn:microsoft.com/office/officeart/2008/layout/LinedList"/>
    <dgm:cxn modelId="{13AF5202-199F-4C55-976B-14BE7C266BD0}" type="presParOf" srcId="{B4EF115E-8066-4DB8-9752-B1070BBF503F}" destId="{77863A65-EFE0-4354-B20D-B55390CBB540}" srcOrd="0" destOrd="0" presId="urn:microsoft.com/office/officeart/2008/layout/LinedList"/>
    <dgm:cxn modelId="{EF537FD8-2BB7-447E-9D75-33CF239BC561}" type="presParOf" srcId="{B4EF115E-8066-4DB8-9752-B1070BBF503F}" destId="{0DDE2F02-C750-4CD6-A100-B79E7F97B17D}" srcOrd="1" destOrd="0" presId="urn:microsoft.com/office/officeart/2008/layout/LinedList"/>
    <dgm:cxn modelId="{635B2B60-41AD-46BA-ACD8-1E8319AE8B4E}" type="presParOf" srcId="{0DDE2F02-C750-4CD6-A100-B79E7F97B17D}" destId="{0E445313-FAD2-4830-A705-699925A1D753}" srcOrd="0" destOrd="0" presId="urn:microsoft.com/office/officeart/2008/layout/LinedList"/>
    <dgm:cxn modelId="{65D662D5-2CFE-4C43-AD5C-A137309A2DA8}" type="presParOf" srcId="{0DDE2F02-C750-4CD6-A100-B79E7F97B17D}" destId="{A1F411BB-C128-45D1-B429-A1C819B3C391}" srcOrd="1" destOrd="0" presId="urn:microsoft.com/office/officeart/2008/layout/LinedList"/>
    <dgm:cxn modelId="{F4DC4335-26B3-4407-9A9E-B3FDB0293C82}" type="presParOf" srcId="{B4EF115E-8066-4DB8-9752-B1070BBF503F}" destId="{22A26FF8-9DFD-44A0-8847-2C42C3B6E6FB}" srcOrd="2" destOrd="0" presId="urn:microsoft.com/office/officeart/2008/layout/LinedList"/>
    <dgm:cxn modelId="{535EC581-2101-4363-89F2-DE6FE03E7B4C}" type="presParOf" srcId="{B4EF115E-8066-4DB8-9752-B1070BBF503F}" destId="{03BF6AF6-D92A-4110-AB7D-72A9560CE2A0}" srcOrd="3" destOrd="0" presId="urn:microsoft.com/office/officeart/2008/layout/LinedList"/>
    <dgm:cxn modelId="{076B85E5-19CB-4E8D-B8F5-0D7D6B5B0984}" type="presParOf" srcId="{03BF6AF6-D92A-4110-AB7D-72A9560CE2A0}" destId="{7FF029BA-2903-4245-A9B8-81ADF207495C}" srcOrd="0" destOrd="0" presId="urn:microsoft.com/office/officeart/2008/layout/LinedList"/>
    <dgm:cxn modelId="{85E3CBE1-6A21-441E-87A5-67FC60FAD6CA}" type="presParOf" srcId="{03BF6AF6-D92A-4110-AB7D-72A9560CE2A0}" destId="{1EA1F535-393B-46DB-965B-1E91145A866A}" srcOrd="1" destOrd="0" presId="urn:microsoft.com/office/officeart/2008/layout/LinedList"/>
    <dgm:cxn modelId="{6C4A7A30-8B47-488D-8E03-02747BC0F2CE}" type="presParOf" srcId="{B4EF115E-8066-4DB8-9752-B1070BBF503F}" destId="{E1D0018F-09CC-4F0F-AD35-63F615B1E880}" srcOrd="4" destOrd="0" presId="urn:microsoft.com/office/officeart/2008/layout/LinedList"/>
    <dgm:cxn modelId="{2DFA75BB-2AF6-4F36-BF9D-0908AED86BB0}" type="presParOf" srcId="{B4EF115E-8066-4DB8-9752-B1070BBF503F}" destId="{30AD6586-6907-464D-BE1F-A02DF68CD70A}" srcOrd="5" destOrd="0" presId="urn:microsoft.com/office/officeart/2008/layout/LinedList"/>
    <dgm:cxn modelId="{3F2912E5-B24E-4D0E-B552-6F86B8DF12D6}" type="presParOf" srcId="{30AD6586-6907-464D-BE1F-A02DF68CD70A}" destId="{15F06F7D-B6BA-468A-9B50-5981758E5965}" srcOrd="0" destOrd="0" presId="urn:microsoft.com/office/officeart/2008/layout/LinedList"/>
    <dgm:cxn modelId="{CBFCED05-D52F-45CE-BF70-FAD3B73E0781}" type="presParOf" srcId="{30AD6586-6907-464D-BE1F-A02DF68CD70A}" destId="{201649F5-5763-4621-B10D-89307CEE4659}" srcOrd="1" destOrd="0" presId="urn:microsoft.com/office/officeart/2008/layout/LinedList"/>
    <dgm:cxn modelId="{1B170643-F240-4F70-863C-7AB158EFC3E4}" type="presParOf" srcId="{B4EF115E-8066-4DB8-9752-B1070BBF503F}" destId="{EC2BC25C-1943-4099-B562-B80ABD3E3CC9}" srcOrd="6" destOrd="0" presId="urn:microsoft.com/office/officeart/2008/layout/LinedList"/>
    <dgm:cxn modelId="{5A7BEDEC-2EDC-4023-81C1-A7AEF8B9E0A2}" type="presParOf" srcId="{B4EF115E-8066-4DB8-9752-B1070BBF503F}" destId="{EBAF97CE-30C8-4BA7-943D-1F0D933C3D66}" srcOrd="7" destOrd="0" presId="urn:microsoft.com/office/officeart/2008/layout/LinedList"/>
    <dgm:cxn modelId="{DBAE85F5-D03D-435A-81D1-981FC9273348}" type="presParOf" srcId="{EBAF97CE-30C8-4BA7-943D-1F0D933C3D66}" destId="{C2C59E16-9BDD-4927-A78E-56FF530F96D6}" srcOrd="0" destOrd="0" presId="urn:microsoft.com/office/officeart/2008/layout/LinedList"/>
    <dgm:cxn modelId="{5C587621-7655-4535-9241-A14F7A29E297}" type="presParOf" srcId="{EBAF97CE-30C8-4BA7-943D-1F0D933C3D66}" destId="{A9BA22B4-F371-49B6-8E9D-20656B48A29D}" srcOrd="1" destOrd="0" presId="urn:microsoft.com/office/officeart/2008/layout/LinedList"/>
    <dgm:cxn modelId="{25F4DAC9-A50D-4823-96AC-FD4791F05216}" type="presParOf" srcId="{B4EF115E-8066-4DB8-9752-B1070BBF503F}" destId="{05930F19-368A-4A12-AAF4-40AF195C7705}" srcOrd="8" destOrd="0" presId="urn:microsoft.com/office/officeart/2008/layout/LinedList"/>
    <dgm:cxn modelId="{2833BD12-25BC-4B01-B109-C78F7AB3C509}" type="presParOf" srcId="{B4EF115E-8066-4DB8-9752-B1070BBF503F}" destId="{DAF09660-01B1-4B38-B2DC-B493F5A7494A}" srcOrd="9" destOrd="0" presId="urn:microsoft.com/office/officeart/2008/layout/LinedList"/>
    <dgm:cxn modelId="{23694C43-FC26-4D16-A8D5-94896AA94288}" type="presParOf" srcId="{DAF09660-01B1-4B38-B2DC-B493F5A7494A}" destId="{9D4317E1-C221-4E92-AA61-D36055A40F2C}" srcOrd="0" destOrd="0" presId="urn:microsoft.com/office/officeart/2008/layout/LinedList"/>
    <dgm:cxn modelId="{9E9DA10C-A23C-48FB-813B-45432AFB43D4}" type="presParOf" srcId="{DAF09660-01B1-4B38-B2DC-B493F5A7494A}" destId="{E6A97D8B-57BE-4114-87ED-6B48903A9911}" srcOrd="1" destOrd="0" presId="urn:microsoft.com/office/officeart/2008/layout/LinedList"/>
    <dgm:cxn modelId="{5F4FFFD8-029D-4B85-A541-72F847214F42}" type="presParOf" srcId="{B4EF115E-8066-4DB8-9752-B1070BBF503F}" destId="{6C306971-35FB-4E3B-AC6A-C055D7BE5F10}" srcOrd="10" destOrd="0" presId="urn:microsoft.com/office/officeart/2008/layout/LinedList"/>
    <dgm:cxn modelId="{6AFD600C-CBF2-48AD-AB43-E9B637BEB8B8}" type="presParOf" srcId="{B4EF115E-8066-4DB8-9752-B1070BBF503F}" destId="{7B95DDEC-ADCB-464C-B3E3-378DA296C43F}" srcOrd="11" destOrd="0" presId="urn:microsoft.com/office/officeart/2008/layout/LinedList"/>
    <dgm:cxn modelId="{F8117FEE-7228-4F71-9BA1-5872D9CF735C}" type="presParOf" srcId="{7B95DDEC-ADCB-464C-B3E3-378DA296C43F}" destId="{07452E36-366E-4E70-A89E-4A24B22BEF48}" srcOrd="0" destOrd="0" presId="urn:microsoft.com/office/officeart/2008/layout/LinedList"/>
    <dgm:cxn modelId="{61151BA3-CB43-401C-8C51-88C24152E183}" type="presParOf" srcId="{7B95DDEC-ADCB-464C-B3E3-378DA296C43F}" destId="{2C7D4195-A95B-4D7A-A253-8605B3E2B0A1}" srcOrd="1" destOrd="0" presId="urn:microsoft.com/office/officeart/2008/layout/LinedList"/>
    <dgm:cxn modelId="{9B1CB6CE-67F6-48CF-B28E-52DBDB038FB6}" type="presParOf" srcId="{B4EF115E-8066-4DB8-9752-B1070BBF503F}" destId="{C39EB4B4-489F-4EAE-8365-96566EC0D38D}" srcOrd="12" destOrd="0" presId="urn:microsoft.com/office/officeart/2008/layout/LinedList"/>
    <dgm:cxn modelId="{C4D58921-7468-4FA8-8FDB-42D14220A9F9}" type="presParOf" srcId="{B4EF115E-8066-4DB8-9752-B1070BBF503F}" destId="{FD302829-0788-43E2-A2CD-C522437AC6AA}" srcOrd="13" destOrd="0" presId="urn:microsoft.com/office/officeart/2008/layout/LinedList"/>
    <dgm:cxn modelId="{F255B3F7-7202-4426-A59A-B248C5EB5E95}" type="presParOf" srcId="{FD302829-0788-43E2-A2CD-C522437AC6AA}" destId="{98F4E381-FD6E-46FF-B785-A9450DCB51BF}" srcOrd="0" destOrd="0" presId="urn:microsoft.com/office/officeart/2008/layout/LinedList"/>
    <dgm:cxn modelId="{9E901F30-5445-4DCD-ACFC-3DDA39059102}" type="presParOf" srcId="{FD302829-0788-43E2-A2CD-C522437AC6AA}" destId="{19D68473-FADB-4120-9680-D1484A1590D4}" srcOrd="1" destOrd="0" presId="urn:microsoft.com/office/officeart/2008/layout/LinedList"/>
    <dgm:cxn modelId="{9C2AE075-309A-49D7-B617-CAEB6A35686C}" type="presParOf" srcId="{B4EF115E-8066-4DB8-9752-B1070BBF503F}" destId="{7FC26363-CA5E-4FCE-B559-F9D5C2EE1786}" srcOrd="14" destOrd="0" presId="urn:microsoft.com/office/officeart/2008/layout/LinedList"/>
    <dgm:cxn modelId="{8A0ECBC6-CDEC-4977-A9DA-2833E428B0F2}" type="presParOf" srcId="{B4EF115E-8066-4DB8-9752-B1070BBF503F}" destId="{AE76F19C-006E-4153-A3A1-0FBFF30ADE88}" srcOrd="15" destOrd="0" presId="urn:microsoft.com/office/officeart/2008/layout/LinedList"/>
    <dgm:cxn modelId="{F44777DC-9983-4B22-9155-A4E88A2A768A}" type="presParOf" srcId="{AE76F19C-006E-4153-A3A1-0FBFF30ADE88}" destId="{C0705A88-405E-48D4-9B63-FC5F0E0F185A}" srcOrd="0" destOrd="0" presId="urn:microsoft.com/office/officeart/2008/layout/LinedList"/>
    <dgm:cxn modelId="{D2A6BD40-029B-4849-B4D7-54404539A278}" type="presParOf" srcId="{AE76F19C-006E-4153-A3A1-0FBFF30ADE88}" destId="{C641E91D-FB39-48CE-9949-4BBE6C7325BC}" srcOrd="1" destOrd="0" presId="urn:microsoft.com/office/officeart/2008/layout/LinedList"/>
    <dgm:cxn modelId="{1C1F9B59-6611-4854-A73B-4599EFF5D98F}" type="presParOf" srcId="{B4EF115E-8066-4DB8-9752-B1070BBF503F}" destId="{B4D7E755-4390-453B-AB76-902D4EE37781}" srcOrd="16" destOrd="0" presId="urn:microsoft.com/office/officeart/2008/layout/LinedList"/>
    <dgm:cxn modelId="{954998C5-3939-4EF0-A22E-EEA95EE3A51E}" type="presParOf" srcId="{B4EF115E-8066-4DB8-9752-B1070BBF503F}" destId="{24F432E8-0014-4727-8CE6-27FAFE87EB35}" srcOrd="17" destOrd="0" presId="urn:microsoft.com/office/officeart/2008/layout/LinedList"/>
    <dgm:cxn modelId="{8CCD4687-3CEA-4177-8B1E-573AB1FA27CF}" type="presParOf" srcId="{24F432E8-0014-4727-8CE6-27FAFE87EB35}" destId="{A19484FB-4650-402B-947E-5CE1861FF211}" srcOrd="0" destOrd="0" presId="urn:microsoft.com/office/officeart/2008/layout/LinedList"/>
    <dgm:cxn modelId="{F3740A06-8E3C-46BF-BD66-BEDD6225288E}" type="presParOf" srcId="{24F432E8-0014-4727-8CE6-27FAFE87EB35}" destId="{2C1948A5-8DB0-45B3-9554-BA7A0B704003}" srcOrd="1" destOrd="0" presId="urn:microsoft.com/office/officeart/2008/layout/LinedList"/>
    <dgm:cxn modelId="{632990D9-017E-46B2-9A47-5EBAD787AFF4}" type="presParOf" srcId="{B4EF115E-8066-4DB8-9752-B1070BBF503F}" destId="{CAE3E690-AF83-4503-AA01-1F39D1F2E67F}" srcOrd="18" destOrd="0" presId="urn:microsoft.com/office/officeart/2008/layout/LinedList"/>
    <dgm:cxn modelId="{4EECB5C1-33F3-454D-9838-D79E3C48AC35}" type="presParOf" srcId="{B4EF115E-8066-4DB8-9752-B1070BBF503F}" destId="{C0D0DC74-5B25-4036-9431-81DB8A87D32E}" srcOrd="19" destOrd="0" presId="urn:microsoft.com/office/officeart/2008/layout/LinedList"/>
    <dgm:cxn modelId="{367F0521-DFAF-4BED-92FD-3597F696D587}" type="presParOf" srcId="{C0D0DC74-5B25-4036-9431-81DB8A87D32E}" destId="{9BFCEF68-427F-4842-AB7E-29A8124B98BA}" srcOrd="0" destOrd="0" presId="urn:microsoft.com/office/officeart/2008/layout/LinedList"/>
    <dgm:cxn modelId="{7877CA48-8D99-4C24-B5B4-CB8B71EAFFA9}" type="presParOf" srcId="{C0D0DC74-5B25-4036-9431-81DB8A87D32E}" destId="{890D65AD-B755-4012-BC42-BB0E2C1096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AD0CC2-5EFC-462A-81E5-E211A2C567B1}"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CO"/>
        </a:p>
      </dgm:t>
    </dgm:pt>
    <dgm:pt modelId="{453A7E3B-2997-434F-BCDC-0610A0FB66EA}">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Enfoque a los estudiantes y otros beneficiarios.</a:t>
          </a:r>
        </a:p>
      </dgm:t>
    </dgm:pt>
    <dgm:pt modelId="{97DAFDCA-C2AF-4D9F-910A-D9FA58ADFCDD}" type="parTrans" cxnId="{F9ECFD34-A975-491B-AA44-F30ED43EFBB4}">
      <dgm:prSet/>
      <dgm:spPr/>
      <dgm:t>
        <a:bodyPr/>
        <a:lstStyle/>
        <a:p>
          <a:endParaRPr lang="es-CO" sz="2000">
            <a:latin typeface="Georgia" panose="02040502050405020303" pitchFamily="18" charset="0"/>
          </a:endParaRPr>
        </a:p>
      </dgm:t>
    </dgm:pt>
    <dgm:pt modelId="{9ACA0E1A-BBB1-406E-9DDF-32D3B62EEBA3}" type="sibTrans" cxnId="{F9ECFD34-A975-491B-AA44-F30ED43EFBB4}">
      <dgm:prSet/>
      <dgm:spPr/>
      <dgm:t>
        <a:bodyPr/>
        <a:lstStyle/>
        <a:p>
          <a:endParaRPr lang="es-CO" sz="2000">
            <a:latin typeface="Georgia" panose="02040502050405020303" pitchFamily="18" charset="0"/>
          </a:endParaRPr>
        </a:p>
      </dgm:t>
    </dgm:pt>
    <dgm:pt modelId="{50A2F14B-99D1-4D76-B734-4FA1766F7CF6}">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Liderazgo Visionario</a:t>
          </a:r>
        </a:p>
      </dgm:t>
    </dgm:pt>
    <dgm:pt modelId="{2C5C3437-DDFD-4336-A837-94FAAD011209}" type="parTrans" cxnId="{11470233-7027-4130-B792-2914BF16A02D}">
      <dgm:prSet/>
      <dgm:spPr/>
      <dgm:t>
        <a:bodyPr/>
        <a:lstStyle/>
        <a:p>
          <a:endParaRPr lang="es-CO" sz="2000">
            <a:latin typeface="Georgia" panose="02040502050405020303" pitchFamily="18" charset="0"/>
          </a:endParaRPr>
        </a:p>
      </dgm:t>
    </dgm:pt>
    <dgm:pt modelId="{6F7E9975-9BEB-4C91-B39E-0B3F552876AE}" type="sibTrans" cxnId="{11470233-7027-4130-B792-2914BF16A02D}">
      <dgm:prSet/>
      <dgm:spPr/>
      <dgm:t>
        <a:bodyPr/>
        <a:lstStyle/>
        <a:p>
          <a:endParaRPr lang="es-CO" sz="2000">
            <a:latin typeface="Georgia" panose="02040502050405020303" pitchFamily="18" charset="0"/>
          </a:endParaRPr>
        </a:p>
      </dgm:t>
    </dgm:pt>
    <dgm:pt modelId="{9A14C78A-D30A-4B3B-8DFB-3B6D3ADDBCB2}">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Compromiso de las Personas</a:t>
          </a:r>
        </a:p>
      </dgm:t>
    </dgm:pt>
    <dgm:pt modelId="{9143B5D9-E56C-4159-847E-C4CE28AFAFFF}" type="parTrans" cxnId="{231F4F5E-CA6F-4E78-A2C6-3B7D1F883F9B}">
      <dgm:prSet/>
      <dgm:spPr/>
      <dgm:t>
        <a:bodyPr/>
        <a:lstStyle/>
        <a:p>
          <a:endParaRPr lang="es-CO" sz="2000">
            <a:latin typeface="Georgia" panose="02040502050405020303" pitchFamily="18" charset="0"/>
          </a:endParaRPr>
        </a:p>
      </dgm:t>
    </dgm:pt>
    <dgm:pt modelId="{06F9194E-2930-4C7A-B66D-12C47DCF41EE}" type="sibTrans" cxnId="{231F4F5E-CA6F-4E78-A2C6-3B7D1F883F9B}">
      <dgm:prSet/>
      <dgm:spPr/>
      <dgm:t>
        <a:bodyPr/>
        <a:lstStyle/>
        <a:p>
          <a:endParaRPr lang="es-CO" sz="2000">
            <a:latin typeface="Georgia" panose="02040502050405020303" pitchFamily="18" charset="0"/>
          </a:endParaRPr>
        </a:p>
      </dgm:t>
    </dgm:pt>
    <dgm:pt modelId="{9FFF579F-9665-4C42-A558-C19B225A8135}">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Enfoque a Procesos</a:t>
          </a:r>
        </a:p>
      </dgm:t>
    </dgm:pt>
    <dgm:pt modelId="{9C1C9156-5039-405E-8C7F-5A28D7EDDB54}" type="parTrans" cxnId="{6775AA36-2369-4078-AE91-E2BDA763AC3B}">
      <dgm:prSet/>
      <dgm:spPr/>
      <dgm:t>
        <a:bodyPr/>
        <a:lstStyle/>
        <a:p>
          <a:endParaRPr lang="es-CO" sz="2000">
            <a:latin typeface="Georgia" panose="02040502050405020303" pitchFamily="18" charset="0"/>
          </a:endParaRPr>
        </a:p>
      </dgm:t>
    </dgm:pt>
    <dgm:pt modelId="{E2014C15-B3A7-41F4-872F-97EDB83DD60B}" type="sibTrans" cxnId="{6775AA36-2369-4078-AE91-E2BDA763AC3B}">
      <dgm:prSet/>
      <dgm:spPr/>
      <dgm:t>
        <a:bodyPr/>
        <a:lstStyle/>
        <a:p>
          <a:endParaRPr lang="es-CO" sz="2000">
            <a:latin typeface="Georgia" panose="02040502050405020303" pitchFamily="18" charset="0"/>
          </a:endParaRPr>
        </a:p>
      </dgm:t>
    </dgm:pt>
    <dgm:pt modelId="{A9C60D99-97F4-4CDB-BB7A-0D8A5D3E194B}">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Mejora</a:t>
          </a:r>
        </a:p>
      </dgm:t>
    </dgm:pt>
    <dgm:pt modelId="{2A78C05B-1F87-4F5A-86DA-FE6307B2772D}" type="parTrans" cxnId="{A20B4A2E-DE3F-4CFE-8ED0-668EE63B712E}">
      <dgm:prSet/>
      <dgm:spPr/>
      <dgm:t>
        <a:bodyPr/>
        <a:lstStyle/>
        <a:p>
          <a:endParaRPr lang="es-CO" sz="2000">
            <a:latin typeface="Georgia" panose="02040502050405020303" pitchFamily="18" charset="0"/>
          </a:endParaRPr>
        </a:p>
      </dgm:t>
    </dgm:pt>
    <dgm:pt modelId="{6BC05244-34A5-40FE-B8EB-C84291B3E732}" type="sibTrans" cxnId="{A20B4A2E-DE3F-4CFE-8ED0-668EE63B712E}">
      <dgm:prSet/>
      <dgm:spPr/>
      <dgm:t>
        <a:bodyPr/>
        <a:lstStyle/>
        <a:p>
          <a:endParaRPr lang="es-CO" sz="2000">
            <a:latin typeface="Georgia" panose="02040502050405020303" pitchFamily="18" charset="0"/>
          </a:endParaRPr>
        </a:p>
      </dgm:t>
    </dgm:pt>
    <dgm:pt modelId="{83A80EE1-5786-4800-9559-E23B672AD553}">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Toma de decisiones basada en la evidencia</a:t>
          </a:r>
        </a:p>
      </dgm:t>
    </dgm:pt>
    <dgm:pt modelId="{3BF8382A-8126-4E19-8C28-5C6419219E25}" type="parTrans" cxnId="{EC294C72-864D-4838-B9C6-BA720739D734}">
      <dgm:prSet/>
      <dgm:spPr/>
      <dgm:t>
        <a:bodyPr/>
        <a:lstStyle/>
        <a:p>
          <a:endParaRPr lang="es-CO" sz="2000">
            <a:latin typeface="Georgia" panose="02040502050405020303" pitchFamily="18" charset="0"/>
          </a:endParaRPr>
        </a:p>
      </dgm:t>
    </dgm:pt>
    <dgm:pt modelId="{F1FBABA6-204E-4869-818B-7D017DD39E0D}" type="sibTrans" cxnId="{EC294C72-864D-4838-B9C6-BA720739D734}">
      <dgm:prSet/>
      <dgm:spPr/>
      <dgm:t>
        <a:bodyPr/>
        <a:lstStyle/>
        <a:p>
          <a:endParaRPr lang="es-CO" sz="2000">
            <a:latin typeface="Georgia" panose="02040502050405020303" pitchFamily="18" charset="0"/>
          </a:endParaRPr>
        </a:p>
      </dgm:t>
    </dgm:pt>
    <dgm:pt modelId="{1790EE50-AA62-47B0-9979-1EFC1DB11EF0}">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Gestión de las Relaciones</a:t>
          </a:r>
        </a:p>
      </dgm:t>
    </dgm:pt>
    <dgm:pt modelId="{BADE0583-22E6-4F29-BB47-A55339F82800}" type="parTrans" cxnId="{422451FC-84D0-447C-973A-C1F3406AB2A6}">
      <dgm:prSet/>
      <dgm:spPr/>
      <dgm:t>
        <a:bodyPr/>
        <a:lstStyle/>
        <a:p>
          <a:endParaRPr lang="es-CO" sz="2000">
            <a:latin typeface="Georgia" panose="02040502050405020303" pitchFamily="18" charset="0"/>
          </a:endParaRPr>
        </a:p>
      </dgm:t>
    </dgm:pt>
    <dgm:pt modelId="{85E1CE20-3F23-42C5-A364-D2FC2DB28228}" type="sibTrans" cxnId="{422451FC-84D0-447C-973A-C1F3406AB2A6}">
      <dgm:prSet/>
      <dgm:spPr/>
      <dgm:t>
        <a:bodyPr/>
        <a:lstStyle/>
        <a:p>
          <a:endParaRPr lang="es-CO" sz="2000">
            <a:latin typeface="Georgia" panose="02040502050405020303" pitchFamily="18" charset="0"/>
          </a:endParaRPr>
        </a:p>
      </dgm:t>
    </dgm:pt>
    <dgm:pt modelId="{3F7E383B-0766-4C90-87A3-EB8C0B3F12B9}">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Responsabilidad Social</a:t>
          </a:r>
        </a:p>
      </dgm:t>
    </dgm:pt>
    <dgm:pt modelId="{BA515B55-AEA8-488D-B62F-1CDD61FCE52E}" type="parTrans" cxnId="{67B7AC85-2F58-4093-917D-51728FB15152}">
      <dgm:prSet/>
      <dgm:spPr/>
      <dgm:t>
        <a:bodyPr/>
        <a:lstStyle/>
        <a:p>
          <a:endParaRPr lang="es-CO" sz="2000">
            <a:latin typeface="Georgia" panose="02040502050405020303" pitchFamily="18" charset="0"/>
          </a:endParaRPr>
        </a:p>
      </dgm:t>
    </dgm:pt>
    <dgm:pt modelId="{AD8D5091-9F35-4E37-9725-6CC20B46BE52}" type="sibTrans" cxnId="{67B7AC85-2F58-4093-917D-51728FB15152}">
      <dgm:prSet/>
      <dgm:spPr/>
      <dgm:t>
        <a:bodyPr/>
        <a:lstStyle/>
        <a:p>
          <a:endParaRPr lang="es-CO" sz="2000">
            <a:latin typeface="Georgia" panose="02040502050405020303" pitchFamily="18" charset="0"/>
          </a:endParaRPr>
        </a:p>
      </dgm:t>
    </dgm:pt>
    <dgm:pt modelId="{836235D4-190E-4A8E-8BD9-9B12E52DC36B}">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Accesibilidad y equidad</a:t>
          </a:r>
        </a:p>
      </dgm:t>
    </dgm:pt>
    <dgm:pt modelId="{B376B05A-1E24-416D-B82F-F63C2B02FD41}" type="parTrans" cxnId="{FD571BEF-D7BD-4894-9E4E-BFC66FF72173}">
      <dgm:prSet/>
      <dgm:spPr/>
      <dgm:t>
        <a:bodyPr/>
        <a:lstStyle/>
        <a:p>
          <a:endParaRPr lang="es-CO" sz="2000">
            <a:latin typeface="Georgia" panose="02040502050405020303" pitchFamily="18" charset="0"/>
          </a:endParaRPr>
        </a:p>
      </dgm:t>
    </dgm:pt>
    <dgm:pt modelId="{217D3EC8-6FD5-42CF-A4F1-FC7FD3705540}" type="sibTrans" cxnId="{FD571BEF-D7BD-4894-9E4E-BFC66FF72173}">
      <dgm:prSet/>
      <dgm:spPr/>
      <dgm:t>
        <a:bodyPr/>
        <a:lstStyle/>
        <a:p>
          <a:endParaRPr lang="es-CO" sz="2000">
            <a:latin typeface="Georgia" panose="02040502050405020303" pitchFamily="18" charset="0"/>
          </a:endParaRPr>
        </a:p>
      </dgm:t>
    </dgm:pt>
    <dgm:pt modelId="{AA34000E-D2CD-4EFE-BFE8-F5A516123835}">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Conducta ética en educación</a:t>
          </a:r>
        </a:p>
      </dgm:t>
    </dgm:pt>
    <dgm:pt modelId="{F029322F-AF24-4FF0-95B8-300E9D1ECF60}" type="parTrans" cxnId="{62906BBA-38C8-4073-BFC2-BC5CBB736A71}">
      <dgm:prSet/>
      <dgm:spPr/>
      <dgm:t>
        <a:bodyPr/>
        <a:lstStyle/>
        <a:p>
          <a:endParaRPr lang="es-CO" sz="2000">
            <a:latin typeface="Georgia" panose="02040502050405020303" pitchFamily="18" charset="0"/>
          </a:endParaRPr>
        </a:p>
      </dgm:t>
    </dgm:pt>
    <dgm:pt modelId="{169C24ED-BFF0-4323-8974-D043441E3FF2}" type="sibTrans" cxnId="{62906BBA-38C8-4073-BFC2-BC5CBB736A71}">
      <dgm:prSet/>
      <dgm:spPr/>
      <dgm:t>
        <a:bodyPr/>
        <a:lstStyle/>
        <a:p>
          <a:endParaRPr lang="es-CO" sz="2000">
            <a:latin typeface="Georgia" panose="02040502050405020303" pitchFamily="18" charset="0"/>
          </a:endParaRPr>
        </a:p>
      </dgm:t>
    </dgm:pt>
    <dgm:pt modelId="{4BF2F6FB-6690-4ABA-98E6-6C2685520424}">
      <dgm:prSet custT="1"/>
      <dgm:spPr>
        <a:solidFill>
          <a:schemeClr val="bg2">
            <a:lumMod val="95000"/>
          </a:schemeClr>
        </a:solidFill>
        <a:ln w="28575">
          <a:solidFill>
            <a:srgbClr val="204172"/>
          </a:solidFill>
        </a:ln>
      </dgm:spPr>
      <dgm:t>
        <a:bodyPr/>
        <a:lstStyle/>
        <a:p>
          <a:r>
            <a:rPr lang="es-CO" sz="2000" dirty="0">
              <a:latin typeface="Georgia" panose="02040502050405020303" pitchFamily="18" charset="0"/>
            </a:rPr>
            <a:t>Seguridad y protección de datos</a:t>
          </a:r>
        </a:p>
      </dgm:t>
    </dgm:pt>
    <dgm:pt modelId="{C04448A3-D013-4F83-9163-C6FBE56DBFA5}" type="parTrans" cxnId="{B88E8161-E061-4261-AF95-4DCE315A1E26}">
      <dgm:prSet/>
      <dgm:spPr/>
      <dgm:t>
        <a:bodyPr/>
        <a:lstStyle/>
        <a:p>
          <a:endParaRPr lang="es-CO" sz="2000">
            <a:latin typeface="Georgia" panose="02040502050405020303" pitchFamily="18" charset="0"/>
          </a:endParaRPr>
        </a:p>
      </dgm:t>
    </dgm:pt>
    <dgm:pt modelId="{8565FB25-012D-424A-8B45-5777C18D1E87}" type="sibTrans" cxnId="{B88E8161-E061-4261-AF95-4DCE315A1E26}">
      <dgm:prSet/>
      <dgm:spPr/>
      <dgm:t>
        <a:bodyPr/>
        <a:lstStyle/>
        <a:p>
          <a:endParaRPr lang="es-CO" sz="2000">
            <a:latin typeface="Georgia" panose="02040502050405020303" pitchFamily="18" charset="0"/>
          </a:endParaRPr>
        </a:p>
      </dgm:t>
    </dgm:pt>
    <dgm:pt modelId="{2E2ABCF5-49C7-4E07-BB68-C8A817DCE4E3}" type="pres">
      <dgm:prSet presAssocID="{2CAD0CC2-5EFC-462A-81E5-E211A2C567B1}" presName="diagram" presStyleCnt="0">
        <dgm:presLayoutVars>
          <dgm:dir/>
          <dgm:resizeHandles val="exact"/>
        </dgm:presLayoutVars>
      </dgm:prSet>
      <dgm:spPr/>
    </dgm:pt>
    <dgm:pt modelId="{609E39DB-7DA1-469B-8997-B405C02C1368}" type="pres">
      <dgm:prSet presAssocID="{453A7E3B-2997-434F-BCDC-0610A0FB66EA}" presName="node" presStyleLbl="node1" presStyleIdx="0" presStyleCnt="11">
        <dgm:presLayoutVars>
          <dgm:bulletEnabled val="1"/>
        </dgm:presLayoutVars>
      </dgm:prSet>
      <dgm:spPr/>
    </dgm:pt>
    <dgm:pt modelId="{B76C1DCC-7DB7-424E-9F5A-10DCBE8E5910}" type="pres">
      <dgm:prSet presAssocID="{9ACA0E1A-BBB1-406E-9DDF-32D3B62EEBA3}" presName="sibTrans" presStyleCnt="0"/>
      <dgm:spPr/>
    </dgm:pt>
    <dgm:pt modelId="{A32D18C3-C29A-4A1E-A410-3B54076CD8E8}" type="pres">
      <dgm:prSet presAssocID="{50A2F14B-99D1-4D76-B734-4FA1766F7CF6}" presName="node" presStyleLbl="node1" presStyleIdx="1" presStyleCnt="11">
        <dgm:presLayoutVars>
          <dgm:bulletEnabled val="1"/>
        </dgm:presLayoutVars>
      </dgm:prSet>
      <dgm:spPr/>
    </dgm:pt>
    <dgm:pt modelId="{915F05FD-4BFB-4585-96C9-E643B2103650}" type="pres">
      <dgm:prSet presAssocID="{6F7E9975-9BEB-4C91-B39E-0B3F552876AE}" presName="sibTrans" presStyleCnt="0"/>
      <dgm:spPr/>
    </dgm:pt>
    <dgm:pt modelId="{B6A01A8B-CBCD-4DE8-B770-3BBBB0BD5F50}" type="pres">
      <dgm:prSet presAssocID="{9A14C78A-D30A-4B3B-8DFB-3B6D3ADDBCB2}" presName="node" presStyleLbl="node1" presStyleIdx="2" presStyleCnt="11">
        <dgm:presLayoutVars>
          <dgm:bulletEnabled val="1"/>
        </dgm:presLayoutVars>
      </dgm:prSet>
      <dgm:spPr/>
    </dgm:pt>
    <dgm:pt modelId="{D6ABDBA3-5AD0-4BED-A951-286C85EFF22C}" type="pres">
      <dgm:prSet presAssocID="{06F9194E-2930-4C7A-B66D-12C47DCF41EE}" presName="sibTrans" presStyleCnt="0"/>
      <dgm:spPr/>
    </dgm:pt>
    <dgm:pt modelId="{21B1152C-2F47-4DA6-83BC-E29049AE3A82}" type="pres">
      <dgm:prSet presAssocID="{9FFF579F-9665-4C42-A558-C19B225A8135}" presName="node" presStyleLbl="node1" presStyleIdx="3" presStyleCnt="11">
        <dgm:presLayoutVars>
          <dgm:bulletEnabled val="1"/>
        </dgm:presLayoutVars>
      </dgm:prSet>
      <dgm:spPr/>
    </dgm:pt>
    <dgm:pt modelId="{7F5AD1F8-6280-4D9F-AE42-4A6398A7C22F}" type="pres">
      <dgm:prSet presAssocID="{E2014C15-B3A7-41F4-872F-97EDB83DD60B}" presName="sibTrans" presStyleCnt="0"/>
      <dgm:spPr/>
    </dgm:pt>
    <dgm:pt modelId="{3C52C016-F868-4031-946D-3FF5AD63C832}" type="pres">
      <dgm:prSet presAssocID="{A9C60D99-97F4-4CDB-BB7A-0D8A5D3E194B}" presName="node" presStyleLbl="node1" presStyleIdx="4" presStyleCnt="11">
        <dgm:presLayoutVars>
          <dgm:bulletEnabled val="1"/>
        </dgm:presLayoutVars>
      </dgm:prSet>
      <dgm:spPr/>
    </dgm:pt>
    <dgm:pt modelId="{E1A74822-4C13-43E6-B473-49DE0392FCC5}" type="pres">
      <dgm:prSet presAssocID="{6BC05244-34A5-40FE-B8EB-C84291B3E732}" presName="sibTrans" presStyleCnt="0"/>
      <dgm:spPr/>
    </dgm:pt>
    <dgm:pt modelId="{01E64854-DBA2-4E50-88D6-C83AD0DDFEC7}" type="pres">
      <dgm:prSet presAssocID="{83A80EE1-5786-4800-9559-E23B672AD553}" presName="node" presStyleLbl="node1" presStyleIdx="5" presStyleCnt="11">
        <dgm:presLayoutVars>
          <dgm:bulletEnabled val="1"/>
        </dgm:presLayoutVars>
      </dgm:prSet>
      <dgm:spPr/>
    </dgm:pt>
    <dgm:pt modelId="{BD394620-71B7-415B-AEE3-6698D76DE6FC}" type="pres">
      <dgm:prSet presAssocID="{F1FBABA6-204E-4869-818B-7D017DD39E0D}" presName="sibTrans" presStyleCnt="0"/>
      <dgm:spPr/>
    </dgm:pt>
    <dgm:pt modelId="{ED88319A-F79E-4C0D-A150-24371646DBBF}" type="pres">
      <dgm:prSet presAssocID="{1790EE50-AA62-47B0-9979-1EFC1DB11EF0}" presName="node" presStyleLbl="node1" presStyleIdx="6" presStyleCnt="11">
        <dgm:presLayoutVars>
          <dgm:bulletEnabled val="1"/>
        </dgm:presLayoutVars>
      </dgm:prSet>
      <dgm:spPr/>
    </dgm:pt>
    <dgm:pt modelId="{CB861A40-6047-48E4-AAB2-1B1DCC6BBE50}" type="pres">
      <dgm:prSet presAssocID="{85E1CE20-3F23-42C5-A364-D2FC2DB28228}" presName="sibTrans" presStyleCnt="0"/>
      <dgm:spPr/>
    </dgm:pt>
    <dgm:pt modelId="{7D3C5841-D772-4DF8-959A-E3EA916D0190}" type="pres">
      <dgm:prSet presAssocID="{3F7E383B-0766-4C90-87A3-EB8C0B3F12B9}" presName="node" presStyleLbl="node1" presStyleIdx="7" presStyleCnt="11">
        <dgm:presLayoutVars>
          <dgm:bulletEnabled val="1"/>
        </dgm:presLayoutVars>
      </dgm:prSet>
      <dgm:spPr/>
    </dgm:pt>
    <dgm:pt modelId="{E1FD9392-A629-4959-9D18-290CE071EC58}" type="pres">
      <dgm:prSet presAssocID="{AD8D5091-9F35-4E37-9725-6CC20B46BE52}" presName="sibTrans" presStyleCnt="0"/>
      <dgm:spPr/>
    </dgm:pt>
    <dgm:pt modelId="{0614CEDD-1883-4AAE-A039-3EE067A31900}" type="pres">
      <dgm:prSet presAssocID="{836235D4-190E-4A8E-8BD9-9B12E52DC36B}" presName="node" presStyleLbl="node1" presStyleIdx="8" presStyleCnt="11">
        <dgm:presLayoutVars>
          <dgm:bulletEnabled val="1"/>
        </dgm:presLayoutVars>
      </dgm:prSet>
      <dgm:spPr/>
    </dgm:pt>
    <dgm:pt modelId="{2D59B3AB-3974-4A4D-8C78-991C92FCC50E}" type="pres">
      <dgm:prSet presAssocID="{217D3EC8-6FD5-42CF-A4F1-FC7FD3705540}" presName="sibTrans" presStyleCnt="0"/>
      <dgm:spPr/>
    </dgm:pt>
    <dgm:pt modelId="{AA825170-9ADB-4F6F-8A3F-D417FB04DD34}" type="pres">
      <dgm:prSet presAssocID="{AA34000E-D2CD-4EFE-BFE8-F5A516123835}" presName="node" presStyleLbl="node1" presStyleIdx="9" presStyleCnt="11">
        <dgm:presLayoutVars>
          <dgm:bulletEnabled val="1"/>
        </dgm:presLayoutVars>
      </dgm:prSet>
      <dgm:spPr/>
    </dgm:pt>
    <dgm:pt modelId="{42A0AE27-D659-4C4E-8117-59ABE93B36B1}" type="pres">
      <dgm:prSet presAssocID="{169C24ED-BFF0-4323-8974-D043441E3FF2}" presName="sibTrans" presStyleCnt="0"/>
      <dgm:spPr/>
    </dgm:pt>
    <dgm:pt modelId="{E0E89F9C-41CD-4D58-B735-B5CDCD561A08}" type="pres">
      <dgm:prSet presAssocID="{4BF2F6FB-6690-4ABA-98E6-6C2685520424}" presName="node" presStyleLbl="node1" presStyleIdx="10" presStyleCnt="11">
        <dgm:presLayoutVars>
          <dgm:bulletEnabled val="1"/>
        </dgm:presLayoutVars>
      </dgm:prSet>
      <dgm:spPr/>
    </dgm:pt>
  </dgm:ptLst>
  <dgm:cxnLst>
    <dgm:cxn modelId="{1B077B10-F77D-4D84-AA16-456060541620}" type="presOf" srcId="{AA34000E-D2CD-4EFE-BFE8-F5A516123835}" destId="{AA825170-9ADB-4F6F-8A3F-D417FB04DD34}" srcOrd="0" destOrd="0" presId="urn:microsoft.com/office/officeart/2005/8/layout/default"/>
    <dgm:cxn modelId="{A20B4A2E-DE3F-4CFE-8ED0-668EE63B712E}" srcId="{2CAD0CC2-5EFC-462A-81E5-E211A2C567B1}" destId="{A9C60D99-97F4-4CDB-BB7A-0D8A5D3E194B}" srcOrd="4" destOrd="0" parTransId="{2A78C05B-1F87-4F5A-86DA-FE6307B2772D}" sibTransId="{6BC05244-34A5-40FE-B8EB-C84291B3E732}"/>
    <dgm:cxn modelId="{11470233-7027-4130-B792-2914BF16A02D}" srcId="{2CAD0CC2-5EFC-462A-81E5-E211A2C567B1}" destId="{50A2F14B-99D1-4D76-B734-4FA1766F7CF6}" srcOrd="1" destOrd="0" parTransId="{2C5C3437-DDFD-4336-A837-94FAAD011209}" sibTransId="{6F7E9975-9BEB-4C91-B39E-0B3F552876AE}"/>
    <dgm:cxn modelId="{F9ECFD34-A975-491B-AA44-F30ED43EFBB4}" srcId="{2CAD0CC2-5EFC-462A-81E5-E211A2C567B1}" destId="{453A7E3B-2997-434F-BCDC-0610A0FB66EA}" srcOrd="0" destOrd="0" parTransId="{97DAFDCA-C2AF-4D9F-910A-D9FA58ADFCDD}" sibTransId="{9ACA0E1A-BBB1-406E-9DDF-32D3B62EEBA3}"/>
    <dgm:cxn modelId="{6775AA36-2369-4078-AE91-E2BDA763AC3B}" srcId="{2CAD0CC2-5EFC-462A-81E5-E211A2C567B1}" destId="{9FFF579F-9665-4C42-A558-C19B225A8135}" srcOrd="3" destOrd="0" parTransId="{9C1C9156-5039-405E-8C7F-5A28D7EDDB54}" sibTransId="{E2014C15-B3A7-41F4-872F-97EDB83DD60B}"/>
    <dgm:cxn modelId="{231F4F5E-CA6F-4E78-A2C6-3B7D1F883F9B}" srcId="{2CAD0CC2-5EFC-462A-81E5-E211A2C567B1}" destId="{9A14C78A-D30A-4B3B-8DFB-3B6D3ADDBCB2}" srcOrd="2" destOrd="0" parTransId="{9143B5D9-E56C-4159-847E-C4CE28AFAFFF}" sibTransId="{06F9194E-2930-4C7A-B66D-12C47DCF41EE}"/>
    <dgm:cxn modelId="{B88E8161-E061-4261-AF95-4DCE315A1E26}" srcId="{2CAD0CC2-5EFC-462A-81E5-E211A2C567B1}" destId="{4BF2F6FB-6690-4ABA-98E6-6C2685520424}" srcOrd="10" destOrd="0" parTransId="{C04448A3-D013-4F83-9163-C6FBE56DBFA5}" sibTransId="{8565FB25-012D-424A-8B45-5777C18D1E87}"/>
    <dgm:cxn modelId="{BB306544-A3FA-4D2D-9A80-0A34E3FA8DF1}" type="presOf" srcId="{83A80EE1-5786-4800-9559-E23B672AD553}" destId="{01E64854-DBA2-4E50-88D6-C83AD0DDFEC7}" srcOrd="0" destOrd="0" presId="urn:microsoft.com/office/officeart/2005/8/layout/default"/>
    <dgm:cxn modelId="{420B3B49-B427-4414-BE27-6FBD0B99C779}" type="presOf" srcId="{A9C60D99-97F4-4CDB-BB7A-0D8A5D3E194B}" destId="{3C52C016-F868-4031-946D-3FF5AD63C832}" srcOrd="0" destOrd="0" presId="urn:microsoft.com/office/officeart/2005/8/layout/default"/>
    <dgm:cxn modelId="{CF6AD94F-BCB7-4369-980D-5D7DA18A6ECF}" type="presOf" srcId="{1790EE50-AA62-47B0-9979-1EFC1DB11EF0}" destId="{ED88319A-F79E-4C0D-A150-24371646DBBF}" srcOrd="0" destOrd="0" presId="urn:microsoft.com/office/officeart/2005/8/layout/default"/>
    <dgm:cxn modelId="{EC294C72-864D-4838-B9C6-BA720739D734}" srcId="{2CAD0CC2-5EFC-462A-81E5-E211A2C567B1}" destId="{83A80EE1-5786-4800-9559-E23B672AD553}" srcOrd="5" destOrd="0" parTransId="{3BF8382A-8126-4E19-8C28-5C6419219E25}" sibTransId="{F1FBABA6-204E-4869-818B-7D017DD39E0D}"/>
    <dgm:cxn modelId="{364BCC55-E42A-438A-B7D5-3A1BAD750F1C}" type="presOf" srcId="{2CAD0CC2-5EFC-462A-81E5-E211A2C567B1}" destId="{2E2ABCF5-49C7-4E07-BB68-C8A817DCE4E3}" srcOrd="0" destOrd="0" presId="urn:microsoft.com/office/officeart/2005/8/layout/default"/>
    <dgm:cxn modelId="{67B7AC85-2F58-4093-917D-51728FB15152}" srcId="{2CAD0CC2-5EFC-462A-81E5-E211A2C567B1}" destId="{3F7E383B-0766-4C90-87A3-EB8C0B3F12B9}" srcOrd="7" destOrd="0" parTransId="{BA515B55-AEA8-488D-B62F-1CDD61FCE52E}" sibTransId="{AD8D5091-9F35-4E37-9725-6CC20B46BE52}"/>
    <dgm:cxn modelId="{332014AB-E82F-4F8B-A48B-7CA4E44C7DCF}" type="presOf" srcId="{836235D4-190E-4A8E-8BD9-9B12E52DC36B}" destId="{0614CEDD-1883-4AAE-A039-3EE067A31900}" srcOrd="0" destOrd="0" presId="urn:microsoft.com/office/officeart/2005/8/layout/default"/>
    <dgm:cxn modelId="{D4C605AC-7944-498E-8FE2-C6C583C485C6}" type="presOf" srcId="{9A14C78A-D30A-4B3B-8DFB-3B6D3ADDBCB2}" destId="{B6A01A8B-CBCD-4DE8-B770-3BBBB0BD5F50}" srcOrd="0" destOrd="0" presId="urn:microsoft.com/office/officeart/2005/8/layout/default"/>
    <dgm:cxn modelId="{7AA754B6-D07B-4BF5-AB04-516E92193818}" type="presOf" srcId="{453A7E3B-2997-434F-BCDC-0610A0FB66EA}" destId="{609E39DB-7DA1-469B-8997-B405C02C1368}" srcOrd="0" destOrd="0" presId="urn:microsoft.com/office/officeart/2005/8/layout/default"/>
    <dgm:cxn modelId="{CC6A70B8-D442-4C6F-A355-0B12C57A8E17}" type="presOf" srcId="{3F7E383B-0766-4C90-87A3-EB8C0B3F12B9}" destId="{7D3C5841-D772-4DF8-959A-E3EA916D0190}" srcOrd="0" destOrd="0" presId="urn:microsoft.com/office/officeart/2005/8/layout/default"/>
    <dgm:cxn modelId="{62906BBA-38C8-4073-BFC2-BC5CBB736A71}" srcId="{2CAD0CC2-5EFC-462A-81E5-E211A2C567B1}" destId="{AA34000E-D2CD-4EFE-BFE8-F5A516123835}" srcOrd="9" destOrd="0" parTransId="{F029322F-AF24-4FF0-95B8-300E9D1ECF60}" sibTransId="{169C24ED-BFF0-4323-8974-D043441E3FF2}"/>
    <dgm:cxn modelId="{233B44BE-3B8A-4202-9F27-DF8A71ADF465}" type="presOf" srcId="{4BF2F6FB-6690-4ABA-98E6-6C2685520424}" destId="{E0E89F9C-41CD-4D58-B735-B5CDCD561A08}" srcOrd="0" destOrd="0" presId="urn:microsoft.com/office/officeart/2005/8/layout/default"/>
    <dgm:cxn modelId="{DD57AAE0-DC5E-4029-8F63-AC7924DBB118}" type="presOf" srcId="{50A2F14B-99D1-4D76-B734-4FA1766F7CF6}" destId="{A32D18C3-C29A-4A1E-A410-3B54076CD8E8}" srcOrd="0" destOrd="0" presId="urn:microsoft.com/office/officeart/2005/8/layout/default"/>
    <dgm:cxn modelId="{43E54DEA-524B-45F6-AB98-6B0BB5643318}" type="presOf" srcId="{9FFF579F-9665-4C42-A558-C19B225A8135}" destId="{21B1152C-2F47-4DA6-83BC-E29049AE3A82}" srcOrd="0" destOrd="0" presId="urn:microsoft.com/office/officeart/2005/8/layout/default"/>
    <dgm:cxn modelId="{FD571BEF-D7BD-4894-9E4E-BFC66FF72173}" srcId="{2CAD0CC2-5EFC-462A-81E5-E211A2C567B1}" destId="{836235D4-190E-4A8E-8BD9-9B12E52DC36B}" srcOrd="8" destOrd="0" parTransId="{B376B05A-1E24-416D-B82F-F63C2B02FD41}" sibTransId="{217D3EC8-6FD5-42CF-A4F1-FC7FD3705540}"/>
    <dgm:cxn modelId="{422451FC-84D0-447C-973A-C1F3406AB2A6}" srcId="{2CAD0CC2-5EFC-462A-81E5-E211A2C567B1}" destId="{1790EE50-AA62-47B0-9979-1EFC1DB11EF0}" srcOrd="6" destOrd="0" parTransId="{BADE0583-22E6-4F29-BB47-A55339F82800}" sibTransId="{85E1CE20-3F23-42C5-A364-D2FC2DB28228}"/>
    <dgm:cxn modelId="{9DEEAD2B-73E3-4BD7-B923-A8133EF2273B}" type="presParOf" srcId="{2E2ABCF5-49C7-4E07-BB68-C8A817DCE4E3}" destId="{609E39DB-7DA1-469B-8997-B405C02C1368}" srcOrd="0" destOrd="0" presId="urn:microsoft.com/office/officeart/2005/8/layout/default"/>
    <dgm:cxn modelId="{3692B669-1B2C-42D9-9C44-6C0825AFBAE6}" type="presParOf" srcId="{2E2ABCF5-49C7-4E07-BB68-C8A817DCE4E3}" destId="{B76C1DCC-7DB7-424E-9F5A-10DCBE8E5910}" srcOrd="1" destOrd="0" presId="urn:microsoft.com/office/officeart/2005/8/layout/default"/>
    <dgm:cxn modelId="{5A71C16E-746B-4FB4-BDB8-F4E440E365C4}" type="presParOf" srcId="{2E2ABCF5-49C7-4E07-BB68-C8A817DCE4E3}" destId="{A32D18C3-C29A-4A1E-A410-3B54076CD8E8}" srcOrd="2" destOrd="0" presId="urn:microsoft.com/office/officeart/2005/8/layout/default"/>
    <dgm:cxn modelId="{EA79B456-D00D-469C-AC30-70B5F2108133}" type="presParOf" srcId="{2E2ABCF5-49C7-4E07-BB68-C8A817DCE4E3}" destId="{915F05FD-4BFB-4585-96C9-E643B2103650}" srcOrd="3" destOrd="0" presId="urn:microsoft.com/office/officeart/2005/8/layout/default"/>
    <dgm:cxn modelId="{F3B8F9D1-6AF2-43C3-8C35-CBF65BBC3A05}" type="presParOf" srcId="{2E2ABCF5-49C7-4E07-BB68-C8A817DCE4E3}" destId="{B6A01A8B-CBCD-4DE8-B770-3BBBB0BD5F50}" srcOrd="4" destOrd="0" presId="urn:microsoft.com/office/officeart/2005/8/layout/default"/>
    <dgm:cxn modelId="{E5AA9F0A-F988-41A1-A8F2-09405B077F81}" type="presParOf" srcId="{2E2ABCF5-49C7-4E07-BB68-C8A817DCE4E3}" destId="{D6ABDBA3-5AD0-4BED-A951-286C85EFF22C}" srcOrd="5" destOrd="0" presId="urn:microsoft.com/office/officeart/2005/8/layout/default"/>
    <dgm:cxn modelId="{88246CE4-2897-41EB-8B6C-5D3F4B7ECCCA}" type="presParOf" srcId="{2E2ABCF5-49C7-4E07-BB68-C8A817DCE4E3}" destId="{21B1152C-2F47-4DA6-83BC-E29049AE3A82}" srcOrd="6" destOrd="0" presId="urn:microsoft.com/office/officeart/2005/8/layout/default"/>
    <dgm:cxn modelId="{5837F4EF-CD31-44DB-A465-7043D08C7A4A}" type="presParOf" srcId="{2E2ABCF5-49C7-4E07-BB68-C8A817DCE4E3}" destId="{7F5AD1F8-6280-4D9F-AE42-4A6398A7C22F}" srcOrd="7" destOrd="0" presId="urn:microsoft.com/office/officeart/2005/8/layout/default"/>
    <dgm:cxn modelId="{30936108-61DB-42AF-8417-521ED435AC67}" type="presParOf" srcId="{2E2ABCF5-49C7-4E07-BB68-C8A817DCE4E3}" destId="{3C52C016-F868-4031-946D-3FF5AD63C832}" srcOrd="8" destOrd="0" presId="urn:microsoft.com/office/officeart/2005/8/layout/default"/>
    <dgm:cxn modelId="{C1FC2A73-6623-4372-A551-4D57B2DE16EB}" type="presParOf" srcId="{2E2ABCF5-49C7-4E07-BB68-C8A817DCE4E3}" destId="{E1A74822-4C13-43E6-B473-49DE0392FCC5}" srcOrd="9" destOrd="0" presId="urn:microsoft.com/office/officeart/2005/8/layout/default"/>
    <dgm:cxn modelId="{BF216C61-9149-43E1-AE32-651EEFB76DBA}" type="presParOf" srcId="{2E2ABCF5-49C7-4E07-BB68-C8A817DCE4E3}" destId="{01E64854-DBA2-4E50-88D6-C83AD0DDFEC7}" srcOrd="10" destOrd="0" presId="urn:microsoft.com/office/officeart/2005/8/layout/default"/>
    <dgm:cxn modelId="{4082C960-C640-45EF-8CE0-3CFC5C431A48}" type="presParOf" srcId="{2E2ABCF5-49C7-4E07-BB68-C8A817DCE4E3}" destId="{BD394620-71B7-415B-AEE3-6698D76DE6FC}" srcOrd="11" destOrd="0" presId="urn:microsoft.com/office/officeart/2005/8/layout/default"/>
    <dgm:cxn modelId="{37005B66-D6E4-4F58-855A-A64A7C3F151D}" type="presParOf" srcId="{2E2ABCF5-49C7-4E07-BB68-C8A817DCE4E3}" destId="{ED88319A-F79E-4C0D-A150-24371646DBBF}" srcOrd="12" destOrd="0" presId="urn:microsoft.com/office/officeart/2005/8/layout/default"/>
    <dgm:cxn modelId="{FA271134-9E2C-4D2B-BFA2-2A27AEF56BFB}" type="presParOf" srcId="{2E2ABCF5-49C7-4E07-BB68-C8A817DCE4E3}" destId="{CB861A40-6047-48E4-AAB2-1B1DCC6BBE50}" srcOrd="13" destOrd="0" presId="urn:microsoft.com/office/officeart/2005/8/layout/default"/>
    <dgm:cxn modelId="{2DE16E14-0EBF-4DC4-8E80-093684C98E13}" type="presParOf" srcId="{2E2ABCF5-49C7-4E07-BB68-C8A817DCE4E3}" destId="{7D3C5841-D772-4DF8-959A-E3EA916D0190}" srcOrd="14" destOrd="0" presId="urn:microsoft.com/office/officeart/2005/8/layout/default"/>
    <dgm:cxn modelId="{A92CDF6A-08F4-403C-97D4-A1E5C1552CD1}" type="presParOf" srcId="{2E2ABCF5-49C7-4E07-BB68-C8A817DCE4E3}" destId="{E1FD9392-A629-4959-9D18-290CE071EC58}" srcOrd="15" destOrd="0" presId="urn:microsoft.com/office/officeart/2005/8/layout/default"/>
    <dgm:cxn modelId="{807FBE4B-1791-47AC-9E81-FD7C25FA2470}" type="presParOf" srcId="{2E2ABCF5-49C7-4E07-BB68-C8A817DCE4E3}" destId="{0614CEDD-1883-4AAE-A039-3EE067A31900}" srcOrd="16" destOrd="0" presId="urn:microsoft.com/office/officeart/2005/8/layout/default"/>
    <dgm:cxn modelId="{999852BE-E100-4FB0-B14F-831033FB4396}" type="presParOf" srcId="{2E2ABCF5-49C7-4E07-BB68-C8A817DCE4E3}" destId="{2D59B3AB-3974-4A4D-8C78-991C92FCC50E}" srcOrd="17" destOrd="0" presId="urn:microsoft.com/office/officeart/2005/8/layout/default"/>
    <dgm:cxn modelId="{6B70F990-73CE-4965-9047-0D0A06D50867}" type="presParOf" srcId="{2E2ABCF5-49C7-4E07-BB68-C8A817DCE4E3}" destId="{AA825170-9ADB-4F6F-8A3F-D417FB04DD34}" srcOrd="18" destOrd="0" presId="urn:microsoft.com/office/officeart/2005/8/layout/default"/>
    <dgm:cxn modelId="{3848D0A9-CC4A-4F53-8A24-BC91AA3361A2}" type="presParOf" srcId="{2E2ABCF5-49C7-4E07-BB68-C8A817DCE4E3}" destId="{42A0AE27-D659-4C4E-8117-59ABE93B36B1}" srcOrd="19" destOrd="0" presId="urn:microsoft.com/office/officeart/2005/8/layout/default"/>
    <dgm:cxn modelId="{CE32EC64-EC0C-4D95-9594-645710B43C8C}" type="presParOf" srcId="{2E2ABCF5-49C7-4E07-BB68-C8A817DCE4E3}" destId="{E0E89F9C-41CD-4D58-B735-B5CDCD561A08}" srcOrd="20" destOrd="0" presId="urn:microsoft.com/office/officeart/2005/8/layout/default"/>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1C09A-E2E7-4E83-83A9-1CFCBAFF4A5F}"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s-CO"/>
        </a:p>
      </dgm:t>
    </dgm:pt>
    <dgm:pt modelId="{9433A798-7D3F-4940-9DD2-E9710185C021}">
      <dgm:prSet custT="1"/>
      <dgm:spPr/>
      <dgm:t>
        <a:bodyPr/>
        <a:lstStyle/>
        <a:p>
          <a:r>
            <a:rPr lang="es-MX" sz="2000" b="1" dirty="0">
              <a:latin typeface="Georgia" panose="02040502050405020303" pitchFamily="18" charset="0"/>
            </a:rPr>
            <a:t>Liderazgo Visionario:  </a:t>
          </a:r>
          <a:r>
            <a:rPr lang="es-MX" sz="1800" dirty="0">
              <a:latin typeface="Georgia" panose="02040502050405020303" pitchFamily="18" charset="0"/>
            </a:rPr>
            <a:t>Es involucrar a todos los estudiantes y otros beneficiarios en la creación, redacción e implementación de la misión, visión y objetivos de la organización.</a:t>
          </a:r>
          <a:endParaRPr lang="es-CO" sz="1800" dirty="0">
            <a:latin typeface="Georgia" panose="02040502050405020303" pitchFamily="18" charset="0"/>
          </a:endParaRPr>
        </a:p>
      </dgm:t>
    </dgm:pt>
    <dgm:pt modelId="{BB9D98A7-6752-40B6-873D-157539044266}" type="parTrans" cxnId="{923B4243-1AD1-49BB-992F-87E04933DCF8}">
      <dgm:prSet/>
      <dgm:spPr/>
      <dgm:t>
        <a:bodyPr/>
        <a:lstStyle/>
        <a:p>
          <a:endParaRPr lang="es-CO" sz="2400">
            <a:latin typeface="Georgia" panose="02040502050405020303" pitchFamily="18" charset="0"/>
          </a:endParaRPr>
        </a:p>
      </dgm:t>
    </dgm:pt>
    <dgm:pt modelId="{A38B4A89-9B4F-4053-894B-A18380E756FB}" type="sibTrans" cxnId="{923B4243-1AD1-49BB-992F-87E04933DCF8}">
      <dgm:prSet/>
      <dgm:spPr/>
      <dgm:t>
        <a:bodyPr/>
        <a:lstStyle/>
        <a:p>
          <a:endParaRPr lang="es-CO" sz="2400">
            <a:latin typeface="Georgia" panose="02040502050405020303" pitchFamily="18" charset="0"/>
          </a:endParaRPr>
        </a:p>
      </dgm:t>
    </dgm:pt>
    <dgm:pt modelId="{57AF3E55-E401-4737-B661-08F29A453AEB}">
      <dgm:prSet custT="1"/>
      <dgm:spPr/>
      <dgm:t>
        <a:bodyPr/>
        <a:lstStyle/>
        <a:p>
          <a:r>
            <a:rPr lang="es-MX" sz="2000" b="1" dirty="0">
              <a:latin typeface="Georgia" panose="02040502050405020303" pitchFamily="18" charset="0"/>
            </a:rPr>
            <a:t>Compromiso de las personas: </a:t>
          </a:r>
          <a:r>
            <a:rPr lang="es-MX" sz="1800" dirty="0">
              <a:latin typeface="Georgia" panose="02040502050405020303" pitchFamily="18" charset="0"/>
            </a:rPr>
            <a:t>Es esencial para la organización que todas las personas involucradas sean competentes, empoderadas y comprometidas para proporcionar valor.</a:t>
          </a:r>
          <a:endParaRPr lang="es-CO" sz="1800" dirty="0">
            <a:latin typeface="Georgia" panose="02040502050405020303" pitchFamily="18" charset="0"/>
          </a:endParaRPr>
        </a:p>
      </dgm:t>
    </dgm:pt>
    <dgm:pt modelId="{B0045F41-CDC5-4D87-8CDA-68C1231CD406}" type="parTrans" cxnId="{619E6FD1-9C22-4C4F-B175-647309CA6F4B}">
      <dgm:prSet/>
      <dgm:spPr/>
      <dgm:t>
        <a:bodyPr/>
        <a:lstStyle/>
        <a:p>
          <a:endParaRPr lang="es-CO" sz="2400">
            <a:latin typeface="Georgia" panose="02040502050405020303" pitchFamily="18" charset="0"/>
          </a:endParaRPr>
        </a:p>
      </dgm:t>
    </dgm:pt>
    <dgm:pt modelId="{74D9D92D-22F8-4287-8E21-982D2735A654}" type="sibTrans" cxnId="{619E6FD1-9C22-4C4F-B175-647309CA6F4B}">
      <dgm:prSet/>
      <dgm:spPr/>
      <dgm:t>
        <a:bodyPr/>
        <a:lstStyle/>
        <a:p>
          <a:endParaRPr lang="es-CO" sz="2400">
            <a:latin typeface="Georgia" panose="02040502050405020303" pitchFamily="18" charset="0"/>
          </a:endParaRPr>
        </a:p>
      </dgm:t>
    </dgm:pt>
    <dgm:pt modelId="{E34B14E0-C2CC-4D64-8F21-B9E47E0929DD}">
      <dgm:prSet custT="1"/>
      <dgm:spPr/>
      <dgm:t>
        <a:bodyPr/>
        <a:lstStyle/>
        <a:p>
          <a:r>
            <a:rPr lang="es-MX" sz="2000" b="1" dirty="0">
              <a:latin typeface="Georgia" panose="02040502050405020303" pitchFamily="18" charset="0"/>
            </a:rPr>
            <a:t>Responsabilidad Social: </a:t>
          </a:r>
          <a:r>
            <a:rPr lang="es-MX" sz="1800" dirty="0">
              <a:latin typeface="Georgia" panose="02040502050405020303" pitchFamily="18" charset="0"/>
            </a:rPr>
            <a:t>Las organizaciones socialmente responsables son sostenibles y aseguran el éxito a largo plazo.</a:t>
          </a:r>
        </a:p>
        <a:p>
          <a:r>
            <a:rPr lang="es-MX" sz="1800" dirty="0">
              <a:latin typeface="Georgia" panose="02040502050405020303" pitchFamily="18" charset="0"/>
            </a:rPr>
            <a:t>Una organización educativa es responsable por os impactos en sus decisiones y acciones en la sociedad, la economía y el medio ambiente, a través de la transparencia y comportamiento ético.</a:t>
          </a:r>
          <a:endParaRPr lang="es-CO" sz="1800" dirty="0">
            <a:latin typeface="Georgia" panose="02040502050405020303" pitchFamily="18" charset="0"/>
          </a:endParaRPr>
        </a:p>
      </dgm:t>
    </dgm:pt>
    <dgm:pt modelId="{93B5E452-9AA7-4F73-B8D9-C3A9EE851E4A}" type="parTrans" cxnId="{B81F138E-261C-4ACA-ADB8-B31D1020139F}">
      <dgm:prSet/>
      <dgm:spPr/>
      <dgm:t>
        <a:bodyPr/>
        <a:lstStyle/>
        <a:p>
          <a:endParaRPr lang="es-CO" sz="2400">
            <a:latin typeface="Georgia" panose="02040502050405020303" pitchFamily="18" charset="0"/>
          </a:endParaRPr>
        </a:p>
      </dgm:t>
    </dgm:pt>
    <dgm:pt modelId="{1F533125-4FE5-4925-BA3A-96AAE1DA281B}" type="sibTrans" cxnId="{B81F138E-261C-4ACA-ADB8-B31D1020139F}">
      <dgm:prSet/>
      <dgm:spPr/>
      <dgm:t>
        <a:bodyPr/>
        <a:lstStyle/>
        <a:p>
          <a:endParaRPr lang="es-CO" sz="2400">
            <a:latin typeface="Georgia" panose="02040502050405020303" pitchFamily="18" charset="0"/>
          </a:endParaRPr>
        </a:p>
      </dgm:t>
    </dgm:pt>
    <dgm:pt modelId="{C0E5D631-4110-4853-987C-9E4BE23F66AC}" type="pres">
      <dgm:prSet presAssocID="{E9B1C09A-E2E7-4E83-83A9-1CFCBAFF4A5F}" presName="linearFlow" presStyleCnt="0">
        <dgm:presLayoutVars>
          <dgm:dir/>
          <dgm:resizeHandles val="exact"/>
        </dgm:presLayoutVars>
      </dgm:prSet>
      <dgm:spPr/>
    </dgm:pt>
    <dgm:pt modelId="{7603C82B-9E14-400D-8A78-9CB4A5F3E330}" type="pres">
      <dgm:prSet presAssocID="{9433A798-7D3F-4940-9DD2-E9710185C021}" presName="composite" presStyleCnt="0"/>
      <dgm:spPr/>
    </dgm:pt>
    <dgm:pt modelId="{7F629D66-6D9E-4C61-A612-BD6C9F7532F4}" type="pres">
      <dgm:prSet presAssocID="{9433A798-7D3F-4940-9DD2-E9710185C021}" presName="imgShp" presStyleLbl="fgImgPlace1" presStyleIdx="0" presStyleCnt="3" custLinFactNeighborX="-45853" custLinFactNeighborY="3392"/>
      <dgm:spPr>
        <a:blipFill rotWithShape="1">
          <a:blip xmlns:r="http://schemas.openxmlformats.org/officeDocument/2006/relationships" r:embed="rId1"/>
          <a:srcRect/>
          <a:stretch>
            <a:fillRect l="-25000" r="-25000"/>
          </a:stretch>
        </a:blipFill>
      </dgm:spPr>
    </dgm:pt>
    <dgm:pt modelId="{06F03BC4-B647-4D5F-B284-51D8F15B5B29}" type="pres">
      <dgm:prSet presAssocID="{9433A798-7D3F-4940-9DD2-E9710185C021}" presName="txShp" presStyleLbl="node1" presStyleIdx="0" presStyleCnt="3" custScaleX="115443">
        <dgm:presLayoutVars>
          <dgm:bulletEnabled val="1"/>
        </dgm:presLayoutVars>
      </dgm:prSet>
      <dgm:spPr/>
    </dgm:pt>
    <dgm:pt modelId="{C4969595-2C2B-43EC-9F90-1D9BE4D207DC}" type="pres">
      <dgm:prSet presAssocID="{A38B4A89-9B4F-4053-894B-A18380E756FB}" presName="spacing" presStyleCnt="0"/>
      <dgm:spPr/>
    </dgm:pt>
    <dgm:pt modelId="{AF75A0CE-B7FE-4E94-BB2B-AC5BAB5F0E4D}" type="pres">
      <dgm:prSet presAssocID="{57AF3E55-E401-4737-B661-08F29A453AEB}" presName="composite" presStyleCnt="0"/>
      <dgm:spPr/>
    </dgm:pt>
    <dgm:pt modelId="{C6ED97C0-F139-49B7-9150-EC8CF312FFD4}" type="pres">
      <dgm:prSet presAssocID="{57AF3E55-E401-4737-B661-08F29A453AEB}" presName="imgShp" presStyleLbl="fgImgPlace1" presStyleIdx="1" presStyleCnt="3" custLinFactNeighborX="-45853" custLinFactNeighborY="-3149"/>
      <dgm:spPr>
        <a:blipFill rotWithShape="1">
          <a:blip xmlns:r="http://schemas.openxmlformats.org/officeDocument/2006/relationships" r:embed="rId2"/>
          <a:srcRect/>
          <a:stretch>
            <a:fillRect l="-25000" r="-25000"/>
          </a:stretch>
        </a:blipFill>
      </dgm:spPr>
    </dgm:pt>
    <dgm:pt modelId="{5AE81B10-F7DB-4D86-B674-F49BD7AE3293}" type="pres">
      <dgm:prSet presAssocID="{57AF3E55-E401-4737-B661-08F29A453AEB}" presName="txShp" presStyleLbl="node1" presStyleIdx="1" presStyleCnt="3" custScaleX="116745">
        <dgm:presLayoutVars>
          <dgm:bulletEnabled val="1"/>
        </dgm:presLayoutVars>
      </dgm:prSet>
      <dgm:spPr/>
    </dgm:pt>
    <dgm:pt modelId="{E4C8B778-5494-4670-B248-1853F41948EB}" type="pres">
      <dgm:prSet presAssocID="{74D9D92D-22F8-4287-8E21-982D2735A654}" presName="spacing" presStyleCnt="0"/>
      <dgm:spPr/>
    </dgm:pt>
    <dgm:pt modelId="{A41056E7-0FB7-446E-A58D-8075EFF76958}" type="pres">
      <dgm:prSet presAssocID="{E34B14E0-C2CC-4D64-8F21-B9E47E0929DD}" presName="composite" presStyleCnt="0"/>
      <dgm:spPr/>
    </dgm:pt>
    <dgm:pt modelId="{627FC942-9FF1-4536-8225-8B3D7C35C0EA}" type="pres">
      <dgm:prSet presAssocID="{E34B14E0-C2CC-4D64-8F21-B9E47E0929DD}" presName="imgShp" presStyleLbl="fgImgPlace1" presStyleIdx="2" presStyleCnt="3" custLinFactNeighborX="-53058" custLinFactNeighborY="-8234"/>
      <dgm:spPr>
        <a:blipFill rotWithShape="1">
          <a:blip xmlns:r="http://schemas.openxmlformats.org/officeDocument/2006/relationships" r:embed="rId3"/>
          <a:srcRect/>
          <a:stretch>
            <a:fillRect l="-22000" r="-22000"/>
          </a:stretch>
        </a:blipFill>
      </dgm:spPr>
    </dgm:pt>
    <dgm:pt modelId="{83A42D3B-13ED-47BE-8120-6D941EA58D6F}" type="pres">
      <dgm:prSet presAssocID="{E34B14E0-C2CC-4D64-8F21-B9E47E0929DD}" presName="txShp" presStyleLbl="node1" presStyleIdx="2" presStyleCnt="3" custScaleX="116745">
        <dgm:presLayoutVars>
          <dgm:bulletEnabled val="1"/>
        </dgm:presLayoutVars>
      </dgm:prSet>
      <dgm:spPr/>
    </dgm:pt>
  </dgm:ptLst>
  <dgm:cxnLst>
    <dgm:cxn modelId="{62E96B05-81DF-4BB9-B40E-2D628FE51CBB}" type="presOf" srcId="{E9B1C09A-E2E7-4E83-83A9-1CFCBAFF4A5F}" destId="{C0E5D631-4110-4853-987C-9E4BE23F66AC}" srcOrd="0" destOrd="0" presId="urn:microsoft.com/office/officeart/2005/8/layout/vList3"/>
    <dgm:cxn modelId="{923B4243-1AD1-49BB-992F-87E04933DCF8}" srcId="{E9B1C09A-E2E7-4E83-83A9-1CFCBAFF4A5F}" destId="{9433A798-7D3F-4940-9DD2-E9710185C021}" srcOrd="0" destOrd="0" parTransId="{BB9D98A7-6752-40B6-873D-157539044266}" sibTransId="{A38B4A89-9B4F-4053-894B-A18380E756FB}"/>
    <dgm:cxn modelId="{F4E46674-C21E-4490-9004-2938BE2DC621}" type="presOf" srcId="{57AF3E55-E401-4737-B661-08F29A453AEB}" destId="{5AE81B10-F7DB-4D86-B674-F49BD7AE3293}" srcOrd="0" destOrd="0" presId="urn:microsoft.com/office/officeart/2005/8/layout/vList3"/>
    <dgm:cxn modelId="{CDEFFB76-C59F-416D-9430-AF57B086066B}" type="presOf" srcId="{E34B14E0-C2CC-4D64-8F21-B9E47E0929DD}" destId="{83A42D3B-13ED-47BE-8120-6D941EA58D6F}" srcOrd="0" destOrd="0" presId="urn:microsoft.com/office/officeart/2005/8/layout/vList3"/>
    <dgm:cxn modelId="{B81F138E-261C-4ACA-ADB8-B31D1020139F}" srcId="{E9B1C09A-E2E7-4E83-83A9-1CFCBAFF4A5F}" destId="{E34B14E0-C2CC-4D64-8F21-B9E47E0929DD}" srcOrd="2" destOrd="0" parTransId="{93B5E452-9AA7-4F73-B8D9-C3A9EE851E4A}" sibTransId="{1F533125-4FE5-4925-BA3A-96AAE1DA281B}"/>
    <dgm:cxn modelId="{BD8A38A3-0E67-422A-9323-B2F998D46991}" type="presOf" srcId="{9433A798-7D3F-4940-9DD2-E9710185C021}" destId="{06F03BC4-B647-4D5F-B284-51D8F15B5B29}" srcOrd="0" destOrd="0" presId="urn:microsoft.com/office/officeart/2005/8/layout/vList3"/>
    <dgm:cxn modelId="{619E6FD1-9C22-4C4F-B175-647309CA6F4B}" srcId="{E9B1C09A-E2E7-4E83-83A9-1CFCBAFF4A5F}" destId="{57AF3E55-E401-4737-B661-08F29A453AEB}" srcOrd="1" destOrd="0" parTransId="{B0045F41-CDC5-4D87-8CDA-68C1231CD406}" sibTransId="{74D9D92D-22F8-4287-8E21-982D2735A654}"/>
    <dgm:cxn modelId="{22524874-639B-4684-8049-71FBFB4C68E1}" type="presParOf" srcId="{C0E5D631-4110-4853-987C-9E4BE23F66AC}" destId="{7603C82B-9E14-400D-8A78-9CB4A5F3E330}" srcOrd="0" destOrd="0" presId="urn:microsoft.com/office/officeart/2005/8/layout/vList3"/>
    <dgm:cxn modelId="{60D97D39-EE20-4F35-A460-ED1EE3B760BC}" type="presParOf" srcId="{7603C82B-9E14-400D-8A78-9CB4A5F3E330}" destId="{7F629D66-6D9E-4C61-A612-BD6C9F7532F4}" srcOrd="0" destOrd="0" presId="urn:microsoft.com/office/officeart/2005/8/layout/vList3"/>
    <dgm:cxn modelId="{868B1792-3223-4438-A738-F98B3C7C3B26}" type="presParOf" srcId="{7603C82B-9E14-400D-8A78-9CB4A5F3E330}" destId="{06F03BC4-B647-4D5F-B284-51D8F15B5B29}" srcOrd="1" destOrd="0" presId="urn:microsoft.com/office/officeart/2005/8/layout/vList3"/>
    <dgm:cxn modelId="{35BA25D2-FE5C-47AC-B656-0A5028715CDC}" type="presParOf" srcId="{C0E5D631-4110-4853-987C-9E4BE23F66AC}" destId="{C4969595-2C2B-43EC-9F90-1D9BE4D207DC}" srcOrd="1" destOrd="0" presId="urn:microsoft.com/office/officeart/2005/8/layout/vList3"/>
    <dgm:cxn modelId="{7D607527-706A-46C5-92C6-8C0CE9592FE2}" type="presParOf" srcId="{C0E5D631-4110-4853-987C-9E4BE23F66AC}" destId="{AF75A0CE-B7FE-4E94-BB2B-AC5BAB5F0E4D}" srcOrd="2" destOrd="0" presId="urn:microsoft.com/office/officeart/2005/8/layout/vList3"/>
    <dgm:cxn modelId="{773C8CF5-99FA-43ED-AB0E-AD283CF6497E}" type="presParOf" srcId="{AF75A0CE-B7FE-4E94-BB2B-AC5BAB5F0E4D}" destId="{C6ED97C0-F139-49B7-9150-EC8CF312FFD4}" srcOrd="0" destOrd="0" presId="urn:microsoft.com/office/officeart/2005/8/layout/vList3"/>
    <dgm:cxn modelId="{D2A28E13-07E2-498D-BB27-521009085930}" type="presParOf" srcId="{AF75A0CE-B7FE-4E94-BB2B-AC5BAB5F0E4D}" destId="{5AE81B10-F7DB-4D86-B674-F49BD7AE3293}" srcOrd="1" destOrd="0" presId="urn:microsoft.com/office/officeart/2005/8/layout/vList3"/>
    <dgm:cxn modelId="{E63367D2-9982-4942-9176-515AA2ECB0F6}" type="presParOf" srcId="{C0E5D631-4110-4853-987C-9E4BE23F66AC}" destId="{E4C8B778-5494-4670-B248-1853F41948EB}" srcOrd="3" destOrd="0" presId="urn:microsoft.com/office/officeart/2005/8/layout/vList3"/>
    <dgm:cxn modelId="{940AB158-FE76-4D2E-A170-4BAE1376C595}" type="presParOf" srcId="{C0E5D631-4110-4853-987C-9E4BE23F66AC}" destId="{A41056E7-0FB7-446E-A58D-8075EFF76958}" srcOrd="4" destOrd="0" presId="urn:microsoft.com/office/officeart/2005/8/layout/vList3"/>
    <dgm:cxn modelId="{0D95AD8E-D32E-42D6-9A95-0FDD10C289EB}" type="presParOf" srcId="{A41056E7-0FB7-446E-A58D-8075EFF76958}" destId="{627FC942-9FF1-4536-8225-8B3D7C35C0EA}" srcOrd="0" destOrd="0" presId="urn:microsoft.com/office/officeart/2005/8/layout/vList3"/>
    <dgm:cxn modelId="{E316D6A4-07D4-4FE0-8474-F5468AC2827A}" type="presParOf" srcId="{A41056E7-0FB7-446E-A58D-8075EFF76958}" destId="{83A42D3B-13ED-47BE-8120-6D941EA58D6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CDDBDD-B523-46F2-891D-4B4366C775C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O"/>
        </a:p>
      </dgm:t>
    </dgm:pt>
    <dgm:pt modelId="{84050666-1113-43FF-8A7D-3A052E91D953}" type="pres">
      <dgm:prSet presAssocID="{F1CDDBDD-B523-46F2-891D-4B4366C775CC}" presName="linearFlow" presStyleCnt="0">
        <dgm:presLayoutVars>
          <dgm:dir/>
          <dgm:resizeHandles val="exact"/>
        </dgm:presLayoutVars>
      </dgm:prSet>
      <dgm:spPr/>
    </dgm:pt>
  </dgm:ptLst>
  <dgm:cxnLst>
    <dgm:cxn modelId="{5EC668F5-AF00-4EF9-BDE1-77955727C598}" type="presOf" srcId="{F1CDDBDD-B523-46F2-891D-4B4366C775CC}" destId="{84050666-1113-43FF-8A7D-3A052E91D953}" srcOrd="0"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50F71-CE08-435A-9911-8D59773B9B5B}">
      <dsp:nvSpPr>
        <dsp:cNvPr id="0" name=""/>
        <dsp:cNvSpPr/>
      </dsp:nvSpPr>
      <dsp:spPr>
        <a:xfrm rot="2563277">
          <a:off x="4063086" y="3056513"/>
          <a:ext cx="655879" cy="35815"/>
        </a:xfrm>
        <a:custGeom>
          <a:avLst/>
          <a:gdLst/>
          <a:ahLst/>
          <a:cxnLst/>
          <a:rect l="0" t="0" r="0" b="0"/>
          <a:pathLst>
            <a:path>
              <a:moveTo>
                <a:pt x="0" y="17907"/>
              </a:moveTo>
              <a:lnTo>
                <a:pt x="655879" y="1790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C23E3CC-ED92-4E3D-B50F-BB2C4C8905A8}">
      <dsp:nvSpPr>
        <dsp:cNvPr id="0" name=""/>
        <dsp:cNvSpPr/>
      </dsp:nvSpPr>
      <dsp:spPr>
        <a:xfrm>
          <a:off x="4150100" y="2157761"/>
          <a:ext cx="729839" cy="35815"/>
        </a:xfrm>
        <a:custGeom>
          <a:avLst/>
          <a:gdLst/>
          <a:ahLst/>
          <a:cxnLst/>
          <a:rect l="0" t="0" r="0" b="0"/>
          <a:pathLst>
            <a:path>
              <a:moveTo>
                <a:pt x="0" y="17907"/>
              </a:moveTo>
              <a:lnTo>
                <a:pt x="729839" y="1790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546EDB-2E1D-49C0-9026-D8BBA6F6A68A}">
      <dsp:nvSpPr>
        <dsp:cNvPr id="0" name=""/>
        <dsp:cNvSpPr/>
      </dsp:nvSpPr>
      <dsp:spPr>
        <a:xfrm rot="19036723">
          <a:off x="4063086" y="1259008"/>
          <a:ext cx="655879" cy="35815"/>
        </a:xfrm>
        <a:custGeom>
          <a:avLst/>
          <a:gdLst/>
          <a:ahLst/>
          <a:cxnLst/>
          <a:rect l="0" t="0" r="0" b="0"/>
          <a:pathLst>
            <a:path>
              <a:moveTo>
                <a:pt x="0" y="17907"/>
              </a:moveTo>
              <a:lnTo>
                <a:pt x="655879" y="1790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41FA16-7FF5-4706-92F1-F6CE35D7725B}">
      <dsp:nvSpPr>
        <dsp:cNvPr id="0" name=""/>
        <dsp:cNvSpPr/>
      </dsp:nvSpPr>
      <dsp:spPr>
        <a:xfrm>
          <a:off x="2371613" y="1129500"/>
          <a:ext cx="2092337" cy="2092337"/>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03E02F8-3CB0-43E9-B539-53D1F0240709}">
      <dsp:nvSpPr>
        <dsp:cNvPr id="0" name=""/>
        <dsp:cNvSpPr/>
      </dsp:nvSpPr>
      <dsp:spPr>
        <a:xfrm>
          <a:off x="4465398" y="877"/>
          <a:ext cx="1255402" cy="1255402"/>
        </a:xfrm>
        <a:prstGeom prst="ellipse">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0" lang="es-MX" sz="12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de la Calidad</a:t>
          </a:r>
          <a:endParaRPr lang="es-ES" sz="1200" kern="1200" dirty="0"/>
        </a:p>
      </dsp:txBody>
      <dsp:txXfrm>
        <a:off x="4649247" y="184726"/>
        <a:ext cx="887704" cy="887704"/>
      </dsp:txXfrm>
    </dsp:sp>
    <dsp:sp modelId="{4086640C-EA35-44BC-A842-D0D3E34D3B06}">
      <dsp:nvSpPr>
        <dsp:cNvPr id="0" name=""/>
        <dsp:cNvSpPr/>
      </dsp:nvSpPr>
      <dsp:spPr>
        <a:xfrm>
          <a:off x="5846340" y="87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NTC ISO</a:t>
          </a:r>
          <a:endParaRPr lang="es-ES" sz="1300" kern="1200" dirty="0"/>
        </a:p>
        <a:p>
          <a:pPr marL="114300" lvl="1" indent="-114300" algn="l" defTabSz="57785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 9001:2015</a:t>
          </a:r>
          <a:endParaRPr lang="es-ES" sz="1300" kern="1200" dirty="0"/>
        </a:p>
      </dsp:txBody>
      <dsp:txXfrm>
        <a:off x="5846340" y="877"/>
        <a:ext cx="1883103" cy="1255402"/>
      </dsp:txXfrm>
    </dsp:sp>
    <dsp:sp modelId="{CF936104-C641-415D-91B2-4577136C3C1A}">
      <dsp:nvSpPr>
        <dsp:cNvPr id="0" name=""/>
        <dsp:cNvSpPr/>
      </dsp:nvSpPr>
      <dsp:spPr>
        <a:xfrm>
          <a:off x="4879939" y="1547967"/>
          <a:ext cx="1255402" cy="1255402"/>
        </a:xfrm>
        <a:prstGeom prst="ellipse">
          <a:avLst/>
        </a:prstGeom>
        <a:solidFill>
          <a:srgbClr val="FF832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kumimoji="0" lang="es-MX" sz="12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de Seguridad y Salud en el Trabajo</a:t>
          </a:r>
          <a:endParaRPr lang="es-ES" sz="1200" kern="1200" dirty="0"/>
        </a:p>
      </dsp:txBody>
      <dsp:txXfrm>
        <a:off x="5063788" y="1731816"/>
        <a:ext cx="887704" cy="887704"/>
      </dsp:txXfrm>
    </dsp:sp>
    <dsp:sp modelId="{07C7234B-81E1-4A9E-8E2B-85477D7041E0}">
      <dsp:nvSpPr>
        <dsp:cNvPr id="0" name=""/>
        <dsp:cNvSpPr/>
      </dsp:nvSpPr>
      <dsp:spPr>
        <a:xfrm>
          <a:off x="6260882" y="154796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rtl="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NTC ISO 45001:2018 </a:t>
          </a:r>
          <a:endParaRPr lang="es-ES" sz="1300" kern="1200" dirty="0"/>
        </a:p>
        <a:p>
          <a:pPr marL="114300" lvl="1" indent="-114300" algn="l" defTabSz="577850" rtl="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Decreto 1072 de 2015</a:t>
          </a:r>
          <a:endParaRPr lang="es-ES" sz="1300" kern="1200" dirty="0"/>
        </a:p>
      </dsp:txBody>
      <dsp:txXfrm>
        <a:off x="6260882" y="1547967"/>
        <a:ext cx="1883103" cy="1255402"/>
      </dsp:txXfrm>
    </dsp:sp>
    <dsp:sp modelId="{C0415AF3-6B8C-4FAA-BA29-2D5B1CDA39B6}">
      <dsp:nvSpPr>
        <dsp:cNvPr id="0" name=""/>
        <dsp:cNvSpPr/>
      </dsp:nvSpPr>
      <dsp:spPr>
        <a:xfrm>
          <a:off x="4465398" y="3095057"/>
          <a:ext cx="1255402" cy="1255402"/>
        </a:xfrm>
        <a:prstGeom prst="ellipse">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kumimoji="0" lang="es-MX" sz="12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Ambiental</a:t>
          </a:r>
          <a:endParaRPr lang="es-ES" sz="1200" kern="1200" dirty="0"/>
        </a:p>
      </dsp:txBody>
      <dsp:txXfrm>
        <a:off x="4649247" y="3278906"/>
        <a:ext cx="887704" cy="887704"/>
      </dsp:txXfrm>
    </dsp:sp>
    <dsp:sp modelId="{74F8345A-6F94-4069-8017-7C734BC0899E}">
      <dsp:nvSpPr>
        <dsp:cNvPr id="0" name=""/>
        <dsp:cNvSpPr/>
      </dsp:nvSpPr>
      <dsp:spPr>
        <a:xfrm>
          <a:off x="5846340" y="3095057"/>
          <a:ext cx="1883103" cy="125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rtl="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NTC ISO 14001:2015</a:t>
          </a:r>
          <a:endParaRPr lang="es-ES" sz="1300" kern="1200" dirty="0"/>
        </a:p>
        <a:p>
          <a:pPr marL="114300" lvl="1" indent="-114300" algn="l" defTabSz="577850" rtl="0">
            <a:lnSpc>
              <a:spcPct val="90000"/>
            </a:lnSpc>
            <a:spcBef>
              <a:spcPct val="0"/>
            </a:spcBef>
            <a:spcAft>
              <a:spcPct val="15000"/>
            </a:spcAft>
            <a:buChar char="•"/>
          </a:pPr>
          <a:r>
            <a:rPr kumimoji="0" lang="es-MX" sz="1300" b="1" i="0" u="none" strike="noStrike" kern="1200" cap="none" spc="0" normalizeH="0" baseline="0" noProof="0" dirty="0">
              <a:ln/>
              <a:effectLst/>
              <a:uLnTx/>
              <a:uFillTx/>
              <a:latin typeface="Arial" panose="020B0604020202020204" pitchFamily="34" charset="0"/>
              <a:ea typeface="Calibri"/>
              <a:cs typeface="Arial" panose="020B0604020202020204" pitchFamily="34" charset="0"/>
              <a:sym typeface="Calibri"/>
            </a:rPr>
            <a:t>Sistema de Gestión Basura Cero</a:t>
          </a:r>
          <a:endParaRPr lang="es-ES" sz="1300" kern="1200" dirty="0"/>
        </a:p>
      </dsp:txBody>
      <dsp:txXfrm>
        <a:off x="5846340" y="3095057"/>
        <a:ext cx="1883103" cy="1255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031DC-F28A-4554-819D-EEC881F4B40C}">
      <dsp:nvSpPr>
        <dsp:cNvPr id="0" name=""/>
        <dsp:cNvSpPr/>
      </dsp:nvSpPr>
      <dsp:spPr>
        <a:xfrm rot="10800000">
          <a:off x="2078801" y="1093"/>
          <a:ext cx="9520806" cy="13553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65"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Accesibilidad y equidad</a:t>
          </a:r>
          <a:r>
            <a:rPr lang="es-MX" sz="1800" b="1" kern="1200" dirty="0">
              <a:latin typeface="Georgia" panose="02040502050405020303" pitchFamily="18" charset="0"/>
            </a:rPr>
            <a:t>: </a:t>
          </a:r>
          <a:r>
            <a:rPr lang="es-MX" sz="1800" kern="1200" dirty="0">
              <a:latin typeface="Georgia" panose="02040502050405020303" pitchFamily="18" charset="0"/>
            </a:rPr>
            <a:t>Las organizaciones exitosas son inclusivas, flexibles, transparentes y responsables, para abordar las necesidades individuales, especiales, interés, habilidades y origen de los estudiantes. </a:t>
          </a:r>
          <a:endParaRPr lang="es-CO" sz="1800" kern="1200" dirty="0">
            <a:latin typeface="Georgia" panose="02040502050405020303" pitchFamily="18" charset="0"/>
          </a:endParaRPr>
        </a:p>
      </dsp:txBody>
      <dsp:txXfrm rot="10800000">
        <a:off x="2417635" y="1093"/>
        <a:ext cx="9181972" cy="1355335"/>
      </dsp:txXfrm>
    </dsp:sp>
    <dsp:sp modelId="{3AD293C6-7977-4AA5-87A3-444BDAEC07A4}">
      <dsp:nvSpPr>
        <dsp:cNvPr id="0" name=""/>
        <dsp:cNvSpPr/>
      </dsp:nvSpPr>
      <dsp:spPr>
        <a:xfrm>
          <a:off x="1354343" y="1093"/>
          <a:ext cx="1355335" cy="1355335"/>
        </a:xfrm>
        <a:prstGeom prst="ellipse">
          <a:avLst/>
        </a:prstGeom>
        <a:blipFill rotWithShape="1">
          <a:blip xmlns:r="http://schemas.openxmlformats.org/officeDocument/2006/relationships" r:embed="rId1"/>
          <a:srcRect/>
          <a:stretch>
            <a:fillRect l="-25000" r="-2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4450BD-176D-48C9-ABAC-F2B3DA6D0431}">
      <dsp:nvSpPr>
        <dsp:cNvPr id="0" name=""/>
        <dsp:cNvSpPr/>
      </dsp:nvSpPr>
      <dsp:spPr>
        <a:xfrm rot="10800000">
          <a:off x="2078801" y="1761006"/>
          <a:ext cx="9520806" cy="13553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65"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Conducta ética en educación: </a:t>
          </a:r>
          <a:r>
            <a:rPr lang="es-MX" sz="1800" kern="1200" dirty="0">
              <a:latin typeface="Georgia" panose="02040502050405020303" pitchFamily="18" charset="0"/>
            </a:rPr>
            <a:t>Se relaciona con la capacidad de la organización para crear un ambiente profesional ético donde todas las partes interesadas son tratadas de manera equitativa, se evitan conflictos de interés y las actividades son llevas a cabo en beneficio de la sociedad.</a:t>
          </a:r>
          <a:endParaRPr lang="es-CO" sz="1800" kern="1200" dirty="0">
            <a:latin typeface="Georgia" panose="02040502050405020303" pitchFamily="18" charset="0"/>
          </a:endParaRPr>
        </a:p>
      </dsp:txBody>
      <dsp:txXfrm rot="10800000">
        <a:off x="2417635" y="1761006"/>
        <a:ext cx="9181972" cy="1355335"/>
      </dsp:txXfrm>
    </dsp:sp>
    <dsp:sp modelId="{C3F8D0E3-1531-4C3D-8383-00E7F25EA772}">
      <dsp:nvSpPr>
        <dsp:cNvPr id="0" name=""/>
        <dsp:cNvSpPr/>
      </dsp:nvSpPr>
      <dsp:spPr>
        <a:xfrm>
          <a:off x="1354343" y="1761006"/>
          <a:ext cx="1355335" cy="1355335"/>
        </a:xfrm>
        <a:prstGeom prst="ellipse">
          <a:avLst/>
        </a:prstGeom>
        <a:blipFill rotWithShape="1">
          <a:blip xmlns:r="http://schemas.openxmlformats.org/officeDocument/2006/relationships" r:embed="rId2"/>
          <a:srcRect/>
          <a:stretch>
            <a:fillRect l="-21000" r="-2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B46F5-66D0-4329-9C62-FDF368F7EE5C}">
      <dsp:nvSpPr>
        <dsp:cNvPr id="0" name=""/>
        <dsp:cNvSpPr/>
      </dsp:nvSpPr>
      <dsp:spPr>
        <a:xfrm rot="10800000">
          <a:off x="2078801" y="3520919"/>
          <a:ext cx="9520806" cy="135533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7665"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Seguridad y Protección de datos:</a:t>
          </a:r>
          <a:r>
            <a:rPr lang="es-MX" sz="1800" kern="1200" dirty="0">
              <a:latin typeface="Georgia" panose="02040502050405020303" pitchFamily="18" charset="0"/>
            </a:rPr>
            <a:t> Las organizaciones exitosas crearán confianza al garantizar la confidencialidad, la integridad y la disponibilidad de los datos mediante la identificación  de amenazas y vulnerabilidades de sus actividades y establecer controles para prevenir y mitigar esas amenazas y vulnerabilidades</a:t>
          </a:r>
          <a:endParaRPr lang="es-CO" sz="1800" kern="1200" dirty="0">
            <a:latin typeface="Georgia" panose="02040502050405020303" pitchFamily="18" charset="0"/>
          </a:endParaRPr>
        </a:p>
      </dsp:txBody>
      <dsp:txXfrm rot="10800000">
        <a:off x="2417635" y="3520919"/>
        <a:ext cx="9181972" cy="1355335"/>
      </dsp:txXfrm>
    </dsp:sp>
    <dsp:sp modelId="{0F79DF42-1621-4BB5-9FF1-E804FA16ACA8}">
      <dsp:nvSpPr>
        <dsp:cNvPr id="0" name=""/>
        <dsp:cNvSpPr/>
      </dsp:nvSpPr>
      <dsp:spPr>
        <a:xfrm>
          <a:off x="1354343" y="3520919"/>
          <a:ext cx="1355335" cy="1355335"/>
        </a:xfrm>
        <a:prstGeom prst="ellipse">
          <a:avLst/>
        </a:prstGeom>
        <a:blipFill rotWithShape="1">
          <a:blip xmlns:r="http://schemas.openxmlformats.org/officeDocument/2006/relationships" r:embed="rId3"/>
          <a:srcRect/>
          <a:stretch>
            <a:fillRect l="-23000" r="-2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AF624-FF60-4A76-88DF-487248C53D93}">
      <dsp:nvSpPr>
        <dsp:cNvPr id="0" name=""/>
        <dsp:cNvSpPr/>
      </dsp:nvSpPr>
      <dsp:spPr>
        <a:xfrm>
          <a:off x="7998343" y="1184594"/>
          <a:ext cx="170589" cy="3918594"/>
        </a:xfrm>
        <a:custGeom>
          <a:avLst/>
          <a:gdLst/>
          <a:ahLst/>
          <a:cxnLst/>
          <a:rect l="0" t="0" r="0" b="0"/>
          <a:pathLst>
            <a:path>
              <a:moveTo>
                <a:pt x="0" y="0"/>
              </a:moveTo>
              <a:lnTo>
                <a:pt x="0" y="3918594"/>
              </a:lnTo>
              <a:lnTo>
                <a:pt x="170589" y="391859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B817A9-C83D-4E03-9785-D0F8720919C6}">
      <dsp:nvSpPr>
        <dsp:cNvPr id="0" name=""/>
        <dsp:cNvSpPr/>
      </dsp:nvSpPr>
      <dsp:spPr>
        <a:xfrm>
          <a:off x="7998343" y="1184594"/>
          <a:ext cx="170589" cy="3224778"/>
        </a:xfrm>
        <a:custGeom>
          <a:avLst/>
          <a:gdLst/>
          <a:ahLst/>
          <a:cxnLst/>
          <a:rect l="0" t="0" r="0" b="0"/>
          <a:pathLst>
            <a:path>
              <a:moveTo>
                <a:pt x="0" y="0"/>
              </a:moveTo>
              <a:lnTo>
                <a:pt x="0" y="3224778"/>
              </a:lnTo>
              <a:lnTo>
                <a:pt x="170589" y="3224778"/>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869198B-D3EE-461E-8FF3-A06D0FD4B194}">
      <dsp:nvSpPr>
        <dsp:cNvPr id="0" name=""/>
        <dsp:cNvSpPr/>
      </dsp:nvSpPr>
      <dsp:spPr>
        <a:xfrm>
          <a:off x="7998343" y="1184594"/>
          <a:ext cx="170589" cy="2530962"/>
        </a:xfrm>
        <a:custGeom>
          <a:avLst/>
          <a:gdLst/>
          <a:ahLst/>
          <a:cxnLst/>
          <a:rect l="0" t="0" r="0" b="0"/>
          <a:pathLst>
            <a:path>
              <a:moveTo>
                <a:pt x="0" y="0"/>
              </a:moveTo>
              <a:lnTo>
                <a:pt x="0" y="2530962"/>
              </a:lnTo>
              <a:lnTo>
                <a:pt x="170589" y="2530962"/>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901F8A-DA3F-4718-BF08-F1BDB0C414B2}">
      <dsp:nvSpPr>
        <dsp:cNvPr id="0" name=""/>
        <dsp:cNvSpPr/>
      </dsp:nvSpPr>
      <dsp:spPr>
        <a:xfrm>
          <a:off x="7998343" y="1184594"/>
          <a:ext cx="170589" cy="1837146"/>
        </a:xfrm>
        <a:custGeom>
          <a:avLst/>
          <a:gdLst/>
          <a:ahLst/>
          <a:cxnLst/>
          <a:rect l="0" t="0" r="0" b="0"/>
          <a:pathLst>
            <a:path>
              <a:moveTo>
                <a:pt x="0" y="0"/>
              </a:moveTo>
              <a:lnTo>
                <a:pt x="0" y="1837146"/>
              </a:lnTo>
              <a:lnTo>
                <a:pt x="170589" y="183714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655F22-7F09-462F-B559-B79A76C16FBA}">
      <dsp:nvSpPr>
        <dsp:cNvPr id="0" name=""/>
        <dsp:cNvSpPr/>
      </dsp:nvSpPr>
      <dsp:spPr>
        <a:xfrm>
          <a:off x="7998343" y="1184594"/>
          <a:ext cx="170589" cy="1143330"/>
        </a:xfrm>
        <a:custGeom>
          <a:avLst/>
          <a:gdLst/>
          <a:ahLst/>
          <a:cxnLst/>
          <a:rect l="0" t="0" r="0" b="0"/>
          <a:pathLst>
            <a:path>
              <a:moveTo>
                <a:pt x="0" y="0"/>
              </a:moveTo>
              <a:lnTo>
                <a:pt x="0" y="1143330"/>
              </a:lnTo>
              <a:lnTo>
                <a:pt x="170589" y="114333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BDA6AA-E6D2-4B16-B555-26C21F5EFC44}">
      <dsp:nvSpPr>
        <dsp:cNvPr id="0" name=""/>
        <dsp:cNvSpPr/>
      </dsp:nvSpPr>
      <dsp:spPr>
        <a:xfrm>
          <a:off x="7998343" y="1184594"/>
          <a:ext cx="170589" cy="379844"/>
        </a:xfrm>
        <a:custGeom>
          <a:avLst/>
          <a:gdLst/>
          <a:ahLst/>
          <a:cxnLst/>
          <a:rect l="0" t="0" r="0" b="0"/>
          <a:pathLst>
            <a:path>
              <a:moveTo>
                <a:pt x="0" y="0"/>
              </a:moveTo>
              <a:lnTo>
                <a:pt x="0" y="379844"/>
              </a:lnTo>
              <a:lnTo>
                <a:pt x="170589" y="3798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1FD5B3-9AFB-4C2C-8141-B9D98AD8A553}">
      <dsp:nvSpPr>
        <dsp:cNvPr id="0" name=""/>
        <dsp:cNvSpPr/>
      </dsp:nvSpPr>
      <dsp:spPr>
        <a:xfrm>
          <a:off x="4629038" y="488604"/>
          <a:ext cx="3848010" cy="207387"/>
        </a:xfrm>
        <a:custGeom>
          <a:avLst/>
          <a:gdLst/>
          <a:ahLst/>
          <a:cxnLst/>
          <a:rect l="0" t="0" r="0" b="0"/>
          <a:pathLst>
            <a:path>
              <a:moveTo>
                <a:pt x="0" y="0"/>
              </a:moveTo>
              <a:lnTo>
                <a:pt x="0" y="104780"/>
              </a:lnTo>
              <a:lnTo>
                <a:pt x="3848010" y="104780"/>
              </a:lnTo>
              <a:lnTo>
                <a:pt x="3848010" y="20738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3714A66-F9B6-4CB1-B46B-018917C5BCFB}">
      <dsp:nvSpPr>
        <dsp:cNvPr id="0" name=""/>
        <dsp:cNvSpPr/>
      </dsp:nvSpPr>
      <dsp:spPr>
        <a:xfrm>
          <a:off x="6217601" y="1184594"/>
          <a:ext cx="179514" cy="1073660"/>
        </a:xfrm>
        <a:custGeom>
          <a:avLst/>
          <a:gdLst/>
          <a:ahLst/>
          <a:cxnLst/>
          <a:rect l="0" t="0" r="0" b="0"/>
          <a:pathLst>
            <a:path>
              <a:moveTo>
                <a:pt x="0" y="0"/>
              </a:moveTo>
              <a:lnTo>
                <a:pt x="0" y="1073660"/>
              </a:lnTo>
              <a:lnTo>
                <a:pt x="179514" y="107366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DDE74B-316E-4BD6-921E-1454654D38B1}">
      <dsp:nvSpPr>
        <dsp:cNvPr id="0" name=""/>
        <dsp:cNvSpPr/>
      </dsp:nvSpPr>
      <dsp:spPr>
        <a:xfrm>
          <a:off x="6217601" y="1184594"/>
          <a:ext cx="179514" cy="379844"/>
        </a:xfrm>
        <a:custGeom>
          <a:avLst/>
          <a:gdLst/>
          <a:ahLst/>
          <a:cxnLst/>
          <a:rect l="0" t="0" r="0" b="0"/>
          <a:pathLst>
            <a:path>
              <a:moveTo>
                <a:pt x="0" y="0"/>
              </a:moveTo>
              <a:lnTo>
                <a:pt x="0" y="379844"/>
              </a:lnTo>
              <a:lnTo>
                <a:pt x="179514" y="3798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D6C5A59-438B-486D-8ACF-7550F778C785}">
      <dsp:nvSpPr>
        <dsp:cNvPr id="0" name=""/>
        <dsp:cNvSpPr/>
      </dsp:nvSpPr>
      <dsp:spPr>
        <a:xfrm>
          <a:off x="4629038" y="488604"/>
          <a:ext cx="2067268" cy="207387"/>
        </a:xfrm>
        <a:custGeom>
          <a:avLst/>
          <a:gdLst/>
          <a:ahLst/>
          <a:cxnLst/>
          <a:rect l="0" t="0" r="0" b="0"/>
          <a:pathLst>
            <a:path>
              <a:moveTo>
                <a:pt x="0" y="0"/>
              </a:moveTo>
              <a:lnTo>
                <a:pt x="0" y="104780"/>
              </a:lnTo>
              <a:lnTo>
                <a:pt x="2067268" y="104780"/>
              </a:lnTo>
              <a:lnTo>
                <a:pt x="2067268" y="20738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0980DF-52BF-44A3-B20A-6565FCD58BF6}">
      <dsp:nvSpPr>
        <dsp:cNvPr id="0" name=""/>
        <dsp:cNvSpPr/>
      </dsp:nvSpPr>
      <dsp:spPr>
        <a:xfrm>
          <a:off x="4048714" y="1184594"/>
          <a:ext cx="176980" cy="1767476"/>
        </a:xfrm>
        <a:custGeom>
          <a:avLst/>
          <a:gdLst/>
          <a:ahLst/>
          <a:cxnLst/>
          <a:rect l="0" t="0" r="0" b="0"/>
          <a:pathLst>
            <a:path>
              <a:moveTo>
                <a:pt x="0" y="0"/>
              </a:moveTo>
              <a:lnTo>
                <a:pt x="0" y="1767476"/>
              </a:lnTo>
              <a:lnTo>
                <a:pt x="176980" y="176747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D0C32D-4F24-42C6-BE89-E1800501D633}">
      <dsp:nvSpPr>
        <dsp:cNvPr id="0" name=""/>
        <dsp:cNvSpPr/>
      </dsp:nvSpPr>
      <dsp:spPr>
        <a:xfrm>
          <a:off x="4048714" y="1184594"/>
          <a:ext cx="176980" cy="1073660"/>
        </a:xfrm>
        <a:custGeom>
          <a:avLst/>
          <a:gdLst/>
          <a:ahLst/>
          <a:cxnLst/>
          <a:rect l="0" t="0" r="0" b="0"/>
          <a:pathLst>
            <a:path>
              <a:moveTo>
                <a:pt x="0" y="0"/>
              </a:moveTo>
              <a:lnTo>
                <a:pt x="0" y="1073660"/>
              </a:lnTo>
              <a:lnTo>
                <a:pt x="176980" y="107366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8BDFC4F-35A3-4B57-A7C8-6C36D14BAE5B}">
      <dsp:nvSpPr>
        <dsp:cNvPr id="0" name=""/>
        <dsp:cNvSpPr/>
      </dsp:nvSpPr>
      <dsp:spPr>
        <a:xfrm>
          <a:off x="4048714" y="1184594"/>
          <a:ext cx="176980" cy="379844"/>
        </a:xfrm>
        <a:custGeom>
          <a:avLst/>
          <a:gdLst/>
          <a:ahLst/>
          <a:cxnLst/>
          <a:rect l="0" t="0" r="0" b="0"/>
          <a:pathLst>
            <a:path>
              <a:moveTo>
                <a:pt x="0" y="0"/>
              </a:moveTo>
              <a:lnTo>
                <a:pt x="0" y="379844"/>
              </a:lnTo>
              <a:lnTo>
                <a:pt x="176980" y="3798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725EE0-788E-4810-BEEB-27846A6C548F}">
      <dsp:nvSpPr>
        <dsp:cNvPr id="0" name=""/>
        <dsp:cNvSpPr/>
      </dsp:nvSpPr>
      <dsp:spPr>
        <a:xfrm>
          <a:off x="4520661" y="488604"/>
          <a:ext cx="108376" cy="207387"/>
        </a:xfrm>
        <a:custGeom>
          <a:avLst/>
          <a:gdLst/>
          <a:ahLst/>
          <a:cxnLst/>
          <a:rect l="0" t="0" r="0" b="0"/>
          <a:pathLst>
            <a:path>
              <a:moveTo>
                <a:pt x="108376" y="0"/>
              </a:moveTo>
              <a:lnTo>
                <a:pt x="108376" y="104780"/>
              </a:lnTo>
              <a:lnTo>
                <a:pt x="0" y="104780"/>
              </a:lnTo>
              <a:lnTo>
                <a:pt x="0" y="20738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C303D4-9D6A-430F-A8B6-F308F0756701}">
      <dsp:nvSpPr>
        <dsp:cNvPr id="0" name=""/>
        <dsp:cNvSpPr/>
      </dsp:nvSpPr>
      <dsp:spPr>
        <a:xfrm>
          <a:off x="1944870" y="1184594"/>
          <a:ext cx="183242" cy="1073660"/>
        </a:xfrm>
        <a:custGeom>
          <a:avLst/>
          <a:gdLst/>
          <a:ahLst/>
          <a:cxnLst/>
          <a:rect l="0" t="0" r="0" b="0"/>
          <a:pathLst>
            <a:path>
              <a:moveTo>
                <a:pt x="0" y="0"/>
              </a:moveTo>
              <a:lnTo>
                <a:pt x="0" y="1073660"/>
              </a:lnTo>
              <a:lnTo>
                <a:pt x="183242" y="107366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CCC53CE-963D-490C-B067-357017F8476F}">
      <dsp:nvSpPr>
        <dsp:cNvPr id="0" name=""/>
        <dsp:cNvSpPr/>
      </dsp:nvSpPr>
      <dsp:spPr>
        <a:xfrm>
          <a:off x="1944870" y="1184594"/>
          <a:ext cx="183242" cy="379844"/>
        </a:xfrm>
        <a:custGeom>
          <a:avLst/>
          <a:gdLst/>
          <a:ahLst/>
          <a:cxnLst/>
          <a:rect l="0" t="0" r="0" b="0"/>
          <a:pathLst>
            <a:path>
              <a:moveTo>
                <a:pt x="0" y="0"/>
              </a:moveTo>
              <a:lnTo>
                <a:pt x="0" y="379844"/>
              </a:lnTo>
              <a:lnTo>
                <a:pt x="183242" y="379844"/>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4BC3AF-B926-438A-99B1-CF7494942F8D}">
      <dsp:nvSpPr>
        <dsp:cNvPr id="0" name=""/>
        <dsp:cNvSpPr/>
      </dsp:nvSpPr>
      <dsp:spPr>
        <a:xfrm>
          <a:off x="2433516" y="488604"/>
          <a:ext cx="2195521" cy="207387"/>
        </a:xfrm>
        <a:custGeom>
          <a:avLst/>
          <a:gdLst/>
          <a:ahLst/>
          <a:cxnLst/>
          <a:rect l="0" t="0" r="0" b="0"/>
          <a:pathLst>
            <a:path>
              <a:moveTo>
                <a:pt x="2195521" y="0"/>
              </a:moveTo>
              <a:lnTo>
                <a:pt x="2195521" y="104780"/>
              </a:lnTo>
              <a:lnTo>
                <a:pt x="0" y="104780"/>
              </a:lnTo>
              <a:lnTo>
                <a:pt x="0" y="207387"/>
              </a:lnTo>
            </a:path>
          </a:pathLst>
        </a:cu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C4E64B-942B-4E34-8CE6-79388849159E}">
      <dsp:nvSpPr>
        <dsp:cNvPr id="0" name=""/>
        <dsp:cNvSpPr/>
      </dsp:nvSpPr>
      <dsp:spPr>
        <a:xfrm>
          <a:off x="4037692" y="1"/>
          <a:ext cx="1182692"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Partes Interesadas</a:t>
          </a:r>
          <a:endParaRPr lang="es-CO" sz="1100" b="1" kern="1200" dirty="0">
            <a:latin typeface="Georgia" panose="02040502050405020303" pitchFamily="18" charset="0"/>
          </a:endParaRPr>
        </a:p>
      </dsp:txBody>
      <dsp:txXfrm>
        <a:off x="4037692" y="1"/>
        <a:ext cx="1182692" cy="488602"/>
      </dsp:txXfrm>
    </dsp:sp>
    <dsp:sp modelId="{4ACADD00-DA87-44EA-B764-F890914F7B63}">
      <dsp:nvSpPr>
        <dsp:cNvPr id="0" name=""/>
        <dsp:cNvSpPr/>
      </dsp:nvSpPr>
      <dsp:spPr>
        <a:xfrm>
          <a:off x="1822709" y="695991"/>
          <a:ext cx="1221614"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Estudiantes</a:t>
          </a:r>
          <a:endParaRPr lang="es-CO" sz="1100" b="1" kern="1200" dirty="0">
            <a:latin typeface="Georgia" panose="02040502050405020303" pitchFamily="18" charset="0"/>
          </a:endParaRPr>
        </a:p>
      </dsp:txBody>
      <dsp:txXfrm>
        <a:off x="1822709" y="695991"/>
        <a:ext cx="1221614" cy="488602"/>
      </dsp:txXfrm>
    </dsp:sp>
    <dsp:sp modelId="{0EE88AB4-A944-410D-A5D1-48A92AB7A6FD}">
      <dsp:nvSpPr>
        <dsp:cNvPr id="0" name=""/>
        <dsp:cNvSpPr/>
      </dsp:nvSpPr>
      <dsp:spPr>
        <a:xfrm>
          <a:off x="2128113" y="1320137"/>
          <a:ext cx="1221614"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Estudiantes /</a:t>
          </a:r>
        </a:p>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Pupilos</a:t>
          </a:r>
          <a:endParaRPr lang="es-CO" sz="1100" b="1" kern="1200" dirty="0">
            <a:latin typeface="Georgia" panose="02040502050405020303" pitchFamily="18" charset="0"/>
          </a:endParaRPr>
        </a:p>
      </dsp:txBody>
      <dsp:txXfrm>
        <a:off x="2128113" y="1320137"/>
        <a:ext cx="1221614" cy="488602"/>
      </dsp:txXfrm>
    </dsp:sp>
    <dsp:sp modelId="{5C660B60-970E-4F67-911D-870599FE0B1E}">
      <dsp:nvSpPr>
        <dsp:cNvPr id="0" name=""/>
        <dsp:cNvSpPr/>
      </dsp:nvSpPr>
      <dsp:spPr>
        <a:xfrm>
          <a:off x="2128113" y="2013953"/>
          <a:ext cx="1221614"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Aprendices</a:t>
          </a:r>
          <a:endParaRPr lang="es-CO" sz="1100" b="1" kern="1200" dirty="0">
            <a:latin typeface="Georgia" panose="02040502050405020303" pitchFamily="18" charset="0"/>
          </a:endParaRPr>
        </a:p>
      </dsp:txBody>
      <dsp:txXfrm>
        <a:off x="2128113" y="2013953"/>
        <a:ext cx="1221614" cy="488602"/>
      </dsp:txXfrm>
    </dsp:sp>
    <dsp:sp modelId="{96C33533-4325-498B-B7B5-7439B94559E7}">
      <dsp:nvSpPr>
        <dsp:cNvPr id="0" name=""/>
        <dsp:cNvSpPr/>
      </dsp:nvSpPr>
      <dsp:spPr>
        <a:xfrm>
          <a:off x="3930727" y="695991"/>
          <a:ext cx="1179868"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Otros Beneficiarios</a:t>
          </a:r>
          <a:endParaRPr lang="es-CO" sz="1100" b="1" kern="1200" dirty="0">
            <a:latin typeface="Georgia" panose="02040502050405020303" pitchFamily="18" charset="0"/>
          </a:endParaRPr>
        </a:p>
      </dsp:txBody>
      <dsp:txXfrm>
        <a:off x="3930727" y="695991"/>
        <a:ext cx="1179868" cy="488602"/>
      </dsp:txXfrm>
    </dsp:sp>
    <dsp:sp modelId="{40ABCE90-29FC-4861-8B28-3D7E7AD518BD}">
      <dsp:nvSpPr>
        <dsp:cNvPr id="0" name=""/>
        <dsp:cNvSpPr/>
      </dsp:nvSpPr>
      <dsp:spPr>
        <a:xfrm>
          <a:off x="4225694" y="1320137"/>
          <a:ext cx="1179868"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Gobierno</a:t>
          </a:r>
          <a:endParaRPr lang="es-CO" sz="1100" b="1" kern="1200" dirty="0">
            <a:latin typeface="Georgia" panose="02040502050405020303" pitchFamily="18" charset="0"/>
          </a:endParaRPr>
        </a:p>
      </dsp:txBody>
      <dsp:txXfrm>
        <a:off x="4225694" y="1320137"/>
        <a:ext cx="1179868" cy="488602"/>
      </dsp:txXfrm>
    </dsp:sp>
    <dsp:sp modelId="{70454E03-A39F-4F88-AE51-13A0E8A84836}">
      <dsp:nvSpPr>
        <dsp:cNvPr id="0" name=""/>
        <dsp:cNvSpPr/>
      </dsp:nvSpPr>
      <dsp:spPr>
        <a:xfrm>
          <a:off x="4225694" y="2013953"/>
          <a:ext cx="1179868"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Mercado Laboral</a:t>
          </a:r>
          <a:endParaRPr lang="es-CO" sz="1100" b="1" kern="1200" dirty="0">
            <a:latin typeface="Georgia" panose="02040502050405020303" pitchFamily="18" charset="0"/>
          </a:endParaRPr>
        </a:p>
      </dsp:txBody>
      <dsp:txXfrm>
        <a:off x="4225694" y="2013953"/>
        <a:ext cx="1179868" cy="488602"/>
      </dsp:txXfrm>
    </dsp:sp>
    <dsp:sp modelId="{CEF5C5F8-88D8-4EE0-A09E-FB3A611A9192}">
      <dsp:nvSpPr>
        <dsp:cNvPr id="0" name=""/>
        <dsp:cNvSpPr/>
      </dsp:nvSpPr>
      <dsp:spPr>
        <a:xfrm>
          <a:off x="4225694" y="2707769"/>
          <a:ext cx="1179868"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Padres y tutores</a:t>
          </a:r>
          <a:endParaRPr lang="es-CO" sz="1100" b="1" kern="1200" dirty="0">
            <a:latin typeface="Georgia" panose="02040502050405020303" pitchFamily="18" charset="0"/>
          </a:endParaRPr>
        </a:p>
      </dsp:txBody>
      <dsp:txXfrm>
        <a:off x="4225694" y="2707769"/>
        <a:ext cx="1179868" cy="488602"/>
      </dsp:txXfrm>
    </dsp:sp>
    <dsp:sp modelId="{06F84B7F-70DD-40B1-93DF-0D37558A3F29}">
      <dsp:nvSpPr>
        <dsp:cNvPr id="0" name=""/>
        <dsp:cNvSpPr/>
      </dsp:nvSpPr>
      <dsp:spPr>
        <a:xfrm>
          <a:off x="6097924" y="695991"/>
          <a:ext cx="1196764"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Personal</a:t>
          </a:r>
          <a:endParaRPr lang="es-CO" sz="1100" b="1" kern="1200" dirty="0">
            <a:latin typeface="Georgia" panose="02040502050405020303" pitchFamily="18" charset="0"/>
          </a:endParaRPr>
        </a:p>
      </dsp:txBody>
      <dsp:txXfrm>
        <a:off x="6097924" y="695991"/>
        <a:ext cx="1196764" cy="488602"/>
      </dsp:txXfrm>
    </dsp:sp>
    <dsp:sp modelId="{8DB7E209-AE43-4146-908D-B79C50D5AD94}">
      <dsp:nvSpPr>
        <dsp:cNvPr id="0" name=""/>
        <dsp:cNvSpPr/>
      </dsp:nvSpPr>
      <dsp:spPr>
        <a:xfrm>
          <a:off x="6397116" y="1320137"/>
          <a:ext cx="1151812"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Empleados</a:t>
          </a:r>
          <a:endParaRPr lang="es-CO" sz="1100" b="1" kern="1200" dirty="0">
            <a:latin typeface="Georgia" panose="02040502050405020303" pitchFamily="18" charset="0"/>
          </a:endParaRPr>
        </a:p>
      </dsp:txBody>
      <dsp:txXfrm>
        <a:off x="6397116" y="1320137"/>
        <a:ext cx="1151812" cy="488602"/>
      </dsp:txXfrm>
    </dsp:sp>
    <dsp:sp modelId="{35DBE018-C119-4A98-9040-0C4BDBE4759D}">
      <dsp:nvSpPr>
        <dsp:cNvPr id="0" name=""/>
        <dsp:cNvSpPr/>
      </dsp:nvSpPr>
      <dsp:spPr>
        <a:xfrm>
          <a:off x="6397116" y="2013953"/>
          <a:ext cx="1151812"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Voluntarios</a:t>
          </a:r>
          <a:endParaRPr lang="es-CO" sz="1100" b="1" kern="1200" dirty="0">
            <a:latin typeface="Georgia" panose="02040502050405020303" pitchFamily="18" charset="0"/>
          </a:endParaRPr>
        </a:p>
      </dsp:txBody>
      <dsp:txXfrm>
        <a:off x="6397116" y="2013953"/>
        <a:ext cx="1151812" cy="488602"/>
      </dsp:txXfrm>
    </dsp:sp>
    <dsp:sp modelId="{EB80BC9C-FF2E-49CE-909F-B6399707B372}">
      <dsp:nvSpPr>
        <dsp:cNvPr id="0" name=""/>
        <dsp:cNvSpPr/>
      </dsp:nvSpPr>
      <dsp:spPr>
        <a:xfrm>
          <a:off x="7878667" y="695991"/>
          <a:ext cx="1196764"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Otros</a:t>
          </a:r>
          <a:endParaRPr lang="es-CO" sz="1100" b="1" kern="1200" dirty="0">
            <a:latin typeface="Georgia" panose="02040502050405020303" pitchFamily="18" charset="0"/>
          </a:endParaRPr>
        </a:p>
      </dsp:txBody>
      <dsp:txXfrm>
        <a:off x="7878667" y="695991"/>
        <a:ext cx="1196764" cy="488602"/>
      </dsp:txXfrm>
    </dsp:sp>
    <dsp:sp modelId="{726A938F-4045-4031-B6CA-D231C6D310B8}">
      <dsp:nvSpPr>
        <dsp:cNvPr id="0" name=""/>
        <dsp:cNvSpPr/>
      </dsp:nvSpPr>
      <dsp:spPr>
        <a:xfrm>
          <a:off x="8168932" y="1320137"/>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Organizaciones educativas</a:t>
          </a:r>
          <a:endParaRPr lang="es-CO" sz="1100" b="1" kern="1200" dirty="0">
            <a:latin typeface="Georgia" panose="02040502050405020303" pitchFamily="18" charset="0"/>
          </a:endParaRPr>
        </a:p>
      </dsp:txBody>
      <dsp:txXfrm>
        <a:off x="8168932" y="1320137"/>
        <a:ext cx="1166656" cy="488602"/>
      </dsp:txXfrm>
    </dsp:sp>
    <dsp:sp modelId="{541AE99E-561E-44E6-A67C-2FE35092C59E}">
      <dsp:nvSpPr>
        <dsp:cNvPr id="0" name=""/>
        <dsp:cNvSpPr/>
      </dsp:nvSpPr>
      <dsp:spPr>
        <a:xfrm>
          <a:off x="8168932" y="2083623"/>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Medios y sociedad</a:t>
          </a:r>
          <a:endParaRPr lang="es-CO" sz="1100" b="1" kern="1200" dirty="0">
            <a:latin typeface="Georgia" panose="02040502050405020303" pitchFamily="18" charset="0"/>
          </a:endParaRPr>
        </a:p>
      </dsp:txBody>
      <dsp:txXfrm>
        <a:off x="8168932" y="2083623"/>
        <a:ext cx="1166656" cy="488602"/>
      </dsp:txXfrm>
    </dsp:sp>
    <dsp:sp modelId="{3DCB15D2-24FB-49F3-AB68-440D2F35B1DE}">
      <dsp:nvSpPr>
        <dsp:cNvPr id="0" name=""/>
        <dsp:cNvSpPr/>
      </dsp:nvSpPr>
      <dsp:spPr>
        <a:xfrm>
          <a:off x="8168932" y="2777439"/>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Proveedores externos</a:t>
          </a:r>
          <a:endParaRPr lang="es-CO" sz="1100" b="1" kern="1200" dirty="0">
            <a:latin typeface="Georgia" panose="02040502050405020303" pitchFamily="18" charset="0"/>
          </a:endParaRPr>
        </a:p>
      </dsp:txBody>
      <dsp:txXfrm>
        <a:off x="8168932" y="2777439"/>
        <a:ext cx="1166656" cy="488602"/>
      </dsp:txXfrm>
    </dsp:sp>
    <dsp:sp modelId="{25EAFDA0-9947-4A59-A588-A78A19A9F2E5}">
      <dsp:nvSpPr>
        <dsp:cNvPr id="0" name=""/>
        <dsp:cNvSpPr/>
      </dsp:nvSpPr>
      <dsp:spPr>
        <a:xfrm>
          <a:off x="8168932" y="3471255"/>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Partes interesadas</a:t>
          </a:r>
          <a:endParaRPr lang="es-CO" sz="1100" b="1" kern="1200" dirty="0">
            <a:latin typeface="Georgia" panose="02040502050405020303" pitchFamily="18" charset="0"/>
          </a:endParaRPr>
        </a:p>
      </dsp:txBody>
      <dsp:txXfrm>
        <a:off x="8168932" y="3471255"/>
        <a:ext cx="1166656" cy="488602"/>
      </dsp:txXfrm>
    </dsp:sp>
    <dsp:sp modelId="{145BED98-35E1-4695-9A67-C0300CD86D9A}">
      <dsp:nvSpPr>
        <dsp:cNvPr id="0" name=""/>
        <dsp:cNvSpPr/>
      </dsp:nvSpPr>
      <dsp:spPr>
        <a:xfrm>
          <a:off x="8168932" y="4165071"/>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Accionistas</a:t>
          </a:r>
          <a:endParaRPr lang="es-CO" sz="1100" b="1" kern="1200" dirty="0">
            <a:latin typeface="Georgia" panose="02040502050405020303" pitchFamily="18" charset="0"/>
          </a:endParaRPr>
        </a:p>
      </dsp:txBody>
      <dsp:txXfrm>
        <a:off x="8168932" y="4165071"/>
        <a:ext cx="1166656" cy="488602"/>
      </dsp:txXfrm>
    </dsp:sp>
    <dsp:sp modelId="{5C9B7D03-F581-4DEE-AAFE-3F7CC9D3D238}">
      <dsp:nvSpPr>
        <dsp:cNvPr id="0" name=""/>
        <dsp:cNvSpPr/>
      </dsp:nvSpPr>
      <dsp:spPr>
        <a:xfrm>
          <a:off x="8168932" y="4858887"/>
          <a:ext cx="1166656" cy="488602"/>
        </a:xfrm>
        <a:prstGeom prst="rect">
          <a:avLst/>
        </a:prstGeom>
        <a:solidFill>
          <a:schemeClr val="bg1">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MX" sz="1100" b="1" kern="1200" dirty="0">
              <a:latin typeface="Georgia" panose="02040502050405020303" pitchFamily="18" charset="0"/>
            </a:rPr>
            <a:t>Ex alumnos</a:t>
          </a:r>
          <a:endParaRPr lang="es-CO" sz="1100" b="1" kern="1200" dirty="0">
            <a:latin typeface="Georgia" panose="02040502050405020303" pitchFamily="18" charset="0"/>
          </a:endParaRPr>
        </a:p>
      </dsp:txBody>
      <dsp:txXfrm>
        <a:off x="8168932" y="4858887"/>
        <a:ext cx="1166656" cy="4886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AE2FC-CD60-47B7-B7FB-B7040C923805}">
      <dsp:nvSpPr>
        <dsp:cNvPr id="0" name=""/>
        <dsp:cNvSpPr/>
      </dsp:nvSpPr>
      <dsp:spPr>
        <a:xfrm>
          <a:off x="0" y="217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Tasa de deserción</a:t>
          </a:r>
          <a:endParaRPr lang="es-CO" sz="1400" b="0" kern="1200">
            <a:latin typeface="Georgia" panose="02040502050405020303" pitchFamily="18" charset="0"/>
          </a:endParaRPr>
        </a:p>
      </dsp:txBody>
      <dsp:txXfrm>
        <a:off x="25587" y="47364"/>
        <a:ext cx="4689555" cy="472986"/>
      </dsp:txXfrm>
    </dsp:sp>
    <dsp:sp modelId="{CB9387B5-26EF-468B-A60C-4C80D837AE43}">
      <dsp:nvSpPr>
        <dsp:cNvPr id="0" name=""/>
        <dsp:cNvSpPr/>
      </dsp:nvSpPr>
      <dsp:spPr>
        <a:xfrm>
          <a:off x="0" y="6265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Tasa de Alfabetización</a:t>
          </a:r>
          <a:endParaRPr lang="es-CO" sz="1400" b="0" kern="1200">
            <a:latin typeface="Georgia" panose="02040502050405020303" pitchFamily="18" charset="0"/>
          </a:endParaRPr>
        </a:p>
      </dsp:txBody>
      <dsp:txXfrm>
        <a:off x="25587" y="652164"/>
        <a:ext cx="4689555" cy="472986"/>
      </dsp:txXfrm>
    </dsp:sp>
    <dsp:sp modelId="{1A055C09-8E62-44F5-8AAA-04CBB64B6911}">
      <dsp:nvSpPr>
        <dsp:cNvPr id="0" name=""/>
        <dsp:cNvSpPr/>
      </dsp:nvSpPr>
      <dsp:spPr>
        <a:xfrm>
          <a:off x="0" y="12313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Satisfacción de los estudiantes</a:t>
          </a:r>
          <a:endParaRPr lang="es-CO" sz="1400" b="0" kern="1200">
            <a:latin typeface="Georgia" panose="02040502050405020303" pitchFamily="18" charset="0"/>
          </a:endParaRPr>
        </a:p>
      </dsp:txBody>
      <dsp:txXfrm>
        <a:off x="25587" y="1256964"/>
        <a:ext cx="4689555" cy="472986"/>
      </dsp:txXfrm>
    </dsp:sp>
    <dsp:sp modelId="{78B8FDCE-1A01-40DA-8B58-A109364036FF}">
      <dsp:nvSpPr>
        <dsp:cNvPr id="0" name=""/>
        <dsp:cNvSpPr/>
      </dsp:nvSpPr>
      <dsp:spPr>
        <a:xfrm>
          <a:off x="0" y="18361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Tasa de asistencia y/o participación de los estudiantes</a:t>
          </a:r>
          <a:endParaRPr lang="es-CO" sz="1400" b="0" kern="1200">
            <a:latin typeface="Georgia" panose="02040502050405020303" pitchFamily="18" charset="0"/>
          </a:endParaRPr>
        </a:p>
      </dsp:txBody>
      <dsp:txXfrm>
        <a:off x="25587" y="1861764"/>
        <a:ext cx="4689555" cy="472986"/>
      </dsp:txXfrm>
    </dsp:sp>
    <dsp:sp modelId="{7A36394B-0047-4D15-9302-81A67DF17B5F}">
      <dsp:nvSpPr>
        <dsp:cNvPr id="0" name=""/>
        <dsp:cNvSpPr/>
      </dsp:nvSpPr>
      <dsp:spPr>
        <a:xfrm>
          <a:off x="0" y="24409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Satisfacción de otros beneficiarios</a:t>
          </a:r>
          <a:endParaRPr lang="es-CO" sz="1400" b="0" kern="1200">
            <a:latin typeface="Georgia" panose="02040502050405020303" pitchFamily="18" charset="0"/>
          </a:endParaRPr>
        </a:p>
      </dsp:txBody>
      <dsp:txXfrm>
        <a:off x="25587" y="2466564"/>
        <a:ext cx="4689555" cy="472986"/>
      </dsp:txXfrm>
    </dsp:sp>
    <dsp:sp modelId="{9ACA9FC8-C770-4120-9D49-7F6AC2DD37F9}">
      <dsp:nvSpPr>
        <dsp:cNvPr id="0" name=""/>
        <dsp:cNvSpPr/>
      </dsp:nvSpPr>
      <dsp:spPr>
        <a:xfrm>
          <a:off x="0" y="30457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Índice de graduación (como porcentaje de admisiones originales)</a:t>
          </a:r>
          <a:endParaRPr lang="es-CO" sz="1400" b="0" kern="1200">
            <a:latin typeface="Georgia" panose="02040502050405020303" pitchFamily="18" charset="0"/>
          </a:endParaRPr>
        </a:p>
      </dsp:txBody>
      <dsp:txXfrm>
        <a:off x="25587" y="3071364"/>
        <a:ext cx="4689555" cy="472986"/>
      </dsp:txXfrm>
    </dsp:sp>
    <dsp:sp modelId="{AF1D6B19-4CCE-4CB8-B9F4-3142B72D0B39}">
      <dsp:nvSpPr>
        <dsp:cNvPr id="0" name=""/>
        <dsp:cNvSpPr/>
      </dsp:nvSpPr>
      <dsp:spPr>
        <a:xfrm>
          <a:off x="0" y="36505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Tiempo de finalización del programa</a:t>
          </a:r>
          <a:endParaRPr lang="es-CO" sz="1400" b="0" kern="1200">
            <a:latin typeface="Georgia" panose="02040502050405020303" pitchFamily="18" charset="0"/>
          </a:endParaRPr>
        </a:p>
      </dsp:txBody>
      <dsp:txXfrm>
        <a:off x="25587" y="3676164"/>
        <a:ext cx="4689555" cy="472986"/>
      </dsp:txXfrm>
    </dsp:sp>
    <dsp:sp modelId="{500BC9C5-3CDA-48F5-98D8-5A1E241396AA}">
      <dsp:nvSpPr>
        <dsp:cNvPr id="0" name=""/>
        <dsp:cNvSpPr/>
      </dsp:nvSpPr>
      <dsp:spPr>
        <a:xfrm>
          <a:off x="0" y="4255377"/>
          <a:ext cx="4740729" cy="52416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b="0" kern="1200">
              <a:latin typeface="Georgia" panose="02040502050405020303" pitchFamily="18" charset="0"/>
            </a:rPr>
            <a:t>Tasa de colocación laboral a intervalos específicos después de las graduaciones</a:t>
          </a:r>
          <a:endParaRPr lang="es-CO" sz="1400" b="0" kern="1200">
            <a:latin typeface="Georgia" panose="02040502050405020303" pitchFamily="18" charset="0"/>
          </a:endParaRPr>
        </a:p>
      </dsp:txBody>
      <dsp:txXfrm>
        <a:off x="25587" y="4280964"/>
        <a:ext cx="4689555" cy="472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159FE-A66F-42E6-BBE1-4CA332BF743C}">
      <dsp:nvSpPr>
        <dsp:cNvPr id="0" name=""/>
        <dsp:cNvSpPr/>
      </dsp:nvSpPr>
      <dsp:spPr>
        <a:xfrm>
          <a:off x="0" y="2029"/>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Nivel general de calificación del personal</a:t>
          </a:r>
          <a:endParaRPr lang="es-CO" sz="1400" kern="1200">
            <a:latin typeface="Georgia" panose="02040502050405020303" pitchFamily="18" charset="0"/>
          </a:endParaRPr>
        </a:p>
      </dsp:txBody>
      <dsp:txXfrm>
        <a:off x="25398" y="27427"/>
        <a:ext cx="4689933" cy="469494"/>
      </dsp:txXfrm>
    </dsp:sp>
    <dsp:sp modelId="{3F8E1680-2F75-4E82-81EC-A96ECB613443}">
      <dsp:nvSpPr>
        <dsp:cNvPr id="0" name=""/>
        <dsp:cNvSpPr/>
      </dsp:nvSpPr>
      <dsp:spPr>
        <a:xfrm>
          <a:off x="0" y="536650"/>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Publicación e investigación del personal</a:t>
          </a:r>
          <a:endParaRPr lang="es-CO" sz="1400" kern="1200">
            <a:latin typeface="Georgia" panose="02040502050405020303" pitchFamily="18" charset="0"/>
          </a:endParaRPr>
        </a:p>
      </dsp:txBody>
      <dsp:txXfrm>
        <a:off x="25398" y="562048"/>
        <a:ext cx="4689933" cy="469494"/>
      </dsp:txXfrm>
    </dsp:sp>
    <dsp:sp modelId="{C602ACC0-BC44-4619-B6F4-1A0F9F135945}">
      <dsp:nvSpPr>
        <dsp:cNvPr id="0" name=""/>
        <dsp:cNvSpPr/>
      </dsp:nvSpPr>
      <dsp:spPr>
        <a:xfrm>
          <a:off x="0" y="1071270"/>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Número de horas de desarrollo profesional continuo</a:t>
          </a:r>
          <a:endParaRPr lang="es-CO" sz="1400" kern="1200">
            <a:latin typeface="Georgia" panose="02040502050405020303" pitchFamily="18" charset="0"/>
          </a:endParaRPr>
        </a:p>
      </dsp:txBody>
      <dsp:txXfrm>
        <a:off x="25398" y="1096668"/>
        <a:ext cx="4689933" cy="469494"/>
      </dsp:txXfrm>
    </dsp:sp>
    <dsp:sp modelId="{1DE73475-D81F-4B9C-B3FB-B98F999365BC}">
      <dsp:nvSpPr>
        <dsp:cNvPr id="0" name=""/>
        <dsp:cNvSpPr/>
      </dsp:nvSpPr>
      <dsp:spPr>
        <a:xfrm>
          <a:off x="0" y="1605891"/>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latin typeface="Georgia" panose="02040502050405020303" pitchFamily="18" charset="0"/>
            </a:rPr>
            <a:t>Porcentaje de programas acreditados</a:t>
          </a:r>
          <a:endParaRPr lang="es-CO" sz="1400" kern="1200" dirty="0">
            <a:latin typeface="Georgia" panose="02040502050405020303" pitchFamily="18" charset="0"/>
          </a:endParaRPr>
        </a:p>
      </dsp:txBody>
      <dsp:txXfrm>
        <a:off x="25398" y="1631289"/>
        <a:ext cx="4689933" cy="469494"/>
      </dsp:txXfrm>
    </dsp:sp>
    <dsp:sp modelId="{8328012F-2A3F-4C6F-A657-7D261A78CB05}">
      <dsp:nvSpPr>
        <dsp:cNvPr id="0" name=""/>
        <dsp:cNvSpPr/>
      </dsp:nvSpPr>
      <dsp:spPr>
        <a:xfrm>
          <a:off x="0" y="2140511"/>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Cantidad de quejas</a:t>
          </a:r>
          <a:endParaRPr lang="es-CO" sz="1400" kern="1200">
            <a:latin typeface="Georgia" panose="02040502050405020303" pitchFamily="18" charset="0"/>
          </a:endParaRPr>
        </a:p>
      </dsp:txBody>
      <dsp:txXfrm>
        <a:off x="25398" y="2165909"/>
        <a:ext cx="4689933" cy="469494"/>
      </dsp:txXfrm>
    </dsp:sp>
    <dsp:sp modelId="{614C361F-896E-488A-BAF2-38CA444C53CE}">
      <dsp:nvSpPr>
        <dsp:cNvPr id="0" name=""/>
        <dsp:cNvSpPr/>
      </dsp:nvSpPr>
      <dsp:spPr>
        <a:xfrm>
          <a:off x="0" y="2675132"/>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Tasa de aprobados</a:t>
          </a:r>
          <a:endParaRPr lang="es-CO" sz="1400" kern="1200">
            <a:latin typeface="Georgia" panose="02040502050405020303" pitchFamily="18" charset="0"/>
          </a:endParaRPr>
        </a:p>
      </dsp:txBody>
      <dsp:txXfrm>
        <a:off x="25398" y="2700530"/>
        <a:ext cx="4689933" cy="469494"/>
      </dsp:txXfrm>
    </dsp:sp>
    <dsp:sp modelId="{2104B379-037C-4457-ABF2-A50C91C6B586}">
      <dsp:nvSpPr>
        <dsp:cNvPr id="0" name=""/>
        <dsp:cNvSpPr/>
      </dsp:nvSpPr>
      <dsp:spPr>
        <a:xfrm>
          <a:off x="0" y="3209752"/>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dirty="0">
              <a:latin typeface="Georgia" panose="02040502050405020303" pitchFamily="18" charset="0"/>
            </a:rPr>
            <a:t>Proporción de personal administrativo a investigador y docente</a:t>
          </a:r>
          <a:endParaRPr lang="es-CO" sz="1400" kern="1200" dirty="0">
            <a:latin typeface="Georgia" panose="02040502050405020303" pitchFamily="18" charset="0"/>
          </a:endParaRPr>
        </a:p>
      </dsp:txBody>
      <dsp:txXfrm>
        <a:off x="25398" y="3235150"/>
        <a:ext cx="4689933" cy="469494"/>
      </dsp:txXfrm>
    </dsp:sp>
    <dsp:sp modelId="{D9939287-9D55-456A-A85A-984A18AC8BFB}">
      <dsp:nvSpPr>
        <dsp:cNvPr id="0" name=""/>
        <dsp:cNvSpPr/>
      </dsp:nvSpPr>
      <dsp:spPr>
        <a:xfrm>
          <a:off x="0" y="3744373"/>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Inversión global interna (por fuente)</a:t>
          </a:r>
          <a:endParaRPr lang="es-CO" sz="1400" kern="1200">
            <a:latin typeface="Georgia" panose="02040502050405020303" pitchFamily="18" charset="0"/>
          </a:endParaRPr>
        </a:p>
      </dsp:txBody>
      <dsp:txXfrm>
        <a:off x="25398" y="3769771"/>
        <a:ext cx="4689933" cy="469494"/>
      </dsp:txXfrm>
    </dsp:sp>
    <dsp:sp modelId="{368BC82A-08C0-4BB4-AD71-6EB669216C10}">
      <dsp:nvSpPr>
        <dsp:cNvPr id="0" name=""/>
        <dsp:cNvSpPr/>
      </dsp:nvSpPr>
      <dsp:spPr>
        <a:xfrm>
          <a:off x="0" y="4278993"/>
          <a:ext cx="4740729" cy="52029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MX" sz="1400" kern="1200">
              <a:latin typeface="Georgia" panose="02040502050405020303" pitchFamily="18" charset="0"/>
            </a:rPr>
            <a:t>Grado de logro de los resultados de aprendizaje</a:t>
          </a:r>
          <a:endParaRPr lang="es-CO" sz="1400" kern="1200">
            <a:latin typeface="Georgia" panose="02040502050405020303" pitchFamily="18" charset="0"/>
          </a:endParaRPr>
        </a:p>
      </dsp:txBody>
      <dsp:txXfrm>
        <a:off x="25398" y="4304391"/>
        <a:ext cx="4689933" cy="469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94767-5A1A-435D-B76D-6D234BCF23A6}">
      <dsp:nvSpPr>
        <dsp:cNvPr id="0" name=""/>
        <dsp:cNvSpPr/>
      </dsp:nvSpPr>
      <dsp:spPr>
        <a:xfrm>
          <a:off x="0" y="28191"/>
          <a:ext cx="6418481" cy="842400"/>
        </a:xfrm>
        <a:prstGeom prst="roundRect">
          <a:avLst/>
        </a:prstGeom>
        <a:solidFill>
          <a:schemeClr val="lt1">
            <a:hueOff val="0"/>
            <a:satOff val="0"/>
            <a:lumOff val="0"/>
            <a:alphaOff val="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CO" sz="1600" b="1" kern="1200" dirty="0">
              <a:latin typeface="Georgia" panose="02040502050405020303" pitchFamily="18" charset="0"/>
            </a:rPr>
            <a:t>El (ODS) No. 4 busca garantizar una educación inclusiva, equitativa y de calidad, y promover oportunidades de aprendizaje durante toda la vida para todos.</a:t>
          </a:r>
        </a:p>
      </dsp:txBody>
      <dsp:txXfrm>
        <a:off x="41123" y="69314"/>
        <a:ext cx="6336235"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48D8-5403-4CC6-9447-4E860869BCCD}">
      <dsp:nvSpPr>
        <dsp:cNvPr id="0" name=""/>
        <dsp:cNvSpPr/>
      </dsp:nvSpPr>
      <dsp:spPr>
        <a:xfrm rot="5400000">
          <a:off x="7378312" y="-4428188"/>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Conjunto diferenciado de actividades de enseñanza y aprendizaje, diseñadas para cumplir los objetivos o los resultados del aprendizaje definidos.</a:t>
          </a:r>
          <a:endParaRPr lang="es-CO"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A veces se hace referencia a un curso como una unidad de crédito o un tema.</a:t>
          </a:r>
          <a:endParaRPr lang="es-CO" sz="1400" kern="1200" dirty="0">
            <a:latin typeface="Georgia" panose="02040502050405020303" pitchFamily="18" charset="0"/>
          </a:endParaRPr>
        </a:p>
      </dsp:txBody>
      <dsp:txXfrm rot="-5400000">
        <a:off x="2876486" y="102218"/>
        <a:ext cx="9560527" cy="528294"/>
      </dsp:txXfrm>
    </dsp:sp>
    <dsp:sp modelId="{D9E38467-6EAB-4FB8-863F-D7CFFC5333A2}">
      <dsp:nvSpPr>
        <dsp:cNvPr id="0" name=""/>
        <dsp:cNvSpPr/>
      </dsp:nvSpPr>
      <dsp:spPr>
        <a:xfrm>
          <a:off x="864815" y="456"/>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Curso:</a:t>
          </a:r>
          <a:endParaRPr lang="es-CO" sz="1400" b="1" kern="1200" dirty="0">
            <a:solidFill>
              <a:schemeClr val="bg2"/>
            </a:solidFill>
            <a:latin typeface="Georgia" panose="02040502050405020303" pitchFamily="18" charset="0"/>
          </a:endParaRPr>
        </a:p>
      </dsp:txBody>
      <dsp:txXfrm>
        <a:off x="900539" y="36180"/>
        <a:ext cx="1940222" cy="660369"/>
      </dsp:txXfrm>
    </dsp:sp>
    <dsp:sp modelId="{14414182-15C6-4A8F-B7E6-E8445E9B6E97}">
      <dsp:nvSpPr>
        <dsp:cNvPr id="0" name=""/>
        <dsp:cNvSpPr/>
      </dsp:nvSpPr>
      <dsp:spPr>
        <a:xfrm rot="5400000">
          <a:off x="7378312" y="-3659779"/>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Conjunto consistente de cursos diseñados para cumplir los objetivos o los resultados del aprendizaje definidos y que conduce al reconocimiento,</a:t>
          </a:r>
          <a:endParaRPr lang="es-CO" sz="1400" kern="1200" dirty="0">
            <a:latin typeface="Georgia" panose="02040502050405020303" pitchFamily="18" charset="0"/>
          </a:endParaRPr>
        </a:p>
      </dsp:txBody>
      <dsp:txXfrm rot="-5400000">
        <a:off x="2876486" y="870627"/>
        <a:ext cx="9560527" cy="528294"/>
      </dsp:txXfrm>
    </dsp:sp>
    <dsp:sp modelId="{4E0DF25A-30FE-4FB8-B185-B829BB62A55C}">
      <dsp:nvSpPr>
        <dsp:cNvPr id="0" name=""/>
        <dsp:cNvSpPr/>
      </dsp:nvSpPr>
      <dsp:spPr>
        <a:xfrm>
          <a:off x="864815" y="768864"/>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Programa:</a:t>
          </a:r>
          <a:endParaRPr lang="es-CO" sz="1400" b="1" kern="1200" dirty="0">
            <a:solidFill>
              <a:schemeClr val="bg2"/>
            </a:solidFill>
            <a:latin typeface="Georgia" panose="02040502050405020303" pitchFamily="18" charset="0"/>
          </a:endParaRPr>
        </a:p>
      </dsp:txBody>
      <dsp:txXfrm>
        <a:off x="900539" y="804588"/>
        <a:ext cx="1940222" cy="660369"/>
      </dsp:txXfrm>
    </dsp:sp>
    <dsp:sp modelId="{15D4181A-7E39-4045-A5BD-44F90C997C36}">
      <dsp:nvSpPr>
        <dsp:cNvPr id="0" name=""/>
        <dsp:cNvSpPr/>
      </dsp:nvSpPr>
      <dsp:spPr>
        <a:xfrm rot="5400000">
          <a:off x="7378312" y="-2891371"/>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 Usabilidad de un producto, servicio, ambiente o instalación por personas dentro del rango más amplio de capacidades.</a:t>
          </a:r>
          <a:br>
            <a:rPr lang="es-MX" sz="1400" kern="1200" dirty="0">
              <a:latin typeface="Georgia" panose="02040502050405020303" pitchFamily="18" charset="0"/>
            </a:rPr>
          </a:br>
          <a:r>
            <a:rPr lang="es-MX" sz="1400" kern="1200" dirty="0">
              <a:latin typeface="Georgia" panose="02040502050405020303" pitchFamily="18" charset="0"/>
            </a:rPr>
            <a:t> </a:t>
          </a:r>
          <a:endParaRPr lang="es-CO" sz="1400" kern="1200" dirty="0">
            <a:latin typeface="Georgia" panose="02040502050405020303" pitchFamily="18" charset="0"/>
          </a:endParaRPr>
        </a:p>
      </dsp:txBody>
      <dsp:txXfrm rot="-5400000">
        <a:off x="2876486" y="1639035"/>
        <a:ext cx="9560527" cy="528294"/>
      </dsp:txXfrm>
    </dsp:sp>
    <dsp:sp modelId="{50FDAF3B-D8D5-4CF7-8B35-D06B28FD3C0D}">
      <dsp:nvSpPr>
        <dsp:cNvPr id="0" name=""/>
        <dsp:cNvSpPr/>
      </dsp:nvSpPr>
      <dsp:spPr>
        <a:xfrm>
          <a:off x="864815" y="1537273"/>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Accesibilidad:</a:t>
          </a:r>
          <a:endParaRPr lang="es-CO" sz="1400" b="1" kern="1200" dirty="0">
            <a:solidFill>
              <a:schemeClr val="bg2"/>
            </a:solidFill>
            <a:latin typeface="Georgia" panose="02040502050405020303" pitchFamily="18" charset="0"/>
          </a:endParaRPr>
        </a:p>
      </dsp:txBody>
      <dsp:txXfrm>
        <a:off x="900539" y="1572997"/>
        <a:ext cx="1940222" cy="660369"/>
      </dsp:txXfrm>
    </dsp:sp>
    <dsp:sp modelId="{D0484FD5-40F9-4BEF-9FBA-77706F623AC7}">
      <dsp:nvSpPr>
        <dsp:cNvPr id="0" name=""/>
        <dsp:cNvSpPr/>
      </dsp:nvSpPr>
      <dsp:spPr>
        <a:xfrm rot="5400000">
          <a:off x="7307484" y="-2122963"/>
          <a:ext cx="727110"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s-MX" sz="1300" kern="1200" dirty="0">
              <a:latin typeface="Georgia" panose="02040502050405020303" pitchFamily="18" charset="0"/>
            </a:rPr>
            <a:t>Trabajar con los estudiantes para ayudarlos y apoyarlos con el aprendizaje.</a:t>
          </a:r>
          <a:endParaRPr lang="es-CO"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s-MX" sz="1300" kern="1200" dirty="0">
              <a:latin typeface="Georgia" panose="02040502050405020303" pitchFamily="18" charset="0"/>
            </a:rPr>
            <a:t>Trabajar con los estudiantes implica diseñar, liderar y vigilar las actividades de aprendizaje,</a:t>
          </a:r>
          <a:endParaRPr lang="es-CO" sz="1300" kern="1200" dirty="0">
            <a:latin typeface="Georgia" panose="02040502050405020303" pitchFamily="18" charset="0"/>
          </a:endParaRPr>
        </a:p>
        <a:p>
          <a:pPr marL="114300" lvl="1" indent="-114300" algn="l" defTabSz="577850">
            <a:lnSpc>
              <a:spcPct val="90000"/>
            </a:lnSpc>
            <a:spcBef>
              <a:spcPct val="0"/>
            </a:spcBef>
            <a:spcAft>
              <a:spcPct val="15000"/>
            </a:spcAft>
            <a:buChar char="•"/>
          </a:pPr>
          <a:r>
            <a:rPr lang="es-MX" sz="1300" kern="1200" dirty="0">
              <a:latin typeface="Georgia" panose="02040502050405020303" pitchFamily="18" charset="0"/>
            </a:rPr>
            <a:t>La enseñanza puede combinar diferentes roles: entrega de contenido, asesoramiento, tutoría, dinamizador de equipos, consejero y proveedor de orientación académica.</a:t>
          </a:r>
          <a:endParaRPr lang="es-CO" sz="1300" kern="1200" dirty="0">
            <a:latin typeface="Georgia" panose="02040502050405020303" pitchFamily="18" charset="0"/>
          </a:endParaRPr>
        </a:p>
      </dsp:txBody>
      <dsp:txXfrm rot="-5400000">
        <a:off x="2876486" y="2343530"/>
        <a:ext cx="9553612" cy="656120"/>
      </dsp:txXfrm>
    </dsp:sp>
    <dsp:sp modelId="{DB06BEE1-C912-42A6-A7CD-CE2DFAAF2148}">
      <dsp:nvSpPr>
        <dsp:cNvPr id="0" name=""/>
        <dsp:cNvSpPr/>
      </dsp:nvSpPr>
      <dsp:spPr>
        <a:xfrm>
          <a:off x="864815" y="2305681"/>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Enseñar:</a:t>
          </a:r>
          <a:endParaRPr lang="es-CO" sz="1400" b="1" kern="1200" dirty="0">
            <a:solidFill>
              <a:schemeClr val="bg2"/>
            </a:solidFill>
            <a:latin typeface="Georgia" panose="02040502050405020303" pitchFamily="18" charset="0"/>
          </a:endParaRPr>
        </a:p>
      </dsp:txBody>
      <dsp:txXfrm>
        <a:off x="900539" y="2341405"/>
        <a:ext cx="1940222" cy="660369"/>
      </dsp:txXfrm>
    </dsp:sp>
    <dsp:sp modelId="{F2C247D9-2FB5-4F13-8C53-BF789F9B0783}">
      <dsp:nvSpPr>
        <dsp:cNvPr id="0" name=""/>
        <dsp:cNvSpPr/>
      </dsp:nvSpPr>
      <dsp:spPr>
        <a:xfrm rot="5400000">
          <a:off x="7378312" y="-1354554"/>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 Provisión o uso de oportunidades de aprendizaje a lo largo de la vida de las personas con el fin de fomentar su desarrollo continuo.</a:t>
          </a:r>
          <a:endParaRPr lang="es-CO" sz="1400" kern="1200" dirty="0">
            <a:latin typeface="Georgia" panose="02040502050405020303" pitchFamily="18" charset="0"/>
          </a:endParaRPr>
        </a:p>
      </dsp:txBody>
      <dsp:txXfrm rot="-5400000">
        <a:off x="2876486" y="3175852"/>
        <a:ext cx="9560527" cy="528294"/>
      </dsp:txXfrm>
    </dsp:sp>
    <dsp:sp modelId="{4CB5A8FC-BD85-4BB8-BCCA-9ACF1AE0C9C8}">
      <dsp:nvSpPr>
        <dsp:cNvPr id="0" name=""/>
        <dsp:cNvSpPr/>
      </dsp:nvSpPr>
      <dsp:spPr>
        <a:xfrm>
          <a:off x="864815" y="3074090"/>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Formación Continua:</a:t>
          </a:r>
          <a:endParaRPr lang="es-CO" sz="1400" b="1" kern="1200" dirty="0">
            <a:solidFill>
              <a:schemeClr val="bg2"/>
            </a:solidFill>
            <a:latin typeface="Georgia" panose="02040502050405020303" pitchFamily="18" charset="0"/>
          </a:endParaRPr>
        </a:p>
      </dsp:txBody>
      <dsp:txXfrm>
        <a:off x="900539" y="3109814"/>
        <a:ext cx="1940222" cy="660369"/>
      </dsp:txXfrm>
    </dsp:sp>
    <dsp:sp modelId="{0C00E358-57A7-42AE-9B77-755729E03DE7}">
      <dsp:nvSpPr>
        <dsp:cNvPr id="0" name=""/>
        <dsp:cNvSpPr/>
      </dsp:nvSpPr>
      <dsp:spPr>
        <a:xfrm rot="5400000">
          <a:off x="7378312" y="-586146"/>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Conjunto de conocimiento que permiten a una persona dominar una actividad y tiene éxito en la realización de la tarea</a:t>
          </a:r>
          <a:endParaRPr lang="es-CO"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La habilidad puede ser cognitiva, emocional, social o psicomotora.</a:t>
          </a:r>
          <a:endParaRPr lang="es-CO" sz="1400" kern="1200" dirty="0">
            <a:latin typeface="Georgia" panose="02040502050405020303" pitchFamily="18" charset="0"/>
          </a:endParaRPr>
        </a:p>
      </dsp:txBody>
      <dsp:txXfrm rot="-5400000">
        <a:off x="2876486" y="3944260"/>
        <a:ext cx="9560527" cy="528294"/>
      </dsp:txXfrm>
    </dsp:sp>
    <dsp:sp modelId="{5DA36317-292A-4E68-80A3-4F5ACC3C07C3}">
      <dsp:nvSpPr>
        <dsp:cNvPr id="0" name=""/>
        <dsp:cNvSpPr/>
      </dsp:nvSpPr>
      <dsp:spPr>
        <a:xfrm>
          <a:off x="864815" y="3842498"/>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Habilidad:</a:t>
          </a:r>
          <a:endParaRPr lang="es-CO" sz="1400" b="1" kern="1200" dirty="0">
            <a:solidFill>
              <a:schemeClr val="bg2"/>
            </a:solidFill>
            <a:latin typeface="Georgia" panose="02040502050405020303" pitchFamily="18" charset="0"/>
          </a:endParaRPr>
        </a:p>
      </dsp:txBody>
      <dsp:txXfrm>
        <a:off x="900539" y="3878222"/>
        <a:ext cx="1940222" cy="660369"/>
      </dsp:txXfrm>
    </dsp:sp>
    <dsp:sp modelId="{F92CD7C8-29F0-48BB-8DE6-41FBA0A41406}">
      <dsp:nvSpPr>
        <dsp:cNvPr id="0" name=""/>
        <dsp:cNvSpPr/>
      </dsp:nvSpPr>
      <dsp:spPr>
        <a:xfrm rot="5400000">
          <a:off x="7378312" y="182262"/>
          <a:ext cx="585454"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Hechos, información, principios o comprensión adquirida a través de la experiencia, investigación o educación.</a:t>
          </a:r>
          <a:endParaRPr lang="es-CO" sz="1400" kern="1200" dirty="0">
            <a:latin typeface="Georgia" panose="02040502050405020303" pitchFamily="18" charset="0"/>
          </a:endParaRPr>
        </a:p>
      </dsp:txBody>
      <dsp:txXfrm rot="-5400000">
        <a:off x="2876486" y="4712668"/>
        <a:ext cx="9560527" cy="528294"/>
      </dsp:txXfrm>
    </dsp:sp>
    <dsp:sp modelId="{19F6A536-FD8A-426E-87F6-BE76404692DF}">
      <dsp:nvSpPr>
        <dsp:cNvPr id="0" name=""/>
        <dsp:cNvSpPr/>
      </dsp:nvSpPr>
      <dsp:spPr>
        <a:xfrm>
          <a:off x="864815" y="4610906"/>
          <a:ext cx="2011670" cy="731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Conocimiento:</a:t>
          </a:r>
          <a:endParaRPr lang="es-CO" sz="1400" b="1" kern="1200" dirty="0">
            <a:solidFill>
              <a:schemeClr val="bg2"/>
            </a:solidFill>
            <a:latin typeface="Georgia" panose="02040502050405020303" pitchFamily="18" charset="0"/>
          </a:endParaRPr>
        </a:p>
      </dsp:txBody>
      <dsp:txXfrm>
        <a:off x="900539" y="4646630"/>
        <a:ext cx="1940222" cy="660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448D8-5403-4CC6-9447-4E860869BCCD}">
      <dsp:nvSpPr>
        <dsp:cNvPr id="0" name=""/>
        <dsp:cNvSpPr/>
      </dsp:nvSpPr>
      <dsp:spPr>
        <a:xfrm rot="5400000">
          <a:off x="7239435" y="-4303382"/>
          <a:ext cx="863209" cy="9589107"/>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b="0" i="0" kern="1200" dirty="0">
              <a:solidFill>
                <a:schemeClr val="tx1"/>
              </a:solidFill>
              <a:effectLst/>
              <a:latin typeface="Georgia" panose="02040502050405020303" pitchFamily="18" charset="0"/>
            </a:rPr>
            <a:t>Proceso que apoya la adquisición y el desarrollo de la competencia de los estudiantes a través de la enseñanza.</a:t>
          </a:r>
          <a:endParaRPr lang="es-CO" sz="1400" kern="1200" dirty="0">
            <a:solidFill>
              <a:schemeClr val="tx1"/>
            </a:solidFill>
            <a:latin typeface="Georgia" panose="02040502050405020303" pitchFamily="18" charset="0"/>
          </a:endParaRPr>
        </a:p>
      </dsp:txBody>
      <dsp:txXfrm rot="-5400000">
        <a:off x="2876486" y="101705"/>
        <a:ext cx="9546969" cy="778933"/>
      </dsp:txXfrm>
    </dsp:sp>
    <dsp:sp modelId="{D9E38467-6EAB-4FB8-863F-D7CFFC5333A2}">
      <dsp:nvSpPr>
        <dsp:cNvPr id="0" name=""/>
        <dsp:cNvSpPr/>
      </dsp:nvSpPr>
      <dsp:spPr>
        <a:xfrm>
          <a:off x="864815" y="2262"/>
          <a:ext cx="2011670" cy="977817"/>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i="0" kern="1200" dirty="0">
              <a:solidFill>
                <a:schemeClr val="bg2"/>
              </a:solidFill>
              <a:effectLst/>
              <a:latin typeface="Georgia" panose="02040502050405020303" pitchFamily="18" charset="0"/>
            </a:rPr>
            <a:t>Servicio educativo: </a:t>
          </a:r>
          <a:endParaRPr lang="es-CO" sz="1400" b="1" kern="1200" dirty="0">
            <a:solidFill>
              <a:schemeClr val="bg2"/>
            </a:solidFill>
            <a:latin typeface="Georgia" panose="02040502050405020303" pitchFamily="18" charset="0"/>
          </a:endParaRPr>
        </a:p>
      </dsp:txBody>
      <dsp:txXfrm>
        <a:off x="912548" y="49995"/>
        <a:ext cx="1916204" cy="882351"/>
      </dsp:txXfrm>
    </dsp:sp>
    <dsp:sp modelId="{EFAC2BBE-3D1C-4855-AD1B-2490D38C7B5D}">
      <dsp:nvSpPr>
        <dsp:cNvPr id="0" name=""/>
        <dsp:cNvSpPr/>
      </dsp:nvSpPr>
      <dsp:spPr>
        <a:xfrm rot="5400000">
          <a:off x="7083282" y="-3127715"/>
          <a:ext cx="1153460" cy="9522902"/>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Recurso de aprendizaje bienes tangibles e intangibles utilizados en el apoyo pedagógico de un servicio educativo.</a:t>
          </a:r>
          <a:endParaRPr lang="es-CO"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Los productos educativos pueden ser físicos o digitales y pueden incluir libros de texto, cuadernos y hojas de trabajo, tarjetas, talleres para educadores, literatura, poster, juegos educativos, aplicaciones, sitios web, software, curos en línea, revistas, periódicos, guías de estudio, guías para educadores. Laboratorios, modelos, películas, transmisiones por internet, podcast, mapas y atlas, normas, especificaciones técnicas y casos de estudio</a:t>
          </a:r>
          <a:endParaRPr lang="es-CO" sz="1400" kern="1200" dirty="0">
            <a:latin typeface="Georgia" panose="02040502050405020303" pitchFamily="18" charset="0"/>
          </a:endParaRPr>
        </a:p>
      </dsp:txBody>
      <dsp:txXfrm rot="-5400000">
        <a:off x="2898562" y="1113312"/>
        <a:ext cx="9466595" cy="1040846"/>
      </dsp:txXfrm>
    </dsp:sp>
    <dsp:sp modelId="{899EE748-DC18-43D6-9F28-3ABE08D4ED3F}">
      <dsp:nvSpPr>
        <dsp:cNvPr id="0" name=""/>
        <dsp:cNvSpPr/>
      </dsp:nvSpPr>
      <dsp:spPr>
        <a:xfrm>
          <a:off x="864815" y="1047913"/>
          <a:ext cx="2033745" cy="1171644"/>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bg2"/>
              </a:solidFill>
              <a:latin typeface="Georgia" panose="02040502050405020303" pitchFamily="18" charset="0"/>
            </a:rPr>
            <a:t>Producto educativo:</a:t>
          </a:r>
        </a:p>
      </dsp:txBody>
      <dsp:txXfrm>
        <a:off x="922010" y="1105108"/>
        <a:ext cx="1919355" cy="1057254"/>
      </dsp:txXfrm>
    </dsp:sp>
    <dsp:sp modelId="{645673A0-C11D-4D95-964C-1C1274713B3F}">
      <dsp:nvSpPr>
        <dsp:cNvPr id="0" name=""/>
        <dsp:cNvSpPr/>
      </dsp:nvSpPr>
      <dsp:spPr>
        <a:xfrm rot="5400000">
          <a:off x="7256670" y="-2064569"/>
          <a:ext cx="806685" cy="9522902"/>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Beneficiario que adquiere y desarrollo competencia utilizando un servicio educativo</a:t>
          </a:r>
          <a:endParaRPr lang="es-CO" sz="1400" kern="1200" dirty="0">
            <a:latin typeface="Georgia" panose="02040502050405020303" pitchFamily="18" charset="0"/>
          </a:endParaRPr>
        </a:p>
      </dsp:txBody>
      <dsp:txXfrm rot="-5400000">
        <a:off x="2898562" y="2332918"/>
        <a:ext cx="9483523" cy="727927"/>
      </dsp:txXfrm>
    </dsp:sp>
    <dsp:sp modelId="{FA966A88-EFB9-4B71-A228-3315353202A5}">
      <dsp:nvSpPr>
        <dsp:cNvPr id="0" name=""/>
        <dsp:cNvSpPr/>
      </dsp:nvSpPr>
      <dsp:spPr>
        <a:xfrm>
          <a:off x="864815" y="2287391"/>
          <a:ext cx="2033745" cy="818979"/>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CO" sz="1400" b="1" kern="1200" dirty="0">
              <a:solidFill>
                <a:schemeClr val="bg2"/>
              </a:solidFill>
              <a:latin typeface="Georgia" panose="02040502050405020303" pitchFamily="18" charset="0"/>
            </a:rPr>
            <a:t> Estudiante: </a:t>
          </a:r>
        </a:p>
      </dsp:txBody>
      <dsp:txXfrm>
        <a:off x="904794" y="2327370"/>
        <a:ext cx="1953787" cy="739021"/>
      </dsp:txXfrm>
    </dsp:sp>
    <dsp:sp modelId="{EBE4B9A0-6B14-4E77-A019-42549FCC6638}">
      <dsp:nvSpPr>
        <dsp:cNvPr id="0" name=""/>
        <dsp:cNvSpPr/>
      </dsp:nvSpPr>
      <dsp:spPr>
        <a:xfrm rot="5400000">
          <a:off x="7262721" y="-1177838"/>
          <a:ext cx="794583" cy="9522902"/>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Persona que desempeña actividades de enseñanza</a:t>
          </a:r>
          <a:endParaRPr lang="es-CO" sz="1400" kern="1200" dirty="0">
            <a:latin typeface="Georgia" panose="02040502050405020303" pitchFamily="18" charset="0"/>
          </a:endParaRPr>
        </a:p>
      </dsp:txBody>
      <dsp:txXfrm rot="-5400000">
        <a:off x="2898562" y="3225109"/>
        <a:ext cx="9484114" cy="717007"/>
      </dsp:txXfrm>
    </dsp:sp>
    <dsp:sp modelId="{B5041DBB-3F73-4DBB-9ED8-FCDA96E4485C}">
      <dsp:nvSpPr>
        <dsp:cNvPr id="0" name=""/>
        <dsp:cNvSpPr/>
      </dsp:nvSpPr>
      <dsp:spPr>
        <a:xfrm>
          <a:off x="864815" y="3174204"/>
          <a:ext cx="2033745" cy="818816"/>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Educador:</a:t>
          </a:r>
          <a:endParaRPr lang="es-CO" sz="1400" b="1" kern="1200" dirty="0">
            <a:solidFill>
              <a:schemeClr val="bg2"/>
            </a:solidFill>
            <a:latin typeface="Georgia" panose="02040502050405020303" pitchFamily="18" charset="0"/>
          </a:endParaRPr>
        </a:p>
      </dsp:txBody>
      <dsp:txXfrm>
        <a:off x="904786" y="3214175"/>
        <a:ext cx="1953803" cy="738874"/>
      </dsp:txXfrm>
    </dsp:sp>
    <dsp:sp modelId="{398C604E-4466-40AD-BC37-364B32C3EBCE}">
      <dsp:nvSpPr>
        <dsp:cNvPr id="0" name=""/>
        <dsp:cNvSpPr/>
      </dsp:nvSpPr>
      <dsp:spPr>
        <a:xfrm rot="5400000">
          <a:off x="7019980" y="-60565"/>
          <a:ext cx="1280064" cy="9522902"/>
        </a:xfrm>
        <a:prstGeom prst="round2SameRect">
          <a:avLst/>
        </a:prstGeom>
        <a:solidFill>
          <a:schemeClr val="bg2">
            <a:lumMod val="95000"/>
            <a:alpha val="9000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latin typeface="Georgia" panose="02040502050405020303" pitchFamily="18" charset="0"/>
            </a:rPr>
            <a:t>I</a:t>
          </a:r>
          <a:r>
            <a:rPr lang="es-MX" sz="1400" kern="1200" dirty="0">
              <a:latin typeface="Georgia" panose="02040502050405020303" pitchFamily="18" charset="0"/>
            </a:rPr>
            <a:t>nformación documentada sobre que, por que, como y que tan bien deberían aprender los estudiantes en una forma sistemática e intencional</a:t>
          </a:r>
          <a:endParaRPr lang="es-CO"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Un currículo puede incluir, pero no está limitado: los fines u objetivos de aprendizaje, contenido, resultados del aprendizaje, métodos de enseñanza y de aprendizaje, indicadores de desempeño, métodos de evaluación o plan de investigación relacionado con el aprendizaje.</a:t>
          </a:r>
          <a:endParaRPr lang="es-CO"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MX" sz="1400" kern="1200" dirty="0">
              <a:latin typeface="Georgia" panose="02040502050405020303" pitchFamily="18" charset="0"/>
            </a:rPr>
            <a:t>También se le puede denominar, programa de estudio o plan de enseñanza</a:t>
          </a:r>
          <a:endParaRPr lang="es-CO" sz="1400" kern="1200" dirty="0">
            <a:latin typeface="Georgia" panose="02040502050405020303" pitchFamily="18" charset="0"/>
          </a:endParaRPr>
        </a:p>
      </dsp:txBody>
      <dsp:txXfrm rot="-5400000">
        <a:off x="2898561" y="4123342"/>
        <a:ext cx="9460414" cy="1155088"/>
      </dsp:txXfrm>
    </dsp:sp>
    <dsp:sp modelId="{F679A933-C1FE-482E-9153-67D5FBB4872B}">
      <dsp:nvSpPr>
        <dsp:cNvPr id="0" name=""/>
        <dsp:cNvSpPr/>
      </dsp:nvSpPr>
      <dsp:spPr>
        <a:xfrm>
          <a:off x="864815" y="4115063"/>
          <a:ext cx="2033745" cy="1171644"/>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bg2"/>
              </a:solidFill>
              <a:latin typeface="Georgia" panose="02040502050405020303" pitchFamily="18" charset="0"/>
            </a:rPr>
            <a:t>Currículo:</a:t>
          </a:r>
          <a:endParaRPr lang="es-CO" sz="1400" b="1" kern="1200" dirty="0">
            <a:solidFill>
              <a:schemeClr val="bg2"/>
            </a:solidFill>
            <a:latin typeface="Georgia" panose="02040502050405020303" pitchFamily="18" charset="0"/>
          </a:endParaRPr>
        </a:p>
      </dsp:txBody>
      <dsp:txXfrm>
        <a:off x="922010" y="4172258"/>
        <a:ext cx="1919355" cy="1057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29484-1995-4C54-91E9-FD69F61E491B}">
      <dsp:nvSpPr>
        <dsp:cNvPr id="0" name=""/>
        <dsp:cNvSpPr/>
      </dsp:nvSpPr>
      <dsp:spPr>
        <a:xfrm>
          <a:off x="0" y="56379"/>
          <a:ext cx="11510790" cy="673920"/>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bg1"/>
              </a:solidFill>
              <a:latin typeface="Georgia" panose="02040502050405020303" pitchFamily="18" charset="0"/>
            </a:rPr>
            <a:t>La norma ISO 21001:2018 se basa en la norma ISO 9001, y se encuentra alineado con otros sistemas de gestión, mediante la estructura de alto nivel.</a:t>
          </a:r>
        </a:p>
      </dsp:txBody>
      <dsp:txXfrm>
        <a:off x="32898" y="89277"/>
        <a:ext cx="11444994" cy="608124"/>
      </dsp:txXfrm>
    </dsp:sp>
    <dsp:sp modelId="{272003B0-B2D8-4B5D-9138-EB836B4CE75D}">
      <dsp:nvSpPr>
        <dsp:cNvPr id="0" name=""/>
        <dsp:cNvSpPr/>
      </dsp:nvSpPr>
      <dsp:spPr>
        <a:xfrm>
          <a:off x="0" y="833979"/>
          <a:ext cx="11510790" cy="673920"/>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bg1"/>
              </a:solidFill>
              <a:latin typeface="Georgia" panose="02040502050405020303" pitchFamily="18" charset="0"/>
            </a:rPr>
            <a:t>El enfoque principal del SGOE es cumplir con los requisitos del estudiante y otros beneficiarios y superar sus expectativas </a:t>
          </a:r>
        </a:p>
      </dsp:txBody>
      <dsp:txXfrm>
        <a:off x="32898" y="866877"/>
        <a:ext cx="11444994" cy="608124"/>
      </dsp:txXfrm>
    </dsp:sp>
    <dsp:sp modelId="{562F6B45-7810-4E9B-A7E7-A302B68261D2}">
      <dsp:nvSpPr>
        <dsp:cNvPr id="0" name=""/>
        <dsp:cNvSpPr/>
      </dsp:nvSpPr>
      <dsp:spPr>
        <a:xfrm>
          <a:off x="0" y="1507899"/>
          <a:ext cx="11510790"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468"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Demostrar la habilidad que tenga a la hora de proveer, compartir y facilitar toda la construcción del conocimiento, teniendo en cuenta los aspectos legales, contractuales o regulatorios.</a:t>
          </a:r>
        </a:p>
        <a:p>
          <a:pPr marL="57150" lvl="1" indent="-57150" algn="just" defTabSz="355600">
            <a:lnSpc>
              <a:spcPct val="90000"/>
            </a:lnSpc>
            <a:spcBef>
              <a:spcPct val="0"/>
            </a:spcBef>
            <a:spcAft>
              <a:spcPct val="20000"/>
            </a:spcAft>
            <a:buChar char="•"/>
          </a:pPr>
          <a:endParaRPr lang="es-CO" sz="800" kern="1200" dirty="0">
            <a:latin typeface="Georgia" panose="02040502050405020303" pitchFamily="18" charset="0"/>
          </a:endParaRPr>
        </a:p>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Incrementar la satisfacción de los alumnos y las partes interesadas.</a:t>
          </a:r>
        </a:p>
      </dsp:txBody>
      <dsp:txXfrm>
        <a:off x="0" y="1507899"/>
        <a:ext cx="11510790" cy="838350"/>
      </dsp:txXfrm>
    </dsp:sp>
    <dsp:sp modelId="{39D9D30B-A575-4EA4-8BDD-70A807C4C5B8}">
      <dsp:nvSpPr>
        <dsp:cNvPr id="0" name=""/>
        <dsp:cNvSpPr/>
      </dsp:nvSpPr>
      <dsp:spPr>
        <a:xfrm>
          <a:off x="0" y="2346249"/>
          <a:ext cx="11510790" cy="673920"/>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bg1"/>
              </a:solidFill>
              <a:latin typeface="Georgia" panose="02040502050405020303" pitchFamily="18" charset="0"/>
            </a:rPr>
            <a:t>Los requisitos de la norma ISO tienen el objetivo de facilitar la construcción de los conocimientos de los profesores mediante la enseñanza.</a:t>
          </a:r>
        </a:p>
      </dsp:txBody>
      <dsp:txXfrm>
        <a:off x="32898" y="2379147"/>
        <a:ext cx="11444994" cy="608124"/>
      </dsp:txXfrm>
    </dsp:sp>
    <dsp:sp modelId="{04772FD4-D64C-42B6-B3D0-EABCA5DF7074}">
      <dsp:nvSpPr>
        <dsp:cNvPr id="0" name=""/>
        <dsp:cNvSpPr/>
      </dsp:nvSpPr>
      <dsp:spPr>
        <a:xfrm>
          <a:off x="0" y="3123849"/>
          <a:ext cx="11510790" cy="673920"/>
        </a:xfrm>
        <a:prstGeom prst="roundRect">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CO" sz="1700" kern="1200" dirty="0">
              <a:solidFill>
                <a:schemeClr val="bg1"/>
              </a:solidFill>
              <a:latin typeface="Georgia" panose="02040502050405020303" pitchFamily="18" charset="0"/>
            </a:rPr>
            <a:t>Tiene requisitos complementarios relacionados con:</a:t>
          </a:r>
        </a:p>
      </dsp:txBody>
      <dsp:txXfrm>
        <a:off x="32898" y="3156747"/>
        <a:ext cx="11444994" cy="608124"/>
      </dsp:txXfrm>
    </dsp:sp>
    <dsp:sp modelId="{3CFA7F97-D95B-4632-8ECA-5C796058FC7F}">
      <dsp:nvSpPr>
        <dsp:cNvPr id="0" name=""/>
        <dsp:cNvSpPr/>
      </dsp:nvSpPr>
      <dsp:spPr>
        <a:xfrm>
          <a:off x="0" y="3797769"/>
          <a:ext cx="1151079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468"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 Responsabilidad social</a:t>
          </a:r>
        </a:p>
        <a:p>
          <a:pPr marL="171450" lvl="1" indent="-171450" algn="just" defTabSz="711200">
            <a:lnSpc>
              <a:spcPct val="90000"/>
            </a:lnSpc>
            <a:spcBef>
              <a:spcPct val="0"/>
            </a:spcBef>
            <a:spcAft>
              <a:spcPct val="20000"/>
            </a:spcAft>
            <a:buChar char="•"/>
          </a:pPr>
          <a:r>
            <a:rPr lang="es-MX" sz="1600" kern="1200" dirty="0">
              <a:latin typeface="Georgia" panose="02040502050405020303" pitchFamily="18" charset="0"/>
            </a:rPr>
            <a:t>Inclusión</a:t>
          </a:r>
          <a:endParaRPr lang="es-CO" sz="1600" kern="1200" dirty="0">
            <a:latin typeface="Georgia" panose="02040502050405020303" pitchFamily="18" charset="0"/>
          </a:endParaRPr>
        </a:p>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Necesidades educativas especiales,</a:t>
          </a:r>
        </a:p>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Admisiones</a:t>
          </a:r>
        </a:p>
        <a:p>
          <a:pPr marL="171450" lvl="1" indent="-171450" algn="just" defTabSz="711200">
            <a:lnSpc>
              <a:spcPct val="90000"/>
            </a:lnSpc>
            <a:spcBef>
              <a:spcPct val="0"/>
            </a:spcBef>
            <a:spcAft>
              <a:spcPct val="20000"/>
            </a:spcAft>
            <a:buChar char="•"/>
          </a:pPr>
          <a:r>
            <a:rPr lang="es-CO" sz="1600" kern="1200" dirty="0">
              <a:latin typeface="Georgia" panose="02040502050405020303" pitchFamily="18" charset="0"/>
            </a:rPr>
            <a:t>Sistema de evaluación de estudiantes</a:t>
          </a:r>
        </a:p>
      </dsp:txBody>
      <dsp:txXfrm>
        <a:off x="0" y="3797769"/>
        <a:ext cx="11510790" cy="1266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63A65-EFE0-4354-B20D-B55390CBB540}">
      <dsp:nvSpPr>
        <dsp:cNvPr id="0" name=""/>
        <dsp:cNvSpPr/>
      </dsp:nvSpPr>
      <dsp:spPr>
        <a:xfrm>
          <a:off x="0" y="622"/>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45313-FAD2-4830-A705-699925A1D753}">
      <dsp:nvSpPr>
        <dsp:cNvPr id="0" name=""/>
        <dsp:cNvSpPr/>
      </dsp:nvSpPr>
      <dsp:spPr>
        <a:xfrm>
          <a:off x="0" y="622"/>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Mejor alineación de objetivos y actividades con la política (incluida la misión y la visión);</a:t>
          </a:r>
        </a:p>
      </dsp:txBody>
      <dsp:txXfrm>
        <a:off x="0" y="622"/>
        <a:ext cx="10897518" cy="509956"/>
      </dsp:txXfrm>
    </dsp:sp>
    <dsp:sp modelId="{22A26FF8-9DFD-44A0-8847-2C42C3B6E6FB}">
      <dsp:nvSpPr>
        <dsp:cNvPr id="0" name=""/>
        <dsp:cNvSpPr/>
      </dsp:nvSpPr>
      <dsp:spPr>
        <a:xfrm>
          <a:off x="0" y="510579"/>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F029BA-2903-4245-A9B8-81ADF207495C}">
      <dsp:nvSpPr>
        <dsp:cNvPr id="0" name=""/>
        <dsp:cNvSpPr/>
      </dsp:nvSpPr>
      <dsp:spPr>
        <a:xfrm>
          <a:off x="0" y="510579"/>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Mayor responsabilidad social al proporcionar una educación de calidad inclusiva y equitativa para todos;</a:t>
          </a:r>
        </a:p>
      </dsp:txBody>
      <dsp:txXfrm>
        <a:off x="0" y="510579"/>
        <a:ext cx="10897518" cy="509956"/>
      </dsp:txXfrm>
    </dsp:sp>
    <dsp:sp modelId="{E1D0018F-09CC-4F0F-AD35-63F615B1E880}">
      <dsp:nvSpPr>
        <dsp:cNvPr id="0" name=""/>
        <dsp:cNvSpPr/>
      </dsp:nvSpPr>
      <dsp:spPr>
        <a:xfrm>
          <a:off x="0" y="1020535"/>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06F7D-B6BA-468A-9B50-5981758E5965}">
      <dsp:nvSpPr>
        <dsp:cNvPr id="0" name=""/>
        <dsp:cNvSpPr/>
      </dsp:nvSpPr>
      <dsp:spPr>
        <a:xfrm>
          <a:off x="0" y="1020535"/>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Aprendizaje más personalizado y una respuesta eficaz para todos los estudiantes y, en particular, para los estudiantes con necesidades especiales de educación, estudiantes a distancia y oportunidades de formación continua;</a:t>
          </a:r>
        </a:p>
      </dsp:txBody>
      <dsp:txXfrm>
        <a:off x="0" y="1020535"/>
        <a:ext cx="10897518" cy="509956"/>
      </dsp:txXfrm>
    </dsp:sp>
    <dsp:sp modelId="{EC2BC25C-1943-4099-B562-B80ABD3E3CC9}">
      <dsp:nvSpPr>
        <dsp:cNvPr id="0" name=""/>
        <dsp:cNvSpPr/>
      </dsp:nvSpPr>
      <dsp:spPr>
        <a:xfrm>
          <a:off x="0" y="1530491"/>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59E16-9BDD-4927-A78E-56FF530F96D6}">
      <dsp:nvSpPr>
        <dsp:cNvPr id="0" name=""/>
        <dsp:cNvSpPr/>
      </dsp:nvSpPr>
      <dsp:spPr>
        <a:xfrm>
          <a:off x="0" y="1530491"/>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Procesos y herramientas de evaluación coherentes para demostrar e incrementar la eficacia y la eficiencia;</a:t>
          </a:r>
        </a:p>
      </dsp:txBody>
      <dsp:txXfrm>
        <a:off x="0" y="1530491"/>
        <a:ext cx="10897518" cy="509956"/>
      </dsp:txXfrm>
    </dsp:sp>
    <dsp:sp modelId="{05930F19-368A-4A12-AAF4-40AF195C7705}">
      <dsp:nvSpPr>
        <dsp:cNvPr id="0" name=""/>
        <dsp:cNvSpPr/>
      </dsp:nvSpPr>
      <dsp:spPr>
        <a:xfrm>
          <a:off x="0" y="2040448"/>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317E1-C221-4E92-AA61-D36055A40F2C}">
      <dsp:nvSpPr>
        <dsp:cNvPr id="0" name=""/>
        <dsp:cNvSpPr/>
      </dsp:nvSpPr>
      <dsp:spPr>
        <a:xfrm>
          <a:off x="0" y="2040448"/>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Mayor credibilidad de la organización;</a:t>
          </a:r>
        </a:p>
      </dsp:txBody>
      <dsp:txXfrm>
        <a:off x="0" y="2040448"/>
        <a:ext cx="10897518" cy="509956"/>
      </dsp:txXfrm>
    </dsp:sp>
    <dsp:sp modelId="{6C306971-35FB-4E3B-AC6A-C055D7BE5F10}">
      <dsp:nvSpPr>
        <dsp:cNvPr id="0" name=""/>
        <dsp:cNvSpPr/>
      </dsp:nvSpPr>
      <dsp:spPr>
        <a:xfrm>
          <a:off x="0" y="2550404"/>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52E36-366E-4E70-A89E-4A24B22BEF48}">
      <dsp:nvSpPr>
        <dsp:cNvPr id="0" name=""/>
        <dsp:cNvSpPr/>
      </dsp:nvSpPr>
      <dsp:spPr>
        <a:xfrm>
          <a:off x="0" y="2550404"/>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Un medio que permite a las organizaciones educativas demostrar su compromiso con prácticas de gestión educativa eficaces;</a:t>
          </a:r>
        </a:p>
      </dsp:txBody>
      <dsp:txXfrm>
        <a:off x="0" y="2550404"/>
        <a:ext cx="10897518" cy="509956"/>
      </dsp:txXfrm>
    </dsp:sp>
    <dsp:sp modelId="{C39EB4B4-489F-4EAE-8365-96566EC0D38D}">
      <dsp:nvSpPr>
        <dsp:cNvPr id="0" name=""/>
        <dsp:cNvSpPr/>
      </dsp:nvSpPr>
      <dsp:spPr>
        <a:xfrm>
          <a:off x="0" y="3060360"/>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4E381-FD6E-46FF-B785-A9450DCB51BF}">
      <dsp:nvSpPr>
        <dsp:cNvPr id="0" name=""/>
        <dsp:cNvSpPr/>
      </dsp:nvSpPr>
      <dsp:spPr>
        <a:xfrm>
          <a:off x="0" y="3060360"/>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Una cultura para la mejora organizativa;</a:t>
          </a:r>
        </a:p>
      </dsp:txBody>
      <dsp:txXfrm>
        <a:off x="0" y="3060360"/>
        <a:ext cx="10897518" cy="509956"/>
      </dsp:txXfrm>
    </dsp:sp>
    <dsp:sp modelId="{7FC26363-CA5E-4FCE-B559-F9D5C2EE1786}">
      <dsp:nvSpPr>
        <dsp:cNvPr id="0" name=""/>
        <dsp:cNvSpPr/>
      </dsp:nvSpPr>
      <dsp:spPr>
        <a:xfrm>
          <a:off x="0" y="3570317"/>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05A88-405E-48D4-9B63-FC5F0E0F185A}">
      <dsp:nvSpPr>
        <dsp:cNvPr id="0" name=""/>
        <dsp:cNvSpPr/>
      </dsp:nvSpPr>
      <dsp:spPr>
        <a:xfrm>
          <a:off x="0" y="3570317"/>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Armonización de las normas regionales, nacionales, abiertas, particulares y de otro tipo de normas dentro de un marco de referencia internacional;</a:t>
          </a:r>
        </a:p>
      </dsp:txBody>
      <dsp:txXfrm>
        <a:off x="0" y="3570317"/>
        <a:ext cx="10897518" cy="509956"/>
      </dsp:txXfrm>
    </dsp:sp>
    <dsp:sp modelId="{B4D7E755-4390-453B-AB76-902D4EE37781}">
      <dsp:nvSpPr>
        <dsp:cNvPr id="0" name=""/>
        <dsp:cNvSpPr/>
      </dsp:nvSpPr>
      <dsp:spPr>
        <a:xfrm>
          <a:off x="0" y="4080273"/>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484FB-4650-402B-947E-5CE1861FF211}">
      <dsp:nvSpPr>
        <dsp:cNvPr id="0" name=""/>
        <dsp:cNvSpPr/>
      </dsp:nvSpPr>
      <dsp:spPr>
        <a:xfrm>
          <a:off x="0" y="4080273"/>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Mayor participación de las partes interesadas;</a:t>
          </a:r>
        </a:p>
      </dsp:txBody>
      <dsp:txXfrm>
        <a:off x="0" y="4080273"/>
        <a:ext cx="10897518" cy="509956"/>
      </dsp:txXfrm>
    </dsp:sp>
    <dsp:sp modelId="{CAE3E690-AF83-4503-AA01-1F39D1F2E67F}">
      <dsp:nvSpPr>
        <dsp:cNvPr id="0" name=""/>
        <dsp:cNvSpPr/>
      </dsp:nvSpPr>
      <dsp:spPr>
        <a:xfrm>
          <a:off x="0" y="4590229"/>
          <a:ext cx="1089751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CEF68-427F-4842-AB7E-29A8124B98BA}">
      <dsp:nvSpPr>
        <dsp:cNvPr id="0" name=""/>
        <dsp:cNvSpPr/>
      </dsp:nvSpPr>
      <dsp:spPr>
        <a:xfrm>
          <a:off x="0" y="4590229"/>
          <a:ext cx="10897518" cy="50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kern="1200" dirty="0">
              <a:latin typeface="Georgia" panose="02040502050405020303" pitchFamily="18" charset="0"/>
            </a:rPr>
            <a:t>Estimulación de la excelencia y la innovación.</a:t>
          </a:r>
        </a:p>
      </dsp:txBody>
      <dsp:txXfrm>
        <a:off x="0" y="4590229"/>
        <a:ext cx="10897518" cy="509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E39DB-7DA1-469B-8997-B405C02C1368}">
      <dsp:nvSpPr>
        <dsp:cNvPr id="0" name=""/>
        <dsp:cNvSpPr/>
      </dsp:nvSpPr>
      <dsp:spPr>
        <a:xfrm>
          <a:off x="2782" y="122669"/>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Enfoque a los estudiantes y otros beneficiarios.</a:t>
          </a:r>
        </a:p>
      </dsp:txBody>
      <dsp:txXfrm>
        <a:off x="2782" y="122669"/>
        <a:ext cx="2207844" cy="1324706"/>
      </dsp:txXfrm>
    </dsp:sp>
    <dsp:sp modelId="{A32D18C3-C29A-4A1E-A410-3B54076CD8E8}">
      <dsp:nvSpPr>
        <dsp:cNvPr id="0" name=""/>
        <dsp:cNvSpPr/>
      </dsp:nvSpPr>
      <dsp:spPr>
        <a:xfrm>
          <a:off x="2431411" y="122669"/>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Liderazgo Visionario</a:t>
          </a:r>
        </a:p>
      </dsp:txBody>
      <dsp:txXfrm>
        <a:off x="2431411" y="122669"/>
        <a:ext cx="2207844" cy="1324706"/>
      </dsp:txXfrm>
    </dsp:sp>
    <dsp:sp modelId="{B6A01A8B-CBCD-4DE8-B770-3BBBB0BD5F50}">
      <dsp:nvSpPr>
        <dsp:cNvPr id="0" name=""/>
        <dsp:cNvSpPr/>
      </dsp:nvSpPr>
      <dsp:spPr>
        <a:xfrm>
          <a:off x="4860040" y="122669"/>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Compromiso de las Personas</a:t>
          </a:r>
        </a:p>
      </dsp:txBody>
      <dsp:txXfrm>
        <a:off x="4860040" y="122669"/>
        <a:ext cx="2207844" cy="1324706"/>
      </dsp:txXfrm>
    </dsp:sp>
    <dsp:sp modelId="{21B1152C-2F47-4DA6-83BC-E29049AE3A82}">
      <dsp:nvSpPr>
        <dsp:cNvPr id="0" name=""/>
        <dsp:cNvSpPr/>
      </dsp:nvSpPr>
      <dsp:spPr>
        <a:xfrm>
          <a:off x="7288669" y="122669"/>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Enfoque a Procesos</a:t>
          </a:r>
        </a:p>
      </dsp:txBody>
      <dsp:txXfrm>
        <a:off x="7288669" y="122669"/>
        <a:ext cx="2207844" cy="1324706"/>
      </dsp:txXfrm>
    </dsp:sp>
    <dsp:sp modelId="{3C52C016-F868-4031-946D-3FF5AD63C832}">
      <dsp:nvSpPr>
        <dsp:cNvPr id="0" name=""/>
        <dsp:cNvSpPr/>
      </dsp:nvSpPr>
      <dsp:spPr>
        <a:xfrm>
          <a:off x="2782" y="1668160"/>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Mejora</a:t>
          </a:r>
        </a:p>
      </dsp:txBody>
      <dsp:txXfrm>
        <a:off x="2782" y="1668160"/>
        <a:ext cx="2207844" cy="1324706"/>
      </dsp:txXfrm>
    </dsp:sp>
    <dsp:sp modelId="{01E64854-DBA2-4E50-88D6-C83AD0DDFEC7}">
      <dsp:nvSpPr>
        <dsp:cNvPr id="0" name=""/>
        <dsp:cNvSpPr/>
      </dsp:nvSpPr>
      <dsp:spPr>
        <a:xfrm>
          <a:off x="2431411" y="1668160"/>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Toma de decisiones basada en la evidencia</a:t>
          </a:r>
        </a:p>
      </dsp:txBody>
      <dsp:txXfrm>
        <a:off x="2431411" y="1668160"/>
        <a:ext cx="2207844" cy="1324706"/>
      </dsp:txXfrm>
    </dsp:sp>
    <dsp:sp modelId="{ED88319A-F79E-4C0D-A150-24371646DBBF}">
      <dsp:nvSpPr>
        <dsp:cNvPr id="0" name=""/>
        <dsp:cNvSpPr/>
      </dsp:nvSpPr>
      <dsp:spPr>
        <a:xfrm>
          <a:off x="4860040" y="1668160"/>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Gestión de las Relaciones</a:t>
          </a:r>
        </a:p>
      </dsp:txBody>
      <dsp:txXfrm>
        <a:off x="4860040" y="1668160"/>
        <a:ext cx="2207844" cy="1324706"/>
      </dsp:txXfrm>
    </dsp:sp>
    <dsp:sp modelId="{7D3C5841-D772-4DF8-959A-E3EA916D0190}">
      <dsp:nvSpPr>
        <dsp:cNvPr id="0" name=""/>
        <dsp:cNvSpPr/>
      </dsp:nvSpPr>
      <dsp:spPr>
        <a:xfrm>
          <a:off x="7288669" y="1668160"/>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Responsabilidad Social</a:t>
          </a:r>
        </a:p>
      </dsp:txBody>
      <dsp:txXfrm>
        <a:off x="7288669" y="1668160"/>
        <a:ext cx="2207844" cy="1324706"/>
      </dsp:txXfrm>
    </dsp:sp>
    <dsp:sp modelId="{0614CEDD-1883-4AAE-A039-3EE067A31900}">
      <dsp:nvSpPr>
        <dsp:cNvPr id="0" name=""/>
        <dsp:cNvSpPr/>
      </dsp:nvSpPr>
      <dsp:spPr>
        <a:xfrm>
          <a:off x="1217097" y="3213651"/>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Accesibilidad y equidad</a:t>
          </a:r>
        </a:p>
      </dsp:txBody>
      <dsp:txXfrm>
        <a:off x="1217097" y="3213651"/>
        <a:ext cx="2207844" cy="1324706"/>
      </dsp:txXfrm>
    </dsp:sp>
    <dsp:sp modelId="{AA825170-9ADB-4F6F-8A3F-D417FB04DD34}">
      <dsp:nvSpPr>
        <dsp:cNvPr id="0" name=""/>
        <dsp:cNvSpPr/>
      </dsp:nvSpPr>
      <dsp:spPr>
        <a:xfrm>
          <a:off x="3645726" y="3213651"/>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Conducta ética en educación</a:t>
          </a:r>
        </a:p>
      </dsp:txBody>
      <dsp:txXfrm>
        <a:off x="3645726" y="3213651"/>
        <a:ext cx="2207844" cy="1324706"/>
      </dsp:txXfrm>
    </dsp:sp>
    <dsp:sp modelId="{E0E89F9C-41CD-4D58-B735-B5CDCD561A08}">
      <dsp:nvSpPr>
        <dsp:cNvPr id="0" name=""/>
        <dsp:cNvSpPr/>
      </dsp:nvSpPr>
      <dsp:spPr>
        <a:xfrm>
          <a:off x="6074355" y="3213651"/>
          <a:ext cx="2207844" cy="1324706"/>
        </a:xfrm>
        <a:prstGeom prst="rect">
          <a:avLst/>
        </a:prstGeom>
        <a:solidFill>
          <a:schemeClr val="bg2">
            <a:lumMod val="95000"/>
          </a:schemeClr>
        </a:solidFill>
        <a:ln w="28575" cap="flat" cmpd="sng" algn="ctr">
          <a:solidFill>
            <a:srgbClr val="20417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Georgia" panose="02040502050405020303" pitchFamily="18" charset="0"/>
            </a:rPr>
            <a:t>Seguridad y protección de datos</a:t>
          </a:r>
        </a:p>
      </dsp:txBody>
      <dsp:txXfrm>
        <a:off x="6074355" y="3213651"/>
        <a:ext cx="2207844" cy="1324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3BC4-B647-4D5F-B284-51D8F15B5B29}">
      <dsp:nvSpPr>
        <dsp:cNvPr id="0" name=""/>
        <dsp:cNvSpPr/>
      </dsp:nvSpPr>
      <dsp:spPr>
        <a:xfrm rot="10800000">
          <a:off x="1582189" y="318"/>
          <a:ext cx="10336601" cy="1455810"/>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Liderazgo Visionario:  </a:t>
          </a:r>
          <a:r>
            <a:rPr lang="es-MX" sz="1800" kern="1200" dirty="0">
              <a:latin typeface="Georgia" panose="02040502050405020303" pitchFamily="18" charset="0"/>
            </a:rPr>
            <a:t>Es involucrar a todos los estudiantes y otros beneficiarios en la creación, redacción e implementación de la misión, visión y objetivos de la organización.</a:t>
          </a:r>
          <a:endParaRPr lang="es-CO" sz="1800" kern="1200" dirty="0">
            <a:latin typeface="Georgia" panose="02040502050405020303" pitchFamily="18" charset="0"/>
          </a:endParaRPr>
        </a:p>
      </dsp:txBody>
      <dsp:txXfrm rot="10800000">
        <a:off x="1946141" y="318"/>
        <a:ext cx="9972649" cy="1455810"/>
      </dsp:txXfrm>
    </dsp:sp>
    <dsp:sp modelId="{7F629D66-6D9E-4C61-A612-BD6C9F7532F4}">
      <dsp:nvSpPr>
        <dsp:cNvPr id="0" name=""/>
        <dsp:cNvSpPr/>
      </dsp:nvSpPr>
      <dsp:spPr>
        <a:xfrm>
          <a:off x="878123" y="49699"/>
          <a:ext cx="1455810" cy="1455810"/>
        </a:xfrm>
        <a:prstGeom prst="ellipse">
          <a:avLst/>
        </a:prstGeom>
        <a:blipFill rotWithShape="1">
          <a:blip xmlns:r="http://schemas.openxmlformats.org/officeDocument/2006/relationships" r:embed="rId1"/>
          <a:srcRect/>
          <a:stretch>
            <a:fillRect l="-25000" r="-2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E81B10-F7DB-4D86-B674-F49BD7AE3293}">
      <dsp:nvSpPr>
        <dsp:cNvPr id="0" name=""/>
        <dsp:cNvSpPr/>
      </dsp:nvSpPr>
      <dsp:spPr>
        <a:xfrm rot="10800000">
          <a:off x="1505633" y="1876404"/>
          <a:ext cx="10453180" cy="1455810"/>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Compromiso de las personas: </a:t>
          </a:r>
          <a:r>
            <a:rPr lang="es-MX" sz="1800" kern="1200" dirty="0">
              <a:latin typeface="Georgia" panose="02040502050405020303" pitchFamily="18" charset="0"/>
            </a:rPr>
            <a:t>Es esencial para la organización que todas las personas involucradas sean competentes, empoderadas y comprometidas para proporcionar valor.</a:t>
          </a:r>
          <a:endParaRPr lang="es-CO" sz="1800" kern="1200" dirty="0">
            <a:latin typeface="Georgia" panose="02040502050405020303" pitchFamily="18" charset="0"/>
          </a:endParaRPr>
        </a:p>
      </dsp:txBody>
      <dsp:txXfrm rot="10800000">
        <a:off x="1869585" y="1876404"/>
        <a:ext cx="10089228" cy="1455810"/>
      </dsp:txXfrm>
    </dsp:sp>
    <dsp:sp modelId="{C6ED97C0-F139-49B7-9150-EC8CF312FFD4}">
      <dsp:nvSpPr>
        <dsp:cNvPr id="0" name=""/>
        <dsp:cNvSpPr/>
      </dsp:nvSpPr>
      <dsp:spPr>
        <a:xfrm>
          <a:off x="859856" y="1830561"/>
          <a:ext cx="1455810" cy="1455810"/>
        </a:xfrm>
        <a:prstGeom prst="ellipse">
          <a:avLst/>
        </a:prstGeom>
        <a:blipFill rotWithShape="1">
          <a:blip xmlns:r="http://schemas.openxmlformats.org/officeDocument/2006/relationships" r:embed="rId2"/>
          <a:srcRect/>
          <a:stretch>
            <a:fillRect l="-25000" r="-2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42D3B-13ED-47BE-8120-6D941EA58D6F}">
      <dsp:nvSpPr>
        <dsp:cNvPr id="0" name=""/>
        <dsp:cNvSpPr/>
      </dsp:nvSpPr>
      <dsp:spPr>
        <a:xfrm rot="10800000">
          <a:off x="1505633" y="3752490"/>
          <a:ext cx="10453180" cy="1455810"/>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76200" rIns="14224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latin typeface="Georgia" panose="02040502050405020303" pitchFamily="18" charset="0"/>
            </a:rPr>
            <a:t>Responsabilidad Social: </a:t>
          </a:r>
          <a:r>
            <a:rPr lang="es-MX" sz="1800" kern="1200" dirty="0">
              <a:latin typeface="Georgia" panose="02040502050405020303" pitchFamily="18" charset="0"/>
            </a:rPr>
            <a:t>Las organizaciones socialmente responsables son sostenibles y aseguran el éxito a largo plazo.</a:t>
          </a:r>
        </a:p>
        <a:p>
          <a:pPr marL="0" lvl="0" indent="0" algn="ctr" defTabSz="889000">
            <a:lnSpc>
              <a:spcPct val="90000"/>
            </a:lnSpc>
            <a:spcBef>
              <a:spcPct val="0"/>
            </a:spcBef>
            <a:spcAft>
              <a:spcPct val="35000"/>
            </a:spcAft>
            <a:buNone/>
          </a:pPr>
          <a:r>
            <a:rPr lang="es-MX" sz="1800" kern="1200" dirty="0">
              <a:latin typeface="Georgia" panose="02040502050405020303" pitchFamily="18" charset="0"/>
            </a:rPr>
            <a:t>Una organización educativa es responsable por os impactos en sus decisiones y acciones en la sociedad, la economía y el medio ambiente, a través de la transparencia y comportamiento ético.</a:t>
          </a:r>
          <a:endParaRPr lang="es-CO" sz="1800" kern="1200" dirty="0">
            <a:latin typeface="Georgia" panose="02040502050405020303" pitchFamily="18" charset="0"/>
          </a:endParaRPr>
        </a:p>
      </dsp:txBody>
      <dsp:txXfrm rot="10800000">
        <a:off x="1869585" y="3752490"/>
        <a:ext cx="10089228" cy="1455810"/>
      </dsp:txXfrm>
    </dsp:sp>
    <dsp:sp modelId="{627FC942-9FF1-4536-8225-8B3D7C35C0EA}">
      <dsp:nvSpPr>
        <dsp:cNvPr id="0" name=""/>
        <dsp:cNvSpPr/>
      </dsp:nvSpPr>
      <dsp:spPr>
        <a:xfrm>
          <a:off x="754965" y="3632619"/>
          <a:ext cx="1455810" cy="1455810"/>
        </a:xfrm>
        <a:prstGeom prst="ellipse">
          <a:avLst/>
        </a:prstGeom>
        <a:blipFill rotWithShape="1">
          <a:blip xmlns:r="http://schemas.openxmlformats.org/officeDocument/2006/relationships" r:embed="rId3"/>
          <a:srcRect/>
          <a:stretch>
            <a:fillRect l="-22000" r="-2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97717C-8821-9C4D-8D8F-19BE18CB349F}" type="datetimeFigureOut">
              <a:rPr lang="es-CO" smtClean="0"/>
              <a:t>27/06/2025</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6626D7-F67B-C546-BA4E-E080FBB48122}" type="slidenum">
              <a:rPr lang="es-CO" smtClean="0"/>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5</a:t>
            </a:fld>
            <a:endParaRPr lang="es-CO" dirty="0"/>
          </a:p>
        </p:txBody>
      </p:sp>
    </p:spTree>
    <p:extLst>
      <p:ext uri="{BB962C8B-B14F-4D97-AF65-F5344CB8AC3E}">
        <p14:creationId xmlns:p14="http://schemas.microsoft.com/office/powerpoint/2010/main" val="3028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A743-C715-D3B6-9564-B99136ED87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E770E6-9CAE-EA8C-668D-2F724B4273B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C998A28-A6E3-36A1-6678-7C137B915CCC}"/>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32ADBD94-4B02-5546-9D85-106BC9F263EE}"/>
              </a:ext>
            </a:extLst>
          </p:cNvPr>
          <p:cNvSpPr>
            <a:spLocks noGrp="1"/>
          </p:cNvSpPr>
          <p:nvPr>
            <p:ph type="sldNum" sz="quarter" idx="5"/>
          </p:nvPr>
        </p:nvSpPr>
        <p:spPr/>
        <p:txBody>
          <a:bodyPr/>
          <a:lstStyle/>
          <a:p>
            <a:fld id="{106626D7-F67B-C546-BA4E-E080FBB48122}" type="slidenum">
              <a:rPr lang="es-CO" smtClean="0"/>
              <a:t>6</a:t>
            </a:fld>
            <a:endParaRPr lang="es-CO" dirty="0"/>
          </a:p>
        </p:txBody>
      </p:sp>
    </p:spTree>
    <p:extLst>
      <p:ext uri="{BB962C8B-B14F-4D97-AF65-F5344CB8AC3E}">
        <p14:creationId xmlns:p14="http://schemas.microsoft.com/office/powerpoint/2010/main" val="409280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7</a:t>
            </a:fld>
            <a:endParaRPr lang="es-CO" dirty="0"/>
          </a:p>
        </p:txBody>
      </p:sp>
    </p:spTree>
    <p:extLst>
      <p:ext uri="{BB962C8B-B14F-4D97-AF65-F5344CB8AC3E}">
        <p14:creationId xmlns:p14="http://schemas.microsoft.com/office/powerpoint/2010/main" val="93757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9</a:t>
            </a:fld>
            <a:endParaRPr lang="es-CO" dirty="0"/>
          </a:p>
        </p:txBody>
      </p:sp>
    </p:spTree>
    <p:extLst>
      <p:ext uri="{BB962C8B-B14F-4D97-AF65-F5344CB8AC3E}">
        <p14:creationId xmlns:p14="http://schemas.microsoft.com/office/powerpoint/2010/main" val="121604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13</a:t>
            </a:fld>
            <a:endParaRPr lang="es-CO" dirty="0"/>
          </a:p>
        </p:txBody>
      </p:sp>
    </p:spTree>
    <p:extLst>
      <p:ext uri="{BB962C8B-B14F-4D97-AF65-F5344CB8AC3E}">
        <p14:creationId xmlns:p14="http://schemas.microsoft.com/office/powerpoint/2010/main" val="287441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21</a:t>
            </a:fld>
            <a:endParaRPr lang="es-CO" dirty="0"/>
          </a:p>
        </p:txBody>
      </p:sp>
    </p:spTree>
    <p:extLst>
      <p:ext uri="{BB962C8B-B14F-4D97-AF65-F5344CB8AC3E}">
        <p14:creationId xmlns:p14="http://schemas.microsoft.com/office/powerpoint/2010/main" val="237150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09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94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endParaRPr lang="es-CO"/>
          </a:p>
        </p:txBody>
      </p:sp>
      <p:sp>
        <p:nvSpPr>
          <p:cNvPr id="3" name="Marcador de texto vertical 2"/>
          <p:cNvSpPr>
            <a:spLocks noGrp="1"/>
          </p:cNvSpPr>
          <p:nvPr>
            <p:ph type="body" orient="vert" idx="1" hasCustomPrompt="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p:cSld name="1_En blanco">
    <p:spTree>
      <p:nvGrpSpPr>
        <p:cNvPr id="1" name="Shape 11"/>
        <p:cNvGrpSpPr/>
        <p:nvPr/>
      </p:nvGrpSpPr>
      <p:grpSpPr>
        <a:xfrm>
          <a:off x="0" y="0"/>
          <a:ext cx="0" cy="0"/>
          <a:chOff x="0" y="0"/>
          <a:chExt cx="0" cy="0"/>
        </a:xfrm>
      </p:grpSpPr>
      <p:pic>
        <p:nvPicPr>
          <p:cNvPr id="12" name="Google Shape;12;p26"/>
          <p:cNvPicPr preferRelativeResize="0"/>
          <p:nvPr/>
        </p:nvPicPr>
        <p:blipFill rotWithShape="1">
          <a:blip r:embed="rId2">
            <a:alphaModFix/>
          </a:blip>
          <a:srcRect/>
          <a:stretch/>
        </p:blipFill>
        <p:spPr>
          <a:xfrm>
            <a:off x="1" y="3039"/>
            <a:ext cx="11845155" cy="6854974"/>
          </a:xfrm>
          <a:prstGeom prst="rect">
            <a:avLst/>
          </a:prstGeom>
          <a:noFill/>
          <a:ln>
            <a:noFill/>
          </a:ln>
        </p:spPr>
      </p:pic>
      <p:sp>
        <p:nvSpPr>
          <p:cNvPr id="13" name="Google Shape;13;p26"/>
          <p:cNvSpPr txBox="1">
            <a:spLocks noGrp="1"/>
          </p:cNvSpPr>
          <p:nvPr>
            <p:ph type="title"/>
          </p:nvPr>
        </p:nvSpPr>
        <p:spPr>
          <a:xfrm>
            <a:off x="1670286" y="429401"/>
            <a:ext cx="10013600" cy="431738"/>
          </a:xfrm>
          <a:prstGeom prst="rect">
            <a:avLst/>
          </a:prstGeom>
          <a:noFill/>
          <a:ln>
            <a:noFill/>
          </a:ln>
        </p:spPr>
        <p:txBody>
          <a:bodyPr spcFirstLastPara="1" wrap="square" lIns="0" tIns="0" rIns="0" bIns="0" anchor="ctr" anchorCtr="0">
            <a:spAutoFit/>
          </a:bodyPr>
          <a:lstStyle>
            <a:lvl1pPr lvl="0" algn="r">
              <a:lnSpc>
                <a:spcPct val="114285"/>
              </a:lnSpc>
              <a:spcBef>
                <a:spcPts val="0"/>
              </a:spcBef>
              <a:spcAft>
                <a:spcPts val="0"/>
              </a:spcAft>
              <a:buClr>
                <a:srgbClr val="000447"/>
              </a:buClr>
              <a:buSzPts val="1900"/>
              <a:buFont typeface="Helvetica Neue"/>
              <a:buNone/>
              <a:defRPr sz="2461" b="0" i="0">
                <a:solidFill>
                  <a:srgbClr val="000447"/>
                </a:solidFill>
                <a:latin typeface="Helvetica Neue"/>
                <a:ea typeface="Helvetica Neue"/>
                <a:cs typeface="Helvetica Neue"/>
                <a:sym typeface="Helvetica Neu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6823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82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2"/>
            </a:lvl1pPr>
            <a:lvl2pPr marL="444188" indent="0" algn="ctr">
              <a:buNone/>
              <a:defRPr sz="1943"/>
            </a:lvl2pPr>
            <a:lvl3pPr marL="888376" indent="0" algn="ctr">
              <a:buNone/>
              <a:defRPr sz="1749"/>
            </a:lvl3pPr>
            <a:lvl4pPr marL="1332564" indent="0" algn="ctr">
              <a:buNone/>
              <a:defRPr sz="1554"/>
            </a:lvl4pPr>
            <a:lvl5pPr marL="1776752" indent="0" algn="ctr">
              <a:buNone/>
              <a:defRPr sz="1554"/>
            </a:lvl5pPr>
            <a:lvl6pPr marL="2220940" indent="0" algn="ctr">
              <a:buNone/>
              <a:defRPr sz="1554"/>
            </a:lvl6pPr>
            <a:lvl7pPr marL="2665128" indent="0" algn="ctr">
              <a:buNone/>
              <a:defRPr sz="1554"/>
            </a:lvl7pPr>
            <a:lvl8pPr marL="3109316" indent="0" algn="ctr">
              <a:buNone/>
              <a:defRPr sz="1554"/>
            </a:lvl8pPr>
            <a:lvl9pPr marL="3553504" indent="0" algn="ctr">
              <a:buNone/>
              <a:defRPr sz="1554"/>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382960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107088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82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332">
                <a:solidFill>
                  <a:schemeClr val="tx1">
                    <a:tint val="75000"/>
                  </a:schemeClr>
                </a:solidFill>
              </a:defRPr>
            </a:lvl1pPr>
            <a:lvl2pPr marL="444188" indent="0">
              <a:buNone/>
              <a:defRPr sz="1943">
                <a:solidFill>
                  <a:schemeClr val="tx1">
                    <a:tint val="75000"/>
                  </a:schemeClr>
                </a:solidFill>
              </a:defRPr>
            </a:lvl2pPr>
            <a:lvl3pPr marL="888376" indent="0">
              <a:buNone/>
              <a:defRPr sz="1749">
                <a:solidFill>
                  <a:schemeClr val="tx1">
                    <a:tint val="75000"/>
                  </a:schemeClr>
                </a:solidFill>
              </a:defRPr>
            </a:lvl3pPr>
            <a:lvl4pPr marL="1332564" indent="0">
              <a:buNone/>
              <a:defRPr sz="1554">
                <a:solidFill>
                  <a:schemeClr val="tx1">
                    <a:tint val="75000"/>
                  </a:schemeClr>
                </a:solidFill>
              </a:defRPr>
            </a:lvl4pPr>
            <a:lvl5pPr marL="1776752" indent="0">
              <a:buNone/>
              <a:defRPr sz="1554">
                <a:solidFill>
                  <a:schemeClr val="tx1">
                    <a:tint val="75000"/>
                  </a:schemeClr>
                </a:solidFill>
              </a:defRPr>
            </a:lvl5pPr>
            <a:lvl6pPr marL="2220940" indent="0">
              <a:buNone/>
              <a:defRPr sz="1554">
                <a:solidFill>
                  <a:schemeClr val="tx1">
                    <a:tint val="75000"/>
                  </a:schemeClr>
                </a:solidFill>
              </a:defRPr>
            </a:lvl6pPr>
            <a:lvl7pPr marL="2665128" indent="0">
              <a:buNone/>
              <a:defRPr sz="1554">
                <a:solidFill>
                  <a:schemeClr val="tx1">
                    <a:tint val="75000"/>
                  </a:schemeClr>
                </a:solidFill>
              </a:defRPr>
            </a:lvl7pPr>
            <a:lvl8pPr marL="3109316" indent="0">
              <a:buNone/>
              <a:defRPr sz="1554">
                <a:solidFill>
                  <a:schemeClr val="tx1">
                    <a:tint val="75000"/>
                  </a:schemeClr>
                </a:solidFill>
              </a:defRPr>
            </a:lvl8pPr>
            <a:lvl9pPr marL="3553504" indent="0">
              <a:buNone/>
              <a:defRPr sz="1554">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348712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174314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332" b="1"/>
            </a:lvl1pPr>
            <a:lvl2pPr marL="444188" indent="0">
              <a:buNone/>
              <a:defRPr sz="1943" b="1"/>
            </a:lvl2pPr>
            <a:lvl3pPr marL="888376" indent="0">
              <a:buNone/>
              <a:defRPr sz="1749" b="1"/>
            </a:lvl3pPr>
            <a:lvl4pPr marL="1332564" indent="0">
              <a:buNone/>
              <a:defRPr sz="1554" b="1"/>
            </a:lvl4pPr>
            <a:lvl5pPr marL="1776752" indent="0">
              <a:buNone/>
              <a:defRPr sz="1554" b="1"/>
            </a:lvl5pPr>
            <a:lvl6pPr marL="2220940" indent="0">
              <a:buNone/>
              <a:defRPr sz="1554" b="1"/>
            </a:lvl6pPr>
            <a:lvl7pPr marL="2665128" indent="0">
              <a:buNone/>
              <a:defRPr sz="1554" b="1"/>
            </a:lvl7pPr>
            <a:lvl8pPr marL="3109316" indent="0">
              <a:buNone/>
              <a:defRPr sz="1554" b="1"/>
            </a:lvl8pPr>
            <a:lvl9pPr marL="3553504" indent="0">
              <a:buNone/>
              <a:defRPr sz="1554"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32" b="1"/>
            </a:lvl1pPr>
            <a:lvl2pPr marL="444188" indent="0">
              <a:buNone/>
              <a:defRPr sz="1943" b="1"/>
            </a:lvl2pPr>
            <a:lvl3pPr marL="888376" indent="0">
              <a:buNone/>
              <a:defRPr sz="1749" b="1"/>
            </a:lvl3pPr>
            <a:lvl4pPr marL="1332564" indent="0">
              <a:buNone/>
              <a:defRPr sz="1554" b="1"/>
            </a:lvl4pPr>
            <a:lvl5pPr marL="1776752" indent="0">
              <a:buNone/>
              <a:defRPr sz="1554" b="1"/>
            </a:lvl5pPr>
            <a:lvl6pPr marL="2220940" indent="0">
              <a:buNone/>
              <a:defRPr sz="1554" b="1"/>
            </a:lvl6pPr>
            <a:lvl7pPr marL="2665128" indent="0">
              <a:buNone/>
              <a:defRPr sz="1554" b="1"/>
            </a:lvl7pPr>
            <a:lvl8pPr marL="3109316" indent="0">
              <a:buNone/>
              <a:defRPr sz="1554" b="1"/>
            </a:lvl8pPr>
            <a:lvl9pPr marL="3553504" indent="0">
              <a:buNone/>
              <a:defRPr sz="1554"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2762049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384999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09"/>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9"/>
            </a:lvl1pPr>
            <a:lvl2pPr>
              <a:defRPr sz="2721"/>
            </a:lvl2pPr>
            <a:lvl3pPr>
              <a:defRPr sz="2332"/>
            </a:lvl3pPr>
            <a:lvl4pPr>
              <a:defRPr sz="1943"/>
            </a:lvl4pPr>
            <a:lvl5pPr>
              <a:defRPr sz="1943"/>
            </a:lvl5pPr>
            <a:lvl6pPr>
              <a:defRPr sz="1943"/>
            </a:lvl6pPr>
            <a:lvl7pPr>
              <a:defRPr sz="1943"/>
            </a:lvl7pPr>
            <a:lvl8pPr>
              <a:defRPr sz="1943"/>
            </a:lvl8pPr>
            <a:lvl9pPr>
              <a:defRPr sz="1943"/>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54"/>
            </a:lvl1pPr>
            <a:lvl2pPr marL="444188" indent="0">
              <a:buNone/>
              <a:defRPr sz="1360"/>
            </a:lvl2pPr>
            <a:lvl3pPr marL="888376" indent="0">
              <a:buNone/>
              <a:defRPr sz="1166"/>
            </a:lvl3pPr>
            <a:lvl4pPr marL="1332564" indent="0">
              <a:buNone/>
              <a:defRPr sz="972"/>
            </a:lvl4pPr>
            <a:lvl5pPr marL="1776752" indent="0">
              <a:buNone/>
              <a:defRPr sz="972"/>
            </a:lvl5pPr>
            <a:lvl6pPr marL="2220940" indent="0">
              <a:buNone/>
              <a:defRPr sz="972"/>
            </a:lvl6pPr>
            <a:lvl7pPr marL="2665128" indent="0">
              <a:buNone/>
              <a:defRPr sz="972"/>
            </a:lvl7pPr>
            <a:lvl8pPr marL="3109316" indent="0">
              <a:buNone/>
              <a:defRPr sz="972"/>
            </a:lvl8pPr>
            <a:lvl9pPr marL="3553504" indent="0">
              <a:buNone/>
              <a:defRPr sz="972"/>
            </a:lvl9pPr>
          </a:lstStyle>
          <a:p>
            <a:pPr lvl="0"/>
            <a:r>
              <a:rPr lang="es-ES"/>
              <a:t>Editar el estilo de texto del patrón</a:t>
            </a:r>
          </a:p>
        </p:txBody>
      </p:sp>
      <p:sp>
        <p:nvSpPr>
          <p:cNvPr id="5" name="Date Placeholder 4"/>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2081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endParaRPr lang="es-CO"/>
          </a:p>
        </p:txBody>
      </p:sp>
      <p:sp>
        <p:nvSpPr>
          <p:cNvPr id="3" name="Marcador de contenido 2"/>
          <p:cNvSpPr>
            <a:spLocks noGrp="1"/>
          </p:cNvSpPr>
          <p:nvPr>
            <p:ph idx="1" hasCustomPrompt="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0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9"/>
            </a:lvl1pPr>
            <a:lvl2pPr marL="444188" indent="0">
              <a:buNone/>
              <a:defRPr sz="2721"/>
            </a:lvl2pPr>
            <a:lvl3pPr marL="888376" indent="0">
              <a:buNone/>
              <a:defRPr sz="2332"/>
            </a:lvl3pPr>
            <a:lvl4pPr marL="1332564" indent="0">
              <a:buNone/>
              <a:defRPr sz="1943"/>
            </a:lvl4pPr>
            <a:lvl5pPr marL="1776752" indent="0">
              <a:buNone/>
              <a:defRPr sz="1943"/>
            </a:lvl5pPr>
            <a:lvl6pPr marL="2220940" indent="0">
              <a:buNone/>
              <a:defRPr sz="1943"/>
            </a:lvl6pPr>
            <a:lvl7pPr marL="2665128" indent="0">
              <a:buNone/>
              <a:defRPr sz="1943"/>
            </a:lvl7pPr>
            <a:lvl8pPr marL="3109316" indent="0">
              <a:buNone/>
              <a:defRPr sz="1943"/>
            </a:lvl8pPr>
            <a:lvl9pPr marL="3553504" indent="0">
              <a:buNone/>
              <a:defRPr sz="194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54"/>
            </a:lvl1pPr>
            <a:lvl2pPr marL="444188" indent="0">
              <a:buNone/>
              <a:defRPr sz="1360"/>
            </a:lvl2pPr>
            <a:lvl3pPr marL="888376" indent="0">
              <a:buNone/>
              <a:defRPr sz="1166"/>
            </a:lvl3pPr>
            <a:lvl4pPr marL="1332564" indent="0">
              <a:buNone/>
              <a:defRPr sz="972"/>
            </a:lvl4pPr>
            <a:lvl5pPr marL="1776752" indent="0">
              <a:buNone/>
              <a:defRPr sz="972"/>
            </a:lvl5pPr>
            <a:lvl6pPr marL="2220940" indent="0">
              <a:buNone/>
              <a:defRPr sz="972"/>
            </a:lvl6pPr>
            <a:lvl7pPr marL="2665128" indent="0">
              <a:buNone/>
              <a:defRPr sz="972"/>
            </a:lvl7pPr>
            <a:lvl8pPr marL="3109316" indent="0">
              <a:buNone/>
              <a:defRPr sz="972"/>
            </a:lvl8pPr>
            <a:lvl9pPr marL="3553504" indent="0">
              <a:buNone/>
              <a:defRPr sz="972"/>
            </a:lvl9pPr>
          </a:lstStyle>
          <a:p>
            <a:pPr lvl="0"/>
            <a:r>
              <a:rPr lang="es-ES"/>
              <a:t>Editar el estilo de texto del patrón</a:t>
            </a:r>
          </a:p>
        </p:txBody>
      </p:sp>
      <p:sp>
        <p:nvSpPr>
          <p:cNvPr id="5" name="Date Placeholder 4"/>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2311285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489039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B97201-DF28-472B-AC2C-B547E4B2347E}" type="datetimeFigureOut">
              <a:rPr lang="es-CO" smtClean="0"/>
              <a:t>27/06/2025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31402C6E-4C56-463D-B6A0-2D7E39029AF6}" type="slidenum">
              <a:rPr lang="es-CO" smtClean="0"/>
              <a:t>‹Nº›</a:t>
            </a:fld>
            <a:endParaRPr lang="es-CO" dirty="0"/>
          </a:p>
        </p:txBody>
      </p:sp>
    </p:spTree>
    <p:extLst>
      <p:ext uri="{BB962C8B-B14F-4D97-AF65-F5344CB8AC3E}">
        <p14:creationId xmlns:p14="http://schemas.microsoft.com/office/powerpoint/2010/main" val="409068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59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781" y="1"/>
            <a:ext cx="12151917" cy="2461736"/>
          </a:xfrm>
          <a:prstGeom prst="rect">
            <a:avLst/>
          </a:prstGeom>
          <a:blipFill>
            <a:blip r:embed="rId2" cstate="print"/>
            <a:stretch>
              <a:fillRect/>
            </a:stretch>
          </a:blipFill>
        </p:spPr>
        <p:txBody>
          <a:bodyPr wrap="square" lIns="0" tIns="0" rIns="0" bIns="0" rtlCol="0"/>
          <a:lstStyle/>
          <a:p>
            <a:endParaRPr sz="1558" dirty="0"/>
          </a:p>
        </p:txBody>
      </p:sp>
      <p:sp>
        <p:nvSpPr>
          <p:cNvPr id="17" name="bg object 17"/>
          <p:cNvSpPr/>
          <p:nvPr/>
        </p:nvSpPr>
        <p:spPr>
          <a:xfrm>
            <a:off x="0" y="2703632"/>
            <a:ext cx="12193358" cy="4149091"/>
          </a:xfrm>
          <a:prstGeom prst="rect">
            <a:avLst/>
          </a:prstGeom>
          <a:blipFill>
            <a:blip r:embed="rId3" cstate="print"/>
            <a:stretch>
              <a:fillRect/>
            </a:stretch>
          </a:blipFill>
        </p:spPr>
        <p:txBody>
          <a:bodyPr wrap="square" lIns="0" tIns="0" rIns="0" bIns="0" rtlCol="0"/>
          <a:lstStyle/>
          <a:p>
            <a:endParaRPr sz="1558" dirty="0"/>
          </a:p>
        </p:txBody>
      </p:sp>
      <p:sp>
        <p:nvSpPr>
          <p:cNvPr id="18" name="bg object 18"/>
          <p:cNvSpPr/>
          <p:nvPr/>
        </p:nvSpPr>
        <p:spPr>
          <a:xfrm>
            <a:off x="1" y="6062734"/>
            <a:ext cx="1624693" cy="791306"/>
          </a:xfrm>
          <a:prstGeom prst="rect">
            <a:avLst/>
          </a:prstGeom>
          <a:blipFill>
            <a:blip r:embed="rId4" cstate="print"/>
            <a:stretch>
              <a:fillRect/>
            </a:stretch>
          </a:blipFill>
        </p:spPr>
        <p:txBody>
          <a:bodyPr wrap="square" lIns="0" tIns="0" rIns="0" bIns="0" rtlCol="0"/>
          <a:lstStyle/>
          <a:p>
            <a:endParaRPr sz="1558" dirty="0"/>
          </a:p>
        </p:txBody>
      </p:sp>
      <p:sp>
        <p:nvSpPr>
          <p:cNvPr id="2" name="Holder 2"/>
          <p:cNvSpPr>
            <a:spLocks noGrp="1"/>
          </p:cNvSpPr>
          <p:nvPr>
            <p:ph type="title"/>
          </p:nvPr>
        </p:nvSpPr>
        <p:spPr/>
        <p:txBody>
          <a:bodyPr lIns="0" tIns="0" rIns="0" bIns="0"/>
          <a:lstStyle>
            <a:lvl1pPr>
              <a:defRPr sz="2423" b="0" i="0">
                <a:solidFill>
                  <a:srgbClr val="00044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95184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6505" y="344832"/>
            <a:ext cx="9292746" cy="466410"/>
          </a:xfrm>
          <a:prstGeom prst="rect">
            <a:avLst/>
          </a:prstGeom>
        </p:spPr>
        <p:txBody>
          <a:bodyPr vert="horz" lIns="0" tIns="0" rIns="0" bIns="0" rtlCol="0" anchor="ctr">
            <a:spAutoFit/>
          </a:bodyPr>
          <a:lstStyle>
            <a:lvl1pPr>
              <a:lnSpc>
                <a:spcPct val="100000"/>
              </a:lnSpc>
              <a:defRPr sz="3031"/>
            </a:lvl1pPr>
          </a:lstStyle>
          <a:p>
            <a:r>
              <a:rPr lang="es-ES" dirty="0"/>
              <a:t>Haga clic para modificar el estilo de título del patrón</a:t>
            </a:r>
            <a:endParaRPr lang="en-US" dirty="0"/>
          </a:p>
        </p:txBody>
      </p:sp>
      <p:sp>
        <p:nvSpPr>
          <p:cNvPr id="8" name="Triángulo rectángulo 1"/>
          <p:cNvSpPr/>
          <p:nvPr userDrawn="1"/>
        </p:nvSpPr>
        <p:spPr>
          <a:xfrm rot="10800000">
            <a:off x="11486232" y="0"/>
            <a:ext cx="734363" cy="2372759"/>
          </a:xfrm>
          <a:custGeom>
            <a:avLst/>
            <a:gdLst>
              <a:gd name="connsiteX0" fmla="*/ 0 w 1524807"/>
              <a:gd name="connsiteY0" fmla="*/ 1524807 h 1524807"/>
              <a:gd name="connsiteX1" fmla="*/ 0 w 1524807"/>
              <a:gd name="connsiteY1" fmla="*/ 0 h 1524807"/>
              <a:gd name="connsiteX2" fmla="*/ 1524807 w 1524807"/>
              <a:gd name="connsiteY2" fmla="*/ 1524807 h 1524807"/>
              <a:gd name="connsiteX3" fmla="*/ 0 w 1524807"/>
              <a:gd name="connsiteY3" fmla="*/ 1524807 h 1524807"/>
              <a:gd name="connsiteX0" fmla="*/ 25757 w 1550564"/>
              <a:gd name="connsiteY0" fmla="*/ 5156649 h 5156649"/>
              <a:gd name="connsiteX1" fmla="*/ 0 w 1550564"/>
              <a:gd name="connsiteY1" fmla="*/ 0 h 5156649"/>
              <a:gd name="connsiteX2" fmla="*/ 1550564 w 1550564"/>
              <a:gd name="connsiteY2" fmla="*/ 5156649 h 5156649"/>
              <a:gd name="connsiteX3" fmla="*/ 25757 w 1550564"/>
              <a:gd name="connsiteY3" fmla="*/ 5156649 h 5156649"/>
            </a:gdLst>
            <a:ahLst/>
            <a:cxnLst>
              <a:cxn ang="0">
                <a:pos x="connsiteX0" y="connsiteY0"/>
              </a:cxn>
              <a:cxn ang="0">
                <a:pos x="connsiteX1" y="connsiteY1"/>
              </a:cxn>
              <a:cxn ang="0">
                <a:pos x="connsiteX2" y="connsiteY2"/>
              </a:cxn>
              <a:cxn ang="0">
                <a:pos x="connsiteX3" y="connsiteY3"/>
              </a:cxn>
            </a:cxnLst>
            <a:rect l="l" t="t" r="r" b="b"/>
            <a:pathLst>
              <a:path w="1550564" h="5156649">
                <a:moveTo>
                  <a:pt x="25757" y="5156649"/>
                </a:moveTo>
                <a:lnTo>
                  <a:pt x="0" y="0"/>
                </a:lnTo>
                <a:lnTo>
                  <a:pt x="1550564" y="5156649"/>
                </a:lnTo>
                <a:lnTo>
                  <a:pt x="25757" y="5156649"/>
                </a:lnTo>
                <a:close/>
              </a:path>
            </a:pathLst>
          </a:custGeom>
          <a:solidFill>
            <a:srgbClr val="00245E"/>
          </a:solidFill>
          <a:ln w="12700" cap="flat" cmpd="sng" algn="ctr">
            <a:noFill/>
            <a:prstDash val="solid"/>
            <a:miter lim="800000"/>
          </a:ln>
          <a:effectLst/>
        </p:spPr>
        <p:txBody>
          <a:bodyPr rtlCol="0" anchor="ctr"/>
          <a:lstStyle/>
          <a:p>
            <a:pPr marL="0" marR="0" lvl="0" indent="0" algn="ctr" defTabSz="593834" eaLnBrk="1" fontAlgn="auto" latinLnBrk="0" hangingPunct="1">
              <a:lnSpc>
                <a:spcPct val="100000"/>
              </a:lnSpc>
              <a:spcBef>
                <a:spcPts val="0"/>
              </a:spcBef>
              <a:spcAft>
                <a:spcPts val="0"/>
              </a:spcAft>
              <a:buClrTx/>
              <a:buSzTx/>
              <a:buFontTx/>
              <a:buNone/>
              <a:tabLst/>
              <a:defRPr/>
            </a:pPr>
            <a:endParaRPr kumimoji="0" lang="es-ES_tradnl" sz="1169"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Triángulo rectángulo 1"/>
          <p:cNvSpPr/>
          <p:nvPr userDrawn="1"/>
        </p:nvSpPr>
        <p:spPr>
          <a:xfrm rot="10800000">
            <a:off x="11015358" y="0"/>
            <a:ext cx="838056" cy="1525336"/>
          </a:xfrm>
          <a:custGeom>
            <a:avLst/>
            <a:gdLst>
              <a:gd name="connsiteX0" fmla="*/ 0 w 1524807"/>
              <a:gd name="connsiteY0" fmla="*/ 1524807 h 1524807"/>
              <a:gd name="connsiteX1" fmla="*/ 0 w 1524807"/>
              <a:gd name="connsiteY1" fmla="*/ 0 h 1524807"/>
              <a:gd name="connsiteX2" fmla="*/ 1524807 w 1524807"/>
              <a:gd name="connsiteY2" fmla="*/ 1524807 h 1524807"/>
              <a:gd name="connsiteX3" fmla="*/ 0 w 1524807"/>
              <a:gd name="connsiteY3" fmla="*/ 1524807 h 1524807"/>
              <a:gd name="connsiteX0" fmla="*/ 25757 w 1550564"/>
              <a:gd name="connsiteY0" fmla="*/ 5156649 h 5156649"/>
              <a:gd name="connsiteX1" fmla="*/ 0 w 1550564"/>
              <a:gd name="connsiteY1" fmla="*/ 0 h 5156649"/>
              <a:gd name="connsiteX2" fmla="*/ 1550564 w 1550564"/>
              <a:gd name="connsiteY2" fmla="*/ 5156649 h 5156649"/>
              <a:gd name="connsiteX3" fmla="*/ 25757 w 1550564"/>
              <a:gd name="connsiteY3" fmla="*/ 5156649 h 5156649"/>
              <a:gd name="connsiteX0" fmla="*/ 785611 w 2310418"/>
              <a:gd name="connsiteY0" fmla="*/ 2838451 h 2838451"/>
              <a:gd name="connsiteX1" fmla="*/ 0 w 2310418"/>
              <a:gd name="connsiteY1" fmla="*/ 0 h 2838451"/>
              <a:gd name="connsiteX2" fmla="*/ 2310418 w 2310418"/>
              <a:gd name="connsiteY2" fmla="*/ 2838451 h 2838451"/>
              <a:gd name="connsiteX3" fmla="*/ 785611 w 2310418"/>
              <a:gd name="connsiteY3" fmla="*/ 2838451 h 2838451"/>
              <a:gd name="connsiteX0" fmla="*/ 901520 w 2426327"/>
              <a:gd name="connsiteY0" fmla="*/ 2889966 h 2889966"/>
              <a:gd name="connsiteX1" fmla="*/ 0 w 2426327"/>
              <a:gd name="connsiteY1" fmla="*/ 0 h 2889966"/>
              <a:gd name="connsiteX2" fmla="*/ 2426327 w 2426327"/>
              <a:gd name="connsiteY2" fmla="*/ 2889966 h 2889966"/>
              <a:gd name="connsiteX3" fmla="*/ 901520 w 2426327"/>
              <a:gd name="connsiteY3" fmla="*/ 2889966 h 2889966"/>
              <a:gd name="connsiteX0" fmla="*/ 463638 w 1988445"/>
              <a:gd name="connsiteY0" fmla="*/ 3134664 h 3134664"/>
              <a:gd name="connsiteX1" fmla="*/ 0 w 1988445"/>
              <a:gd name="connsiteY1" fmla="*/ 0 h 3134664"/>
              <a:gd name="connsiteX2" fmla="*/ 1988445 w 1988445"/>
              <a:gd name="connsiteY2" fmla="*/ 3134664 h 3134664"/>
              <a:gd name="connsiteX3" fmla="*/ 463638 w 1988445"/>
              <a:gd name="connsiteY3" fmla="*/ 3134664 h 3134664"/>
              <a:gd name="connsiteX0" fmla="*/ 1262128 w 1988445"/>
              <a:gd name="connsiteY0" fmla="*/ 3199058 h 3199058"/>
              <a:gd name="connsiteX1" fmla="*/ 0 w 1988445"/>
              <a:gd name="connsiteY1" fmla="*/ 0 h 3199058"/>
              <a:gd name="connsiteX2" fmla="*/ 1988445 w 1988445"/>
              <a:gd name="connsiteY2" fmla="*/ 3134664 h 3199058"/>
              <a:gd name="connsiteX3" fmla="*/ 1262128 w 1988445"/>
              <a:gd name="connsiteY3" fmla="*/ 3199058 h 3199058"/>
              <a:gd name="connsiteX0" fmla="*/ 1236370 w 1988445"/>
              <a:gd name="connsiteY0" fmla="*/ 3121785 h 3134664"/>
              <a:gd name="connsiteX1" fmla="*/ 0 w 1988445"/>
              <a:gd name="connsiteY1" fmla="*/ 0 h 3134664"/>
              <a:gd name="connsiteX2" fmla="*/ 1988445 w 1988445"/>
              <a:gd name="connsiteY2" fmla="*/ 3134664 h 3134664"/>
              <a:gd name="connsiteX3" fmla="*/ 1236370 w 1988445"/>
              <a:gd name="connsiteY3" fmla="*/ 3121785 h 3134664"/>
              <a:gd name="connsiteX0" fmla="*/ 1249249 w 1988445"/>
              <a:gd name="connsiteY0" fmla="*/ 3147543 h 3147543"/>
              <a:gd name="connsiteX1" fmla="*/ 0 w 1988445"/>
              <a:gd name="connsiteY1" fmla="*/ 0 h 3147543"/>
              <a:gd name="connsiteX2" fmla="*/ 1988445 w 1988445"/>
              <a:gd name="connsiteY2" fmla="*/ 3134664 h 3147543"/>
              <a:gd name="connsiteX3" fmla="*/ 1249249 w 1988445"/>
              <a:gd name="connsiteY3" fmla="*/ 3147543 h 3147543"/>
              <a:gd name="connsiteX0" fmla="*/ 1133340 w 1872536"/>
              <a:gd name="connsiteY0" fmla="*/ 3302090 h 3302090"/>
              <a:gd name="connsiteX1" fmla="*/ 0 w 1872536"/>
              <a:gd name="connsiteY1" fmla="*/ 0 h 3302090"/>
              <a:gd name="connsiteX2" fmla="*/ 1872536 w 1872536"/>
              <a:gd name="connsiteY2" fmla="*/ 3289211 h 3302090"/>
              <a:gd name="connsiteX3" fmla="*/ 1133340 w 1872536"/>
              <a:gd name="connsiteY3" fmla="*/ 3302090 h 3302090"/>
              <a:gd name="connsiteX0" fmla="*/ 1030309 w 1769505"/>
              <a:gd name="connsiteY0" fmla="*/ 3314969 h 3314969"/>
              <a:gd name="connsiteX1" fmla="*/ 0 w 1769505"/>
              <a:gd name="connsiteY1" fmla="*/ 0 h 3314969"/>
              <a:gd name="connsiteX2" fmla="*/ 1769505 w 1769505"/>
              <a:gd name="connsiteY2" fmla="*/ 3302090 h 3314969"/>
              <a:gd name="connsiteX3" fmla="*/ 1030309 w 1769505"/>
              <a:gd name="connsiteY3" fmla="*/ 3314969 h 3314969"/>
            </a:gdLst>
            <a:ahLst/>
            <a:cxnLst>
              <a:cxn ang="0">
                <a:pos x="connsiteX0" y="connsiteY0"/>
              </a:cxn>
              <a:cxn ang="0">
                <a:pos x="connsiteX1" y="connsiteY1"/>
              </a:cxn>
              <a:cxn ang="0">
                <a:pos x="connsiteX2" y="connsiteY2"/>
              </a:cxn>
              <a:cxn ang="0">
                <a:pos x="connsiteX3" y="connsiteY3"/>
              </a:cxn>
            </a:cxnLst>
            <a:rect l="l" t="t" r="r" b="b"/>
            <a:pathLst>
              <a:path w="1769505" h="3314969">
                <a:moveTo>
                  <a:pt x="1030309" y="3314969"/>
                </a:moveTo>
                <a:lnTo>
                  <a:pt x="0" y="0"/>
                </a:lnTo>
                <a:lnTo>
                  <a:pt x="1769505" y="3302090"/>
                </a:lnTo>
                <a:lnTo>
                  <a:pt x="1030309" y="3314969"/>
                </a:lnTo>
                <a:close/>
              </a:path>
            </a:pathLst>
          </a:custGeom>
          <a:solidFill>
            <a:srgbClr val="DC2F1C"/>
          </a:solidFill>
          <a:ln w="12700" cap="flat" cmpd="sng" algn="ctr">
            <a:noFill/>
            <a:prstDash val="solid"/>
            <a:miter lim="800000"/>
          </a:ln>
          <a:effectLst/>
        </p:spPr>
        <p:txBody>
          <a:bodyPr rtlCol="0" anchor="ctr"/>
          <a:lstStyle/>
          <a:p>
            <a:pPr marL="0" marR="0" lvl="0" indent="0" algn="ctr" defTabSz="593834" eaLnBrk="1" fontAlgn="auto" latinLnBrk="0" hangingPunct="1">
              <a:lnSpc>
                <a:spcPct val="100000"/>
              </a:lnSpc>
              <a:spcBef>
                <a:spcPts val="0"/>
              </a:spcBef>
              <a:spcAft>
                <a:spcPts val="0"/>
              </a:spcAft>
              <a:buClrTx/>
              <a:buSzTx/>
              <a:buFontTx/>
              <a:buNone/>
              <a:tabLst/>
              <a:defRPr/>
            </a:pPr>
            <a:endParaRPr kumimoji="0" lang="es-ES_tradnl" sz="1169"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Forma libre 9"/>
          <p:cNvSpPr/>
          <p:nvPr userDrawn="1"/>
        </p:nvSpPr>
        <p:spPr>
          <a:xfrm rot="18433658">
            <a:off x="11680467" y="-978816"/>
            <a:ext cx="628641" cy="3528408"/>
          </a:xfrm>
          <a:custGeom>
            <a:avLst/>
            <a:gdLst>
              <a:gd name="connsiteX0" fmla="*/ 1978460 w 1978460"/>
              <a:gd name="connsiteY0" fmla="*/ 0 h 5308956"/>
              <a:gd name="connsiteX1" fmla="*/ 673708 w 1978460"/>
              <a:gd name="connsiteY1" fmla="*/ 5308956 h 5308956"/>
              <a:gd name="connsiteX2" fmla="*/ 3881 w 1978460"/>
              <a:gd name="connsiteY2" fmla="*/ 4427374 h 5308956"/>
              <a:gd name="connsiteX3" fmla="*/ 3048 w 1978460"/>
              <a:gd name="connsiteY3" fmla="*/ 4107544 h 5308956"/>
              <a:gd name="connsiteX4" fmla="*/ 2430 w 1978460"/>
              <a:gd name="connsiteY4" fmla="*/ 1526023 h 5308956"/>
              <a:gd name="connsiteX5" fmla="*/ 2874 w 1978460"/>
              <a:gd name="connsiteY5" fmla="*/ 1501053 h 530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8460" h="5308956">
                <a:moveTo>
                  <a:pt x="1978460" y="0"/>
                </a:moveTo>
                <a:lnTo>
                  <a:pt x="673708" y="5308956"/>
                </a:lnTo>
                <a:lnTo>
                  <a:pt x="3881" y="4427374"/>
                </a:lnTo>
                <a:lnTo>
                  <a:pt x="3048" y="4107544"/>
                </a:lnTo>
                <a:cubicBezTo>
                  <a:pt x="-1416" y="2326343"/>
                  <a:pt x="-407" y="1729770"/>
                  <a:pt x="2430" y="1526023"/>
                </a:cubicBezTo>
                <a:lnTo>
                  <a:pt x="2874" y="1501053"/>
                </a:lnTo>
                <a:close/>
              </a:path>
            </a:pathLst>
          </a:custGeom>
          <a:noFill/>
          <a:ln w="28575" cap="flat" cmpd="sng" algn="ctr">
            <a:solidFill>
              <a:srgbClr val="F6BB00"/>
            </a:solidFill>
            <a:prstDash val="solid"/>
            <a:miter lim="800000"/>
          </a:ln>
          <a:effectLst/>
        </p:spPr>
        <p:txBody>
          <a:bodyPr rtlCol="0" anchor="ctr"/>
          <a:lstStyle/>
          <a:p>
            <a:pPr marL="0" marR="0" lvl="0" indent="0" algn="ctr" defTabSz="593834" eaLnBrk="1" fontAlgn="auto" latinLnBrk="0" hangingPunct="1">
              <a:lnSpc>
                <a:spcPct val="100000"/>
              </a:lnSpc>
              <a:spcBef>
                <a:spcPts val="0"/>
              </a:spcBef>
              <a:spcAft>
                <a:spcPts val="0"/>
              </a:spcAft>
              <a:buClrTx/>
              <a:buSzTx/>
              <a:buFontTx/>
              <a:buNone/>
              <a:tabLst/>
              <a:defRPr/>
            </a:pPr>
            <a:endParaRPr kumimoji="0" lang="es-ES_tradnl" sz="1169"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4459" y="175386"/>
            <a:ext cx="794347" cy="892893"/>
          </a:xfrm>
          <a:prstGeom prst="rect">
            <a:avLst/>
          </a:prstGeom>
        </p:spPr>
      </p:pic>
      <p:grpSp>
        <p:nvGrpSpPr>
          <p:cNvPr id="12" name="Grupo 11"/>
          <p:cNvGrpSpPr/>
          <p:nvPr userDrawn="1"/>
        </p:nvGrpSpPr>
        <p:grpSpPr>
          <a:xfrm rot="21223968" flipV="1">
            <a:off x="35446" y="6212811"/>
            <a:ext cx="8145128" cy="1064156"/>
            <a:chOff x="6139542" y="3425372"/>
            <a:chExt cx="3503430" cy="1872342"/>
          </a:xfrm>
        </p:grpSpPr>
        <p:sp>
          <p:nvSpPr>
            <p:cNvPr id="13" name="Freeform: Shape 13"/>
            <p:cNvSpPr/>
            <p:nvPr userDrawn="1"/>
          </p:nvSpPr>
          <p:spPr bwMode="auto">
            <a:xfrm>
              <a:off x="6139542" y="3425372"/>
              <a:ext cx="3503430" cy="1872342"/>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00245E"/>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14" name="Freeform: Shape 13"/>
            <p:cNvSpPr/>
            <p:nvPr userDrawn="1"/>
          </p:nvSpPr>
          <p:spPr bwMode="auto">
            <a:xfrm>
              <a:off x="6139544" y="3425372"/>
              <a:ext cx="3250654" cy="1828493"/>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DC2F1C"/>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15" name="Freeform: Shape 14"/>
            <p:cNvSpPr/>
            <p:nvPr userDrawn="1"/>
          </p:nvSpPr>
          <p:spPr bwMode="auto">
            <a:xfrm>
              <a:off x="6139542" y="3425372"/>
              <a:ext cx="2922202" cy="1828493"/>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F6BB00"/>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grpSp>
      <p:sp>
        <p:nvSpPr>
          <p:cNvPr id="16" name="Freeform: Shape 36"/>
          <p:cNvSpPr/>
          <p:nvPr userDrawn="1"/>
        </p:nvSpPr>
        <p:spPr bwMode="auto">
          <a:xfrm rot="16200000">
            <a:off x="-39789" y="439294"/>
            <a:ext cx="767212" cy="264543"/>
          </a:xfrm>
          <a:custGeom>
            <a:avLst/>
            <a:gdLst>
              <a:gd name="connsiteX0" fmla="*/ 1492303 w 1492303"/>
              <a:gd name="connsiteY0" fmla="*/ 0 h 499923"/>
              <a:gd name="connsiteX1" fmla="*/ 746150 w 1492303"/>
              <a:gd name="connsiteY1" fmla="*/ 499923 h 499923"/>
              <a:gd name="connsiteX2" fmla="*/ 0 w 1492303"/>
              <a:gd name="connsiteY2" fmla="*/ 3 h 499923"/>
              <a:gd name="connsiteX3" fmla="*/ 746149 w 1492303"/>
              <a:gd name="connsiteY3" fmla="*/ 338893 h 499923"/>
            </a:gdLst>
            <a:ahLst/>
            <a:cxnLst>
              <a:cxn ang="0">
                <a:pos x="connsiteX0" y="connsiteY0"/>
              </a:cxn>
              <a:cxn ang="0">
                <a:pos x="connsiteX1" y="connsiteY1"/>
              </a:cxn>
              <a:cxn ang="0">
                <a:pos x="connsiteX2" y="connsiteY2"/>
              </a:cxn>
              <a:cxn ang="0">
                <a:pos x="connsiteX3" y="connsiteY3"/>
              </a:cxn>
            </a:cxnLst>
            <a:rect l="l" t="t" r="r" b="b"/>
            <a:pathLst>
              <a:path w="1492303" h="499923">
                <a:moveTo>
                  <a:pt x="1492303" y="0"/>
                </a:moveTo>
                <a:lnTo>
                  <a:pt x="746150" y="499923"/>
                </a:lnTo>
                <a:lnTo>
                  <a:pt x="0" y="3"/>
                </a:lnTo>
                <a:lnTo>
                  <a:pt x="746149" y="338893"/>
                </a:lnTo>
                <a:close/>
              </a:path>
            </a:pathLst>
          </a:custGeom>
          <a:solidFill>
            <a:srgbClr val="F6BB00"/>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17" name="Freeform: Shape 36"/>
          <p:cNvSpPr/>
          <p:nvPr userDrawn="1"/>
        </p:nvSpPr>
        <p:spPr bwMode="auto">
          <a:xfrm rot="16200000">
            <a:off x="34269" y="426721"/>
            <a:ext cx="767212" cy="264543"/>
          </a:xfrm>
          <a:custGeom>
            <a:avLst/>
            <a:gdLst>
              <a:gd name="connsiteX0" fmla="*/ 1492303 w 1492303"/>
              <a:gd name="connsiteY0" fmla="*/ 0 h 499923"/>
              <a:gd name="connsiteX1" fmla="*/ 746150 w 1492303"/>
              <a:gd name="connsiteY1" fmla="*/ 499923 h 499923"/>
              <a:gd name="connsiteX2" fmla="*/ 0 w 1492303"/>
              <a:gd name="connsiteY2" fmla="*/ 3 h 499923"/>
              <a:gd name="connsiteX3" fmla="*/ 746149 w 1492303"/>
              <a:gd name="connsiteY3" fmla="*/ 338893 h 499923"/>
            </a:gdLst>
            <a:ahLst/>
            <a:cxnLst>
              <a:cxn ang="0">
                <a:pos x="connsiteX0" y="connsiteY0"/>
              </a:cxn>
              <a:cxn ang="0">
                <a:pos x="connsiteX1" y="connsiteY1"/>
              </a:cxn>
              <a:cxn ang="0">
                <a:pos x="connsiteX2" y="connsiteY2"/>
              </a:cxn>
              <a:cxn ang="0">
                <a:pos x="connsiteX3" y="connsiteY3"/>
              </a:cxn>
            </a:cxnLst>
            <a:rect l="l" t="t" r="r" b="b"/>
            <a:pathLst>
              <a:path w="1492303" h="499923">
                <a:moveTo>
                  <a:pt x="1492303" y="0"/>
                </a:moveTo>
                <a:lnTo>
                  <a:pt x="746150" y="499923"/>
                </a:lnTo>
                <a:lnTo>
                  <a:pt x="0" y="3"/>
                </a:lnTo>
                <a:lnTo>
                  <a:pt x="746149" y="338893"/>
                </a:lnTo>
                <a:close/>
              </a:path>
            </a:pathLst>
          </a:custGeom>
          <a:solidFill>
            <a:srgbClr val="DC2F1C"/>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18" name="Freeform: Shape 36"/>
          <p:cNvSpPr/>
          <p:nvPr userDrawn="1"/>
        </p:nvSpPr>
        <p:spPr bwMode="auto">
          <a:xfrm rot="16200000">
            <a:off x="105418" y="433008"/>
            <a:ext cx="767212" cy="264543"/>
          </a:xfrm>
          <a:custGeom>
            <a:avLst/>
            <a:gdLst>
              <a:gd name="connsiteX0" fmla="*/ 1492303 w 1492303"/>
              <a:gd name="connsiteY0" fmla="*/ 0 h 499923"/>
              <a:gd name="connsiteX1" fmla="*/ 746150 w 1492303"/>
              <a:gd name="connsiteY1" fmla="*/ 499923 h 499923"/>
              <a:gd name="connsiteX2" fmla="*/ 0 w 1492303"/>
              <a:gd name="connsiteY2" fmla="*/ 3 h 499923"/>
              <a:gd name="connsiteX3" fmla="*/ 746149 w 1492303"/>
              <a:gd name="connsiteY3" fmla="*/ 338893 h 499923"/>
            </a:gdLst>
            <a:ahLst/>
            <a:cxnLst>
              <a:cxn ang="0">
                <a:pos x="connsiteX0" y="connsiteY0"/>
              </a:cxn>
              <a:cxn ang="0">
                <a:pos x="connsiteX1" y="connsiteY1"/>
              </a:cxn>
              <a:cxn ang="0">
                <a:pos x="connsiteX2" y="connsiteY2"/>
              </a:cxn>
              <a:cxn ang="0">
                <a:pos x="connsiteX3" y="connsiteY3"/>
              </a:cxn>
            </a:cxnLst>
            <a:rect l="l" t="t" r="r" b="b"/>
            <a:pathLst>
              <a:path w="1492303" h="499923">
                <a:moveTo>
                  <a:pt x="1492303" y="0"/>
                </a:moveTo>
                <a:lnTo>
                  <a:pt x="746150" y="499923"/>
                </a:lnTo>
                <a:lnTo>
                  <a:pt x="0" y="3"/>
                </a:lnTo>
                <a:lnTo>
                  <a:pt x="746149" y="338893"/>
                </a:lnTo>
                <a:close/>
              </a:path>
            </a:pathLst>
          </a:custGeom>
          <a:solidFill>
            <a:srgbClr val="00245E"/>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19" name="Rectángulo 18"/>
          <p:cNvSpPr/>
          <p:nvPr userDrawn="1"/>
        </p:nvSpPr>
        <p:spPr>
          <a:xfrm>
            <a:off x="-228763" y="6885782"/>
            <a:ext cx="9236320" cy="13793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59" dirty="0"/>
          </a:p>
        </p:txBody>
      </p:sp>
    </p:spTree>
    <p:extLst>
      <p:ext uri="{BB962C8B-B14F-4D97-AF65-F5344CB8AC3E}">
        <p14:creationId xmlns:p14="http://schemas.microsoft.com/office/powerpoint/2010/main" val="4225719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Freeform: Shape 54"/>
          <p:cNvSpPr>
            <a:spLocks/>
          </p:cNvSpPr>
          <p:nvPr userDrawn="1"/>
        </p:nvSpPr>
        <p:spPr bwMode="auto">
          <a:xfrm flipH="1">
            <a:off x="-1" y="-143953"/>
            <a:ext cx="12192000" cy="7001952"/>
          </a:xfrm>
          <a:custGeom>
            <a:avLst/>
            <a:gdLst>
              <a:gd name="connsiteX0" fmla="*/ 0 w 6964364"/>
              <a:gd name="connsiteY0" fmla="*/ 1733690 h 4742779"/>
              <a:gd name="connsiteX1" fmla="*/ 35484 w 6964364"/>
              <a:gd name="connsiteY1" fmla="*/ 1836167 h 4742779"/>
              <a:gd name="connsiteX2" fmla="*/ 630707 w 6964364"/>
              <a:gd name="connsiteY2" fmla="*/ 3555155 h 4742779"/>
              <a:gd name="connsiteX3" fmla="*/ 1657786 w 6964364"/>
              <a:gd name="connsiteY3" fmla="*/ 3896095 h 4742779"/>
              <a:gd name="connsiteX4" fmla="*/ 1743376 w 6964364"/>
              <a:gd name="connsiteY4" fmla="*/ 2660187 h 4742779"/>
              <a:gd name="connsiteX5" fmla="*/ 1786171 w 6964364"/>
              <a:gd name="connsiteY5" fmla="*/ 3938712 h 4742779"/>
              <a:gd name="connsiteX6" fmla="*/ 3972414 w 6964364"/>
              <a:gd name="connsiteY6" fmla="*/ 4676144 h 4742779"/>
              <a:gd name="connsiteX7" fmla="*/ 4169966 w 6964364"/>
              <a:gd name="connsiteY7" fmla="*/ 4742779 h 4742779"/>
              <a:gd name="connsiteX8" fmla="*/ 4062168 w 6964364"/>
              <a:gd name="connsiteY8" fmla="*/ 4742779 h 4742779"/>
              <a:gd name="connsiteX9" fmla="*/ 4041645 w 6964364"/>
              <a:gd name="connsiteY9" fmla="*/ 4737835 h 4742779"/>
              <a:gd name="connsiteX10" fmla="*/ 1786171 w 6964364"/>
              <a:gd name="connsiteY10" fmla="*/ 4194418 h 4742779"/>
              <a:gd name="connsiteX11" fmla="*/ 1807067 w 6964364"/>
              <a:gd name="connsiteY11" fmla="*/ 4673033 h 4742779"/>
              <a:gd name="connsiteX12" fmla="*/ 1810112 w 6964364"/>
              <a:gd name="connsiteY12" fmla="*/ 4742779 h 4742779"/>
              <a:gd name="connsiteX13" fmla="*/ 1621453 w 6964364"/>
              <a:gd name="connsiteY13" fmla="*/ 4742779 h 4742779"/>
              <a:gd name="connsiteX14" fmla="*/ 1624957 w 6964364"/>
              <a:gd name="connsiteY14" fmla="*/ 4685783 h 4742779"/>
              <a:gd name="connsiteX15" fmla="*/ 1657786 w 6964364"/>
              <a:gd name="connsiteY15" fmla="*/ 4151800 h 4742779"/>
              <a:gd name="connsiteX16" fmla="*/ 373937 w 6964364"/>
              <a:gd name="connsiteY16" fmla="*/ 3810860 h 4742779"/>
              <a:gd name="connsiteX17" fmla="*/ 40186 w 6964364"/>
              <a:gd name="connsiteY17" fmla="*/ 2522938 h 4742779"/>
              <a:gd name="connsiteX18" fmla="*/ 0 w 6964364"/>
              <a:gd name="connsiteY18" fmla="*/ 2367864 h 4742779"/>
              <a:gd name="connsiteX19" fmla="*/ 0 w 6964364"/>
              <a:gd name="connsiteY19" fmla="*/ 0 h 4742779"/>
              <a:gd name="connsiteX20" fmla="*/ 72443 w 6964364"/>
              <a:gd name="connsiteY20" fmla="*/ 16922 h 4742779"/>
              <a:gd name="connsiteX21" fmla="*/ 2813251 w 6964364"/>
              <a:gd name="connsiteY21" fmla="*/ 657162 h 4742779"/>
              <a:gd name="connsiteX22" fmla="*/ 2898841 w 6964364"/>
              <a:gd name="connsiteY22" fmla="*/ 699779 h 4742779"/>
              <a:gd name="connsiteX23" fmla="*/ 2941636 w 6964364"/>
              <a:gd name="connsiteY23" fmla="*/ 742397 h 4742779"/>
              <a:gd name="connsiteX24" fmla="*/ 3412381 w 6964364"/>
              <a:gd name="connsiteY24" fmla="*/ 2106158 h 4742779"/>
              <a:gd name="connsiteX25" fmla="*/ 4225485 w 6964364"/>
              <a:gd name="connsiteY25" fmla="*/ 1850453 h 4742779"/>
              <a:gd name="connsiteX26" fmla="*/ 5423745 w 6964364"/>
              <a:gd name="connsiteY26" fmla="*/ 1424277 h 4742779"/>
              <a:gd name="connsiteX27" fmla="*/ 6065670 w 6964364"/>
              <a:gd name="connsiteY27" fmla="*/ 1211190 h 4742779"/>
              <a:gd name="connsiteX28" fmla="*/ 6365234 w 6964364"/>
              <a:gd name="connsiteY28" fmla="*/ 1125955 h 4742779"/>
              <a:gd name="connsiteX29" fmla="*/ 6664799 w 6964364"/>
              <a:gd name="connsiteY29" fmla="*/ 998102 h 4742779"/>
              <a:gd name="connsiteX30" fmla="*/ 6964364 w 6964364"/>
              <a:gd name="connsiteY30" fmla="*/ 912867 h 4742779"/>
              <a:gd name="connsiteX31" fmla="*/ 6878774 w 6964364"/>
              <a:gd name="connsiteY31" fmla="*/ 1211190 h 4742779"/>
              <a:gd name="connsiteX32" fmla="*/ 5904019 w 6964364"/>
              <a:gd name="connsiteY32" fmla="*/ 4551590 h 4742779"/>
              <a:gd name="connsiteX33" fmla="*/ 5848228 w 6964364"/>
              <a:gd name="connsiteY33" fmla="*/ 4742779 h 4742779"/>
              <a:gd name="connsiteX34" fmla="*/ 5490156 w 6964364"/>
              <a:gd name="connsiteY34" fmla="*/ 4742779 h 4742779"/>
              <a:gd name="connsiteX35" fmla="*/ 5526386 w 6964364"/>
              <a:gd name="connsiteY35" fmla="*/ 4617628 h 4742779"/>
              <a:gd name="connsiteX36" fmla="*/ 6450824 w 6964364"/>
              <a:gd name="connsiteY36" fmla="*/ 1424277 h 4742779"/>
              <a:gd name="connsiteX37" fmla="*/ 6151260 w 6964364"/>
              <a:gd name="connsiteY37" fmla="*/ 1509513 h 4742779"/>
              <a:gd name="connsiteX38" fmla="*/ 5509335 w 6964364"/>
              <a:gd name="connsiteY38" fmla="*/ 1679983 h 4742779"/>
              <a:gd name="connsiteX39" fmla="*/ 4268280 w 6964364"/>
              <a:gd name="connsiteY39" fmla="*/ 2020923 h 4742779"/>
              <a:gd name="connsiteX40" fmla="*/ 3455176 w 6964364"/>
              <a:gd name="connsiteY40" fmla="*/ 2191393 h 4742779"/>
              <a:gd name="connsiteX41" fmla="*/ 4350037 w 6964364"/>
              <a:gd name="connsiteY41" fmla="*/ 4593627 h 4742779"/>
              <a:gd name="connsiteX42" fmla="*/ 4405598 w 6964364"/>
              <a:gd name="connsiteY42" fmla="*/ 4742779 h 4742779"/>
              <a:gd name="connsiteX43" fmla="*/ 4396863 w 6964364"/>
              <a:gd name="connsiteY43" fmla="*/ 4742779 h 4742779"/>
              <a:gd name="connsiteX44" fmla="*/ 4376271 w 6964364"/>
              <a:gd name="connsiteY44" fmla="*/ 4698837 h 4742779"/>
              <a:gd name="connsiteX45" fmla="*/ 3241201 w 6964364"/>
              <a:gd name="connsiteY45" fmla="*/ 2276629 h 4742779"/>
              <a:gd name="connsiteX46" fmla="*/ 1743376 w 6964364"/>
              <a:gd name="connsiteY46" fmla="*/ 2660187 h 4742779"/>
              <a:gd name="connsiteX47" fmla="*/ 3198406 w 6964364"/>
              <a:gd name="connsiteY47" fmla="*/ 2148776 h 4742779"/>
              <a:gd name="connsiteX48" fmla="*/ 2642071 w 6964364"/>
              <a:gd name="connsiteY48" fmla="*/ 955484 h 4742779"/>
              <a:gd name="connsiteX49" fmla="*/ 189466 w 6964364"/>
              <a:gd name="connsiteY49" fmla="*/ 130766 h 4742779"/>
              <a:gd name="connsiteX50" fmla="*/ 0 w 6964364"/>
              <a:gd name="connsiteY50" fmla="*/ 67056 h 474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964364" h="4742779">
                <a:moveTo>
                  <a:pt x="0" y="1733690"/>
                </a:moveTo>
                <a:lnTo>
                  <a:pt x="35484" y="1836167"/>
                </a:lnTo>
                <a:cubicBezTo>
                  <a:pt x="194398" y="2295107"/>
                  <a:pt x="389985" y="2859956"/>
                  <a:pt x="630707" y="3555155"/>
                </a:cubicBezTo>
                <a:cubicBezTo>
                  <a:pt x="630707" y="3555155"/>
                  <a:pt x="630707" y="3555155"/>
                  <a:pt x="1657786" y="3896095"/>
                </a:cubicBezTo>
                <a:cubicBezTo>
                  <a:pt x="1657786" y="3896095"/>
                  <a:pt x="1657786" y="3896095"/>
                  <a:pt x="1743376" y="2660187"/>
                </a:cubicBezTo>
                <a:cubicBezTo>
                  <a:pt x="1743376" y="2660187"/>
                  <a:pt x="1743376" y="2660187"/>
                  <a:pt x="1786171" y="3938712"/>
                </a:cubicBezTo>
                <a:cubicBezTo>
                  <a:pt x="1786171" y="3938712"/>
                  <a:pt x="1786171" y="3938712"/>
                  <a:pt x="3972414" y="4676144"/>
                </a:cubicBezTo>
                <a:lnTo>
                  <a:pt x="4169966" y="4742779"/>
                </a:lnTo>
                <a:lnTo>
                  <a:pt x="4062168" y="4742779"/>
                </a:lnTo>
                <a:lnTo>
                  <a:pt x="4041645" y="4737835"/>
                </a:lnTo>
                <a:cubicBezTo>
                  <a:pt x="3690632" y="4653264"/>
                  <a:pt x="3029901" y="4494073"/>
                  <a:pt x="1786171" y="4194418"/>
                </a:cubicBezTo>
                <a:cubicBezTo>
                  <a:pt x="1786171" y="4194418"/>
                  <a:pt x="1786171" y="4194418"/>
                  <a:pt x="1807067" y="4673033"/>
                </a:cubicBezTo>
                <a:lnTo>
                  <a:pt x="1810112" y="4742779"/>
                </a:lnTo>
                <a:lnTo>
                  <a:pt x="1621453" y="4742779"/>
                </a:lnTo>
                <a:lnTo>
                  <a:pt x="1624957" y="4685783"/>
                </a:lnTo>
                <a:cubicBezTo>
                  <a:pt x="1634842" y="4524995"/>
                  <a:pt x="1645750" y="4347575"/>
                  <a:pt x="1657786" y="4151800"/>
                </a:cubicBezTo>
                <a:cubicBezTo>
                  <a:pt x="1657786" y="4151800"/>
                  <a:pt x="1657786" y="4151800"/>
                  <a:pt x="373937" y="3810860"/>
                </a:cubicBezTo>
                <a:cubicBezTo>
                  <a:pt x="373937" y="3810860"/>
                  <a:pt x="373937" y="3810860"/>
                  <a:pt x="40186" y="2522938"/>
                </a:cubicBezTo>
                <a:lnTo>
                  <a:pt x="0" y="2367864"/>
                </a:lnTo>
                <a:close/>
                <a:moveTo>
                  <a:pt x="0" y="0"/>
                </a:moveTo>
                <a:lnTo>
                  <a:pt x="72443" y="16922"/>
                </a:lnTo>
                <a:cubicBezTo>
                  <a:pt x="568896" y="132891"/>
                  <a:pt x="1405028" y="328208"/>
                  <a:pt x="2813251" y="657162"/>
                </a:cubicBezTo>
                <a:cubicBezTo>
                  <a:pt x="2813251" y="657162"/>
                  <a:pt x="2813251" y="657162"/>
                  <a:pt x="2898841" y="699779"/>
                </a:cubicBezTo>
                <a:cubicBezTo>
                  <a:pt x="2898841" y="699779"/>
                  <a:pt x="2898841" y="699779"/>
                  <a:pt x="2941636" y="742397"/>
                </a:cubicBezTo>
                <a:cubicBezTo>
                  <a:pt x="2941636" y="742397"/>
                  <a:pt x="2941636" y="742397"/>
                  <a:pt x="3412381" y="2106158"/>
                </a:cubicBezTo>
                <a:cubicBezTo>
                  <a:pt x="3412381" y="2106158"/>
                  <a:pt x="3412381" y="2106158"/>
                  <a:pt x="4225485" y="1850453"/>
                </a:cubicBezTo>
                <a:cubicBezTo>
                  <a:pt x="4225485" y="1850453"/>
                  <a:pt x="4225485" y="1850453"/>
                  <a:pt x="5423745" y="1424277"/>
                </a:cubicBezTo>
                <a:cubicBezTo>
                  <a:pt x="5423745" y="1424277"/>
                  <a:pt x="5423745" y="1424277"/>
                  <a:pt x="6065670" y="1211190"/>
                </a:cubicBezTo>
                <a:cubicBezTo>
                  <a:pt x="6065670" y="1211190"/>
                  <a:pt x="6065670" y="1211190"/>
                  <a:pt x="6365234" y="1125955"/>
                </a:cubicBezTo>
                <a:cubicBezTo>
                  <a:pt x="6450824" y="1083337"/>
                  <a:pt x="6579209" y="1040720"/>
                  <a:pt x="6664799" y="998102"/>
                </a:cubicBezTo>
                <a:cubicBezTo>
                  <a:pt x="6664799" y="998102"/>
                  <a:pt x="6664799" y="998102"/>
                  <a:pt x="6964364" y="912867"/>
                </a:cubicBezTo>
                <a:lnTo>
                  <a:pt x="6878774" y="1211190"/>
                </a:lnTo>
                <a:cubicBezTo>
                  <a:pt x="6878774" y="1211190"/>
                  <a:pt x="6878774" y="1211190"/>
                  <a:pt x="5904019" y="4551590"/>
                </a:cubicBezTo>
                <a:lnTo>
                  <a:pt x="5848228" y="4742779"/>
                </a:lnTo>
                <a:lnTo>
                  <a:pt x="5490156" y="4742779"/>
                </a:lnTo>
                <a:lnTo>
                  <a:pt x="5526386" y="4617628"/>
                </a:lnTo>
                <a:cubicBezTo>
                  <a:pt x="5728659" y="3918902"/>
                  <a:pt x="6022875" y="2902574"/>
                  <a:pt x="6450824" y="1424277"/>
                </a:cubicBezTo>
                <a:cubicBezTo>
                  <a:pt x="6450824" y="1424277"/>
                  <a:pt x="6450824" y="1424277"/>
                  <a:pt x="6151260" y="1509513"/>
                </a:cubicBezTo>
                <a:cubicBezTo>
                  <a:pt x="6151260" y="1509513"/>
                  <a:pt x="6151260" y="1509513"/>
                  <a:pt x="5509335" y="1679983"/>
                </a:cubicBezTo>
                <a:cubicBezTo>
                  <a:pt x="5509335" y="1679983"/>
                  <a:pt x="5509335" y="1679983"/>
                  <a:pt x="4268280" y="2020923"/>
                </a:cubicBezTo>
                <a:cubicBezTo>
                  <a:pt x="4268280" y="2020923"/>
                  <a:pt x="4268280" y="2020923"/>
                  <a:pt x="3455176" y="2191393"/>
                </a:cubicBezTo>
                <a:cubicBezTo>
                  <a:pt x="3455176" y="2191393"/>
                  <a:pt x="3455176" y="2191393"/>
                  <a:pt x="4350037" y="4593627"/>
                </a:cubicBezTo>
                <a:lnTo>
                  <a:pt x="4405598" y="4742779"/>
                </a:lnTo>
                <a:lnTo>
                  <a:pt x="4396863" y="4742779"/>
                </a:lnTo>
                <a:lnTo>
                  <a:pt x="4376271" y="4698837"/>
                </a:lnTo>
                <a:cubicBezTo>
                  <a:pt x="4270955" y="4474096"/>
                  <a:pt x="3990113" y="3874787"/>
                  <a:pt x="3241201" y="2276629"/>
                </a:cubicBezTo>
                <a:cubicBezTo>
                  <a:pt x="3241201" y="2276629"/>
                  <a:pt x="3241201" y="2276629"/>
                  <a:pt x="1743376" y="2660187"/>
                </a:cubicBezTo>
                <a:cubicBezTo>
                  <a:pt x="1743376" y="2660187"/>
                  <a:pt x="1743376" y="2660187"/>
                  <a:pt x="3198406" y="2148776"/>
                </a:cubicBezTo>
                <a:cubicBezTo>
                  <a:pt x="3198406" y="2148776"/>
                  <a:pt x="3198406" y="2148776"/>
                  <a:pt x="2642071" y="955484"/>
                </a:cubicBezTo>
                <a:cubicBezTo>
                  <a:pt x="2642071" y="955484"/>
                  <a:pt x="2642071" y="955484"/>
                  <a:pt x="189466" y="130766"/>
                </a:cubicBezTo>
                <a:lnTo>
                  <a:pt x="0" y="67056"/>
                </a:lnTo>
                <a:close/>
              </a:path>
            </a:pathLst>
          </a:custGeom>
          <a:solidFill>
            <a:schemeClr val="bg1">
              <a:lumMod val="85000"/>
              <a:alpha val="35000"/>
            </a:schemeClr>
          </a:solidFill>
          <a:ln>
            <a:noFill/>
          </a:ln>
        </p:spPr>
        <p:txBody>
          <a:bodyPr vert="horz" wrap="square" lIns="79178" tIns="39589" rIns="79178" bIns="39589" numCol="1" anchor="t" anchorCtr="0" compatLnSpc="1">
            <a:prstTxWarp prst="textNoShape">
              <a:avLst/>
            </a:prstTxWarp>
            <a:noAutofit/>
          </a:bodyPr>
          <a:lstStyle/>
          <a:p>
            <a:endParaRPr lang="fr-CA" sz="1767" dirty="0"/>
          </a:p>
        </p:txBody>
      </p:sp>
      <p:sp>
        <p:nvSpPr>
          <p:cNvPr id="4" name="Freeform: Shape 13"/>
          <p:cNvSpPr/>
          <p:nvPr userDrawn="1"/>
        </p:nvSpPr>
        <p:spPr bwMode="auto">
          <a:xfrm>
            <a:off x="0" y="1"/>
            <a:ext cx="9779633" cy="5732132"/>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00245E"/>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5" name="Freeform: Shape 13"/>
          <p:cNvSpPr/>
          <p:nvPr userDrawn="1"/>
        </p:nvSpPr>
        <p:spPr bwMode="auto">
          <a:xfrm>
            <a:off x="2" y="0"/>
            <a:ext cx="9074024" cy="5597890"/>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DC2F1C"/>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sp>
        <p:nvSpPr>
          <p:cNvPr id="6" name="Freeform: Shape 14"/>
          <p:cNvSpPr/>
          <p:nvPr userDrawn="1"/>
        </p:nvSpPr>
        <p:spPr bwMode="auto">
          <a:xfrm>
            <a:off x="0" y="0"/>
            <a:ext cx="8157170" cy="5597890"/>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solidFill>
            <a:srgbClr val="F6BB00"/>
          </a:solidFill>
          <a:ln w="63500" cap="flat">
            <a:noFill/>
            <a:prstDash val="solid"/>
            <a:miter lim="800000"/>
            <a:headEnd/>
            <a:tailEnd/>
          </a:ln>
        </p:spPr>
        <p:txBody>
          <a:bodyPr vert="horz" wrap="square" lIns="79178" tIns="39589" rIns="79178" bIns="39589" numCol="1" rtlCol="0" anchor="t" anchorCtr="0" compatLnSpc="1">
            <a:prstTxWarp prst="textNoShape">
              <a:avLst/>
            </a:prstTxWarp>
          </a:bodyPr>
          <a:lstStyle/>
          <a:p>
            <a:pPr marL="0" marR="0" lvl="0" indent="0" algn="ctr" defTabSz="791618" eaLnBrk="1" fontAlgn="auto" latinLnBrk="0" hangingPunct="1">
              <a:lnSpc>
                <a:spcPct val="100000"/>
              </a:lnSpc>
              <a:spcBef>
                <a:spcPts val="0"/>
              </a:spcBef>
              <a:spcAft>
                <a:spcPts val="0"/>
              </a:spcAft>
              <a:buClrTx/>
              <a:buSzTx/>
              <a:buFontTx/>
              <a:buNone/>
              <a:tabLst/>
              <a:defRPr/>
            </a:pPr>
            <a:endParaRPr kumimoji="0" lang="fr-CA" sz="1767" b="0" i="0" u="none" strike="noStrike" kern="0" cap="none" spc="0" normalizeH="0" baseline="0" noProof="0" dirty="0">
              <a:ln>
                <a:noFill/>
              </a:ln>
              <a:solidFill>
                <a:srgbClr val="000000"/>
              </a:solidFill>
              <a:effectLst/>
              <a:uLnTx/>
              <a:uFillTx/>
              <a:latin typeface="Raleway"/>
            </a:endParaRPr>
          </a:p>
        </p:txBody>
      </p:sp>
      <p:pic>
        <p:nvPicPr>
          <p:cNvPr id="7" name="Picture Placeholder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0" y="1607"/>
            <a:ext cx="7898928" cy="5381948"/>
          </a:xfrm>
          <a:custGeom>
            <a:avLst/>
            <a:gdLst>
              <a:gd name="connsiteX0" fmla="*/ 0 w 9601200"/>
              <a:gd name="connsiteY0" fmla="*/ 0 h 6731000"/>
              <a:gd name="connsiteX1" fmla="*/ 9601200 w 9601200"/>
              <a:gd name="connsiteY1" fmla="*/ 0 h 6731000"/>
              <a:gd name="connsiteX2" fmla="*/ 8343900 w 9601200"/>
              <a:gd name="connsiteY2" fmla="*/ 1257300 h 6731000"/>
              <a:gd name="connsiteX3" fmla="*/ 7861300 w 9601200"/>
              <a:gd name="connsiteY3" fmla="*/ 774700 h 6731000"/>
              <a:gd name="connsiteX4" fmla="*/ 5473700 w 9601200"/>
              <a:gd name="connsiteY4" fmla="*/ 3162300 h 6731000"/>
              <a:gd name="connsiteX5" fmla="*/ 5003800 w 9601200"/>
              <a:gd name="connsiteY5" fmla="*/ 2692400 h 6731000"/>
              <a:gd name="connsiteX6" fmla="*/ 2527300 w 9601200"/>
              <a:gd name="connsiteY6" fmla="*/ 5168900 h 6731000"/>
              <a:gd name="connsiteX7" fmla="*/ 2044700 w 9601200"/>
              <a:gd name="connsiteY7" fmla="*/ 4686300 h 6731000"/>
              <a:gd name="connsiteX8" fmla="*/ 0 w 9601200"/>
              <a:gd name="connsiteY8" fmla="*/ 6731000 h 673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1200" h="6731000">
                <a:moveTo>
                  <a:pt x="0" y="0"/>
                </a:moveTo>
                <a:lnTo>
                  <a:pt x="9601200" y="0"/>
                </a:lnTo>
                <a:lnTo>
                  <a:pt x="8343900" y="1257300"/>
                </a:lnTo>
                <a:lnTo>
                  <a:pt x="7861300" y="774700"/>
                </a:lnTo>
                <a:lnTo>
                  <a:pt x="5473700" y="3162300"/>
                </a:lnTo>
                <a:lnTo>
                  <a:pt x="5003800" y="2692400"/>
                </a:lnTo>
                <a:lnTo>
                  <a:pt x="2527300" y="5168900"/>
                </a:lnTo>
                <a:lnTo>
                  <a:pt x="2044700" y="4686300"/>
                </a:lnTo>
                <a:lnTo>
                  <a:pt x="0" y="6731000"/>
                </a:lnTo>
                <a:close/>
              </a:path>
            </a:pathLst>
          </a:custGeom>
          <a:effectLst>
            <a:outerShdw blurRad="127000" dist="76200" dir="5400000" algn="t" rotWithShape="0">
              <a:prstClr val="black">
                <a:alpha val="40000"/>
              </a:prstClr>
            </a:outerShdw>
          </a:effectLst>
        </p:spPr>
      </p:pic>
      <p:pic>
        <p:nvPicPr>
          <p:cNvPr id="8"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4303" y="5420398"/>
            <a:ext cx="934500" cy="1050434"/>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6939" y="5868423"/>
            <a:ext cx="3028976" cy="620231"/>
          </a:xfrm>
          <a:prstGeom prst="rect">
            <a:avLst/>
          </a:prstGeom>
        </p:spPr>
      </p:pic>
    </p:spTree>
    <p:extLst>
      <p:ext uri="{BB962C8B-B14F-4D97-AF65-F5344CB8AC3E}">
        <p14:creationId xmlns:p14="http://schemas.microsoft.com/office/powerpoint/2010/main" val="3304917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34B69C7-53A8-4505-A7B7-8BE9755FA5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039"/>
            <a:ext cx="12191998" cy="6854961"/>
          </a:xfrm>
          <a:prstGeom prst="rect">
            <a:avLst/>
          </a:prstGeom>
        </p:spPr>
      </p:pic>
      <p:sp>
        <p:nvSpPr>
          <p:cNvPr id="5" name="Title 1">
            <a:extLst>
              <a:ext uri="{FF2B5EF4-FFF2-40B4-BE49-F238E27FC236}">
                <a16:creationId xmlns:a16="http://schemas.microsoft.com/office/drawing/2014/main" id="{EFC11FBD-6E14-48A6-BCB0-58BAF666AC93}"/>
              </a:ext>
            </a:extLst>
          </p:cNvPr>
          <p:cNvSpPr>
            <a:spLocks noGrp="1"/>
          </p:cNvSpPr>
          <p:nvPr>
            <p:ph type="title"/>
          </p:nvPr>
        </p:nvSpPr>
        <p:spPr>
          <a:xfrm>
            <a:off x="1670284" y="465469"/>
            <a:ext cx="10013633" cy="359782"/>
          </a:xfrm>
        </p:spPr>
        <p:txBody>
          <a:bodyPr wrap="square" lIns="0" tIns="0" rIns="0" bIns="0">
            <a:spAutoFit/>
          </a:bodyPr>
          <a:lstStyle>
            <a:lvl1pPr algn="r">
              <a:lnSpc>
                <a:spcPts val="2771"/>
              </a:lnSpc>
              <a:defRPr sz="2425" b="1" i="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190005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endParaRPr lang="es-CO"/>
          </a:p>
        </p:txBody>
      </p:sp>
      <p:sp>
        <p:nvSpPr>
          <p:cNvPr id="3" name="Marcador de contenido 2"/>
          <p:cNvSpPr>
            <a:spLocks noGrp="1"/>
          </p:cNvSpPr>
          <p:nvPr>
            <p:ph sz="half" idx="1" hasCustomPrompt="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p:cNvSpPr>
            <a:spLocks noGrp="1"/>
          </p:cNvSpPr>
          <p:nvPr>
            <p:ph sz="half" idx="2" hasCustomPrompt="1"/>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MX"/>
              <a:t>Haz clic para modificar el estilo de título del patrón</a:t>
            </a:r>
            <a:endParaRPr lang="es-CO"/>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MX"/>
              <a:t>Haz clic para modificar el estilo de título del patrón</a:t>
            </a:r>
            <a:endParaRPr lang="es-CO"/>
          </a:p>
        </p:txBody>
      </p:sp>
      <p:sp>
        <p:nvSpPr>
          <p:cNvPr id="3" name="Marcador de fecha 2"/>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p:cNvSpPr>
            <a:spLocks noGrp="1"/>
          </p:cNvSpPr>
          <p:nvPr>
            <p:ph type="dt" sz="half" idx="10"/>
          </p:nvPr>
        </p:nvSpPr>
        <p:spPr/>
        <p:txBody>
          <a:bodyPr/>
          <a:lstStyle/>
          <a:p>
            <a:fld id="{D5BB5B69-21D3-F44F-A4F5-5B635EAB44DA}" type="datetimeFigureOut">
              <a:rPr lang="es-CO" smtClean="0"/>
              <a:t>27/06/2025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53BA63F6-110D-E44B-A5EE-8C57CE461AE3}"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B5B69-21D3-F44F-A4F5-5B635EAB44DA}" type="datetimeFigureOut">
              <a:rPr lang="es-CO" smtClean="0"/>
              <a:t>27/06/2025</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63F6-110D-E44B-A5EE-8C57CE461AE3}"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166">
                <a:solidFill>
                  <a:schemeClr val="tx1">
                    <a:tint val="75000"/>
                  </a:schemeClr>
                </a:solidFill>
              </a:defRPr>
            </a:lvl1pPr>
          </a:lstStyle>
          <a:p>
            <a:fld id="{77B97201-DF28-472B-AC2C-B547E4B2347E}" type="datetimeFigureOut">
              <a:rPr lang="es-CO" smtClean="0"/>
              <a:t>27/06/2025</a:t>
            </a:fld>
            <a:endParaRPr lang="es-CO" dirty="0"/>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166">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6">
                <a:solidFill>
                  <a:schemeClr val="tx1">
                    <a:tint val="75000"/>
                  </a:schemeClr>
                </a:solidFill>
              </a:defRPr>
            </a:lvl1pPr>
          </a:lstStyle>
          <a:p>
            <a:fld id="{31402C6E-4C56-463D-B6A0-2D7E39029AF6}" type="slidenum">
              <a:rPr lang="es-CO" smtClean="0"/>
              <a:t>‹Nº›</a:t>
            </a:fld>
            <a:endParaRPr lang="es-CO" dirty="0"/>
          </a:p>
        </p:txBody>
      </p:sp>
    </p:spTree>
    <p:extLst>
      <p:ext uri="{BB962C8B-B14F-4D97-AF65-F5344CB8AC3E}">
        <p14:creationId xmlns:p14="http://schemas.microsoft.com/office/powerpoint/2010/main" val="29793892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3" r:id="rId14"/>
    <p:sldLayoutId id="2147483752" r:id="rId15"/>
  </p:sldLayoutIdLst>
  <p:txStyles>
    <p:titleStyle>
      <a:lvl1pPr algn="l" defTabSz="888376" rtl="0" eaLnBrk="1" latinLnBrk="0" hangingPunct="1">
        <a:lnSpc>
          <a:spcPct val="90000"/>
        </a:lnSpc>
        <a:spcBef>
          <a:spcPct val="0"/>
        </a:spcBef>
        <a:buNone/>
        <a:defRPr sz="4275" kern="1200">
          <a:solidFill>
            <a:schemeClr val="tx1"/>
          </a:solidFill>
          <a:latin typeface="+mj-lt"/>
          <a:ea typeface="+mj-ea"/>
          <a:cs typeface="+mj-cs"/>
        </a:defRPr>
      </a:lvl1pPr>
    </p:titleStyle>
    <p:bodyStyle>
      <a:lvl1pPr marL="222094" indent="-222094" algn="l" defTabSz="888376" rtl="0" eaLnBrk="1" latinLnBrk="0" hangingPunct="1">
        <a:lnSpc>
          <a:spcPct val="90000"/>
        </a:lnSpc>
        <a:spcBef>
          <a:spcPts val="972"/>
        </a:spcBef>
        <a:buFont typeface="Arial" panose="020B0604020202020204" pitchFamily="34" charset="0"/>
        <a:buChar char="•"/>
        <a:defRPr sz="2721" kern="1200">
          <a:solidFill>
            <a:schemeClr val="tx1"/>
          </a:solidFill>
          <a:latin typeface="+mn-lt"/>
          <a:ea typeface="+mn-ea"/>
          <a:cs typeface="+mn-cs"/>
        </a:defRPr>
      </a:lvl1pPr>
      <a:lvl2pPr marL="666282" indent="-222094" algn="l" defTabSz="888376" rtl="0" eaLnBrk="1" latinLnBrk="0" hangingPunct="1">
        <a:lnSpc>
          <a:spcPct val="90000"/>
        </a:lnSpc>
        <a:spcBef>
          <a:spcPts val="486"/>
        </a:spcBef>
        <a:buFont typeface="Arial" panose="020B0604020202020204" pitchFamily="34" charset="0"/>
        <a:buChar char="•"/>
        <a:defRPr sz="2332" kern="1200">
          <a:solidFill>
            <a:schemeClr val="tx1"/>
          </a:solidFill>
          <a:latin typeface="+mn-lt"/>
          <a:ea typeface="+mn-ea"/>
          <a:cs typeface="+mn-cs"/>
        </a:defRPr>
      </a:lvl2pPr>
      <a:lvl3pPr marL="1110470" indent="-222094" algn="l" defTabSz="888376" rtl="0" eaLnBrk="1" latinLnBrk="0" hangingPunct="1">
        <a:lnSpc>
          <a:spcPct val="90000"/>
        </a:lnSpc>
        <a:spcBef>
          <a:spcPts val="486"/>
        </a:spcBef>
        <a:buFont typeface="Arial" panose="020B0604020202020204" pitchFamily="34" charset="0"/>
        <a:buChar char="•"/>
        <a:defRPr sz="1943" kern="1200">
          <a:solidFill>
            <a:schemeClr val="tx1"/>
          </a:solidFill>
          <a:latin typeface="+mn-lt"/>
          <a:ea typeface="+mn-ea"/>
          <a:cs typeface="+mn-cs"/>
        </a:defRPr>
      </a:lvl3pPr>
      <a:lvl4pPr marL="1554658"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4pPr>
      <a:lvl5pPr marL="1998846"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5pPr>
      <a:lvl6pPr marL="2443034"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6pPr>
      <a:lvl7pPr marL="2887222"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7pPr>
      <a:lvl8pPr marL="3331410"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8pPr>
      <a:lvl9pPr marL="3775598"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9pPr>
    </p:bodyStyle>
    <p:otherStyle>
      <a:defPPr>
        <a:defRPr lang="en-US"/>
      </a:defPPr>
      <a:lvl1pPr marL="0" algn="l" defTabSz="888376" rtl="0" eaLnBrk="1" latinLnBrk="0" hangingPunct="1">
        <a:defRPr sz="1749" kern="1200">
          <a:solidFill>
            <a:schemeClr val="tx1"/>
          </a:solidFill>
          <a:latin typeface="+mn-lt"/>
          <a:ea typeface="+mn-ea"/>
          <a:cs typeface="+mn-cs"/>
        </a:defRPr>
      </a:lvl1pPr>
      <a:lvl2pPr marL="444188" algn="l" defTabSz="888376" rtl="0" eaLnBrk="1" latinLnBrk="0" hangingPunct="1">
        <a:defRPr sz="1749" kern="1200">
          <a:solidFill>
            <a:schemeClr val="tx1"/>
          </a:solidFill>
          <a:latin typeface="+mn-lt"/>
          <a:ea typeface="+mn-ea"/>
          <a:cs typeface="+mn-cs"/>
        </a:defRPr>
      </a:lvl2pPr>
      <a:lvl3pPr marL="888376" algn="l" defTabSz="888376" rtl="0" eaLnBrk="1" latinLnBrk="0" hangingPunct="1">
        <a:defRPr sz="1749" kern="1200">
          <a:solidFill>
            <a:schemeClr val="tx1"/>
          </a:solidFill>
          <a:latin typeface="+mn-lt"/>
          <a:ea typeface="+mn-ea"/>
          <a:cs typeface="+mn-cs"/>
        </a:defRPr>
      </a:lvl3pPr>
      <a:lvl4pPr marL="1332564" algn="l" defTabSz="888376" rtl="0" eaLnBrk="1" latinLnBrk="0" hangingPunct="1">
        <a:defRPr sz="1749" kern="1200">
          <a:solidFill>
            <a:schemeClr val="tx1"/>
          </a:solidFill>
          <a:latin typeface="+mn-lt"/>
          <a:ea typeface="+mn-ea"/>
          <a:cs typeface="+mn-cs"/>
        </a:defRPr>
      </a:lvl4pPr>
      <a:lvl5pPr marL="1776752" algn="l" defTabSz="888376" rtl="0" eaLnBrk="1" latinLnBrk="0" hangingPunct="1">
        <a:defRPr sz="1749" kern="1200">
          <a:solidFill>
            <a:schemeClr val="tx1"/>
          </a:solidFill>
          <a:latin typeface="+mn-lt"/>
          <a:ea typeface="+mn-ea"/>
          <a:cs typeface="+mn-cs"/>
        </a:defRPr>
      </a:lvl5pPr>
      <a:lvl6pPr marL="2220940" algn="l" defTabSz="888376" rtl="0" eaLnBrk="1" latinLnBrk="0" hangingPunct="1">
        <a:defRPr sz="1749" kern="1200">
          <a:solidFill>
            <a:schemeClr val="tx1"/>
          </a:solidFill>
          <a:latin typeface="+mn-lt"/>
          <a:ea typeface="+mn-ea"/>
          <a:cs typeface="+mn-cs"/>
        </a:defRPr>
      </a:lvl6pPr>
      <a:lvl7pPr marL="2665128" algn="l" defTabSz="888376" rtl="0" eaLnBrk="1" latinLnBrk="0" hangingPunct="1">
        <a:defRPr sz="1749" kern="1200">
          <a:solidFill>
            <a:schemeClr val="tx1"/>
          </a:solidFill>
          <a:latin typeface="+mn-lt"/>
          <a:ea typeface="+mn-ea"/>
          <a:cs typeface="+mn-cs"/>
        </a:defRPr>
      </a:lvl7pPr>
      <a:lvl8pPr marL="3109316" algn="l" defTabSz="888376" rtl="0" eaLnBrk="1" latinLnBrk="0" hangingPunct="1">
        <a:defRPr sz="1749" kern="1200">
          <a:solidFill>
            <a:schemeClr val="tx1"/>
          </a:solidFill>
          <a:latin typeface="+mn-lt"/>
          <a:ea typeface="+mn-ea"/>
          <a:cs typeface="+mn-cs"/>
        </a:defRPr>
      </a:lvl8pPr>
      <a:lvl9pPr marL="3553504" algn="l" defTabSz="888376" rtl="0" eaLnBrk="1" latinLnBrk="0" hangingPunct="1">
        <a:defRPr sz="17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1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7.jpeg"/><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Alineacio&#769;n%20Factores%20&amp;%20Requisitos.xlsx" TargetMode="External"/><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817824" y="1063702"/>
            <a:ext cx="6374176" cy="654930"/>
          </a:xfrm>
        </p:spPr>
        <p:txBody>
          <a:bodyPr>
            <a:normAutofit fontScale="90000"/>
          </a:bodyPr>
          <a:lstStyle/>
          <a:p>
            <a:r>
              <a:rPr lang="es-CO" sz="3800" b="1" dirty="0">
                <a:solidFill>
                  <a:schemeClr val="accent1">
                    <a:lumMod val="50000"/>
                  </a:schemeClr>
                </a:solidFill>
                <a:latin typeface="Georgia" panose="02040502050405020303" pitchFamily="18" charset="0"/>
                <a:cs typeface="Arial"/>
              </a:rPr>
              <a:t>SISTEMA INTEGRADO DE GESTIÓN</a:t>
            </a:r>
          </a:p>
        </p:txBody>
      </p:sp>
      <p:sp>
        <p:nvSpPr>
          <p:cNvPr id="3" name="CuadroTexto 2">
            <a:extLst>
              <a:ext uri="{FF2B5EF4-FFF2-40B4-BE49-F238E27FC236}">
                <a16:creationId xmlns:a16="http://schemas.microsoft.com/office/drawing/2014/main" id="{28B1C787-75D6-9FAE-E3FC-A50EAA6B32E4}"/>
              </a:ext>
            </a:extLst>
          </p:cNvPr>
          <p:cNvSpPr txBox="1"/>
          <p:nvPr/>
        </p:nvSpPr>
        <p:spPr>
          <a:xfrm>
            <a:off x="7039778" y="2596455"/>
            <a:ext cx="4770303" cy="1200329"/>
          </a:xfrm>
          <a:prstGeom prst="rect">
            <a:avLst/>
          </a:prstGeom>
          <a:noFill/>
        </p:spPr>
        <p:txBody>
          <a:bodyPr wrap="square" rtlCol="0">
            <a:spAutoFit/>
          </a:bodyPr>
          <a:lstStyle/>
          <a:p>
            <a:pPr algn="ctr"/>
            <a:r>
              <a:rPr lang="es-MX" sz="2400" dirty="0">
                <a:solidFill>
                  <a:srgbClr val="002060"/>
                </a:solidFill>
                <a:latin typeface="Georgia" panose="02040502050405020303" pitchFamily="18" charset="0"/>
                <a:cs typeface="Arial" panose="020B0604020202020204" pitchFamily="34" charset="0"/>
              </a:rPr>
              <a:t>Sistemas de Gestión para Organizaciones Educativas</a:t>
            </a:r>
          </a:p>
          <a:p>
            <a:pPr algn="ctr"/>
            <a:r>
              <a:rPr lang="es-MX" sz="2400" dirty="0">
                <a:solidFill>
                  <a:srgbClr val="002060"/>
                </a:solidFill>
                <a:latin typeface="Georgia" panose="02040502050405020303" pitchFamily="18" charset="0"/>
                <a:cs typeface="Arial" panose="020B0604020202020204" pitchFamily="34" charset="0"/>
              </a:rPr>
              <a:t> ISO 21001:2018</a:t>
            </a:r>
            <a:endParaRPr lang="es-CO" sz="2400" dirty="0">
              <a:solidFill>
                <a:srgbClr val="002060"/>
              </a:solidFill>
              <a:latin typeface="Georgia" panose="02040502050405020303" pitchFamily="18"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0">
            <a:extLst>
              <a:ext uri="{FF2B5EF4-FFF2-40B4-BE49-F238E27FC236}">
                <a16:creationId xmlns:a16="http://schemas.microsoft.com/office/drawing/2014/main" id="{2414DDAE-A7DA-600C-4E90-3972C72E1A39}"/>
              </a:ext>
            </a:extLst>
          </p:cNvPr>
          <p:cNvSpPr txBox="1">
            <a:spLocks/>
          </p:cNvSpPr>
          <p:nvPr/>
        </p:nvSpPr>
        <p:spPr>
          <a:xfrm>
            <a:off x="1231627" y="582870"/>
            <a:ext cx="9728745" cy="359073"/>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1" i="0" kern="120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pPr defTabSz="888376">
              <a:lnSpc>
                <a:spcPts val="2771"/>
              </a:lnSpc>
            </a:pPr>
            <a:r>
              <a:rPr lang="es-CO" sz="2425" dirty="0">
                <a:latin typeface="Georgia" panose="02040502050405020303" pitchFamily="18" charset="0"/>
              </a:rPr>
              <a:t>Principios SGOE</a:t>
            </a:r>
          </a:p>
        </p:txBody>
      </p:sp>
      <p:graphicFrame>
        <p:nvGraphicFramePr>
          <p:cNvPr id="2" name="Diagrama 1">
            <a:extLst>
              <a:ext uri="{FF2B5EF4-FFF2-40B4-BE49-F238E27FC236}">
                <a16:creationId xmlns:a16="http://schemas.microsoft.com/office/drawing/2014/main" id="{51F6984E-781C-9CE9-01AC-77106F41D6B8}"/>
              </a:ext>
            </a:extLst>
          </p:cNvPr>
          <p:cNvGraphicFramePr/>
          <p:nvPr>
            <p:extLst>
              <p:ext uri="{D42A27DB-BD31-4B8C-83A1-F6EECF244321}">
                <p14:modId xmlns:p14="http://schemas.microsoft.com/office/powerpoint/2010/main" val="557103277"/>
              </p:ext>
            </p:extLst>
          </p:nvPr>
        </p:nvGraphicFramePr>
        <p:xfrm>
          <a:off x="1660790" y="1255030"/>
          <a:ext cx="9499297" cy="4661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00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4D65-C7B9-1D4A-221C-9E4A0FC44112}"/>
            </a:ext>
          </a:extLst>
        </p:cNvPr>
        <p:cNvGrpSpPr/>
        <p:nvPr/>
      </p:nvGrpSpPr>
      <p:grpSpPr>
        <a:xfrm>
          <a:off x="0" y="0"/>
          <a:ext cx="0" cy="0"/>
          <a:chOff x="0" y="0"/>
          <a:chExt cx="0" cy="0"/>
        </a:xfrm>
      </p:grpSpPr>
      <p:sp>
        <p:nvSpPr>
          <p:cNvPr id="4" name="Título 10">
            <a:extLst>
              <a:ext uri="{FF2B5EF4-FFF2-40B4-BE49-F238E27FC236}">
                <a16:creationId xmlns:a16="http://schemas.microsoft.com/office/drawing/2014/main" id="{E8F8EA73-472A-967B-F118-83750D80478C}"/>
              </a:ext>
            </a:extLst>
          </p:cNvPr>
          <p:cNvSpPr txBox="1">
            <a:spLocks/>
          </p:cNvSpPr>
          <p:nvPr/>
        </p:nvSpPr>
        <p:spPr>
          <a:xfrm>
            <a:off x="1231627" y="582870"/>
            <a:ext cx="9728745" cy="359073"/>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1" i="0" kern="120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pPr defTabSz="888376">
              <a:lnSpc>
                <a:spcPts val="2771"/>
              </a:lnSpc>
            </a:pPr>
            <a:r>
              <a:rPr lang="es-CO" sz="2425" dirty="0">
                <a:latin typeface="Georgia" panose="02040502050405020303" pitchFamily="18" charset="0"/>
              </a:rPr>
              <a:t>Principios SGOE</a:t>
            </a:r>
          </a:p>
        </p:txBody>
      </p:sp>
      <p:pic>
        <p:nvPicPr>
          <p:cNvPr id="3" name="Imagen 2">
            <a:extLst>
              <a:ext uri="{FF2B5EF4-FFF2-40B4-BE49-F238E27FC236}">
                <a16:creationId xmlns:a16="http://schemas.microsoft.com/office/drawing/2014/main" id="{FACFC6A4-BD73-A63E-C30C-DDE9601FE699}"/>
              </a:ext>
            </a:extLst>
          </p:cNvPr>
          <p:cNvPicPr>
            <a:picLocks noChangeAspect="1"/>
          </p:cNvPicPr>
          <p:nvPr/>
        </p:nvPicPr>
        <p:blipFill>
          <a:blip r:embed="rId2"/>
          <a:stretch>
            <a:fillRect/>
          </a:stretch>
        </p:blipFill>
        <p:spPr>
          <a:xfrm>
            <a:off x="1309864" y="1563235"/>
            <a:ext cx="10156053" cy="3731530"/>
          </a:xfrm>
          <a:prstGeom prst="rect">
            <a:avLst/>
          </a:prstGeom>
        </p:spPr>
      </p:pic>
    </p:spTree>
    <p:extLst>
      <p:ext uri="{BB962C8B-B14F-4D97-AF65-F5344CB8AC3E}">
        <p14:creationId xmlns:p14="http://schemas.microsoft.com/office/powerpoint/2010/main" val="295144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F6446794-596E-DBB7-02E9-FB0BCAD772A5}"/>
              </a:ext>
            </a:extLst>
          </p:cNvPr>
          <p:cNvGraphicFramePr/>
          <p:nvPr>
            <p:extLst>
              <p:ext uri="{D42A27DB-BD31-4B8C-83A1-F6EECF244321}">
                <p14:modId xmlns:p14="http://schemas.microsoft.com/office/powerpoint/2010/main" val="348961196"/>
              </p:ext>
            </p:extLst>
          </p:nvPr>
        </p:nvGraphicFramePr>
        <p:xfrm>
          <a:off x="-481987" y="993877"/>
          <a:ext cx="13464447" cy="5208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6847AB14-53B3-E0D8-765B-51605CC22B5B}"/>
              </a:ext>
            </a:extLst>
          </p:cNvPr>
          <p:cNvGraphicFramePr/>
          <p:nvPr>
            <p:extLst>
              <p:ext uri="{D42A27DB-BD31-4B8C-83A1-F6EECF244321}">
                <p14:modId xmlns:p14="http://schemas.microsoft.com/office/powerpoint/2010/main" val="1659531781"/>
              </p:ext>
            </p:extLst>
          </p:nvPr>
        </p:nvGraphicFramePr>
        <p:xfrm>
          <a:off x="747312" y="2105094"/>
          <a:ext cx="11005850"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a:extLst>
              <a:ext uri="{FF2B5EF4-FFF2-40B4-BE49-F238E27FC236}">
                <a16:creationId xmlns:a16="http://schemas.microsoft.com/office/drawing/2014/main" id="{28CBE98F-3863-FBEE-7EE0-CFA6FB3CD465}"/>
              </a:ext>
            </a:extLst>
          </p:cNvPr>
          <p:cNvGraphicFramePr/>
          <p:nvPr>
            <p:extLst>
              <p:ext uri="{D42A27DB-BD31-4B8C-83A1-F6EECF244321}">
                <p14:modId xmlns:p14="http://schemas.microsoft.com/office/powerpoint/2010/main" val="73531437"/>
              </p:ext>
            </p:extLst>
          </p:nvPr>
        </p:nvGraphicFramePr>
        <p:xfrm>
          <a:off x="515957" y="4740390"/>
          <a:ext cx="11005850" cy="646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ítulo 10">
            <a:extLst>
              <a:ext uri="{FF2B5EF4-FFF2-40B4-BE49-F238E27FC236}">
                <a16:creationId xmlns:a16="http://schemas.microsoft.com/office/drawing/2014/main" id="{FCCFCDE2-6C1A-4CBA-498C-3B4C5525E949}"/>
              </a:ext>
            </a:extLst>
          </p:cNvPr>
          <p:cNvSpPr txBox="1">
            <a:spLocks/>
          </p:cNvSpPr>
          <p:nvPr/>
        </p:nvSpPr>
        <p:spPr>
          <a:xfrm>
            <a:off x="1066374" y="384565"/>
            <a:ext cx="9728745" cy="359073"/>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1" i="0" kern="120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pPr defTabSz="888376">
              <a:lnSpc>
                <a:spcPts val="2771"/>
              </a:lnSpc>
            </a:pPr>
            <a:r>
              <a:rPr lang="es-CO" sz="2425" dirty="0">
                <a:solidFill>
                  <a:schemeClr val="tx1"/>
                </a:solidFill>
                <a:latin typeface="Georgia" panose="02040502050405020303" pitchFamily="18" charset="0"/>
              </a:rPr>
              <a:t>Principios SGOE</a:t>
            </a:r>
          </a:p>
        </p:txBody>
      </p:sp>
    </p:spTree>
    <p:extLst>
      <p:ext uri="{BB962C8B-B14F-4D97-AF65-F5344CB8AC3E}">
        <p14:creationId xmlns:p14="http://schemas.microsoft.com/office/powerpoint/2010/main" val="386577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8EDA9EC-57BD-6A9E-72D1-56E07882EBEE}"/>
              </a:ext>
            </a:extLst>
          </p:cNvPr>
          <p:cNvGraphicFramePr/>
          <p:nvPr>
            <p:extLst>
              <p:ext uri="{D42A27DB-BD31-4B8C-83A1-F6EECF244321}">
                <p14:modId xmlns:p14="http://schemas.microsoft.com/office/powerpoint/2010/main" val="3831543585"/>
              </p:ext>
            </p:extLst>
          </p:nvPr>
        </p:nvGraphicFramePr>
        <p:xfrm>
          <a:off x="-673866" y="1093795"/>
          <a:ext cx="12131408" cy="487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0">
            <a:extLst>
              <a:ext uri="{FF2B5EF4-FFF2-40B4-BE49-F238E27FC236}">
                <a16:creationId xmlns:a16="http://schemas.microsoft.com/office/drawing/2014/main" id="{AFE28241-9C53-8072-32E6-7D3019B99D80}"/>
              </a:ext>
            </a:extLst>
          </p:cNvPr>
          <p:cNvSpPr txBox="1">
            <a:spLocks/>
          </p:cNvSpPr>
          <p:nvPr/>
        </p:nvSpPr>
        <p:spPr>
          <a:xfrm>
            <a:off x="901121" y="351516"/>
            <a:ext cx="9728745" cy="359073"/>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1" i="0" kern="120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pPr defTabSz="888376">
              <a:lnSpc>
                <a:spcPts val="2771"/>
              </a:lnSpc>
            </a:pPr>
            <a:r>
              <a:rPr lang="es-CO" sz="2425" dirty="0">
                <a:latin typeface="Georgia" panose="02040502050405020303" pitchFamily="18" charset="0"/>
              </a:rPr>
              <a:t>Principios SGOE</a:t>
            </a:r>
          </a:p>
        </p:txBody>
      </p:sp>
    </p:spTree>
    <p:extLst>
      <p:ext uri="{BB962C8B-B14F-4D97-AF65-F5344CB8AC3E}">
        <p14:creationId xmlns:p14="http://schemas.microsoft.com/office/powerpoint/2010/main" val="246045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9A1BD96-E529-4277-7ADF-B4B8A5614E7A}"/>
              </a:ext>
            </a:extLst>
          </p:cNvPr>
          <p:cNvSpPr txBox="1"/>
          <p:nvPr/>
        </p:nvSpPr>
        <p:spPr>
          <a:xfrm>
            <a:off x="2967209" y="671044"/>
            <a:ext cx="10485120" cy="400110"/>
          </a:xfrm>
          <a:prstGeom prst="rect">
            <a:avLst/>
          </a:prstGeom>
          <a:noFill/>
        </p:spPr>
        <p:txBody>
          <a:bodyPr wrap="square">
            <a:spAutoFit/>
          </a:bodyPr>
          <a:lstStyle/>
          <a:p>
            <a:r>
              <a:rPr lang="es-CO" sz="2000" b="1" kern="0" dirty="0">
                <a:latin typeface="Georgia" panose="02040502050405020303" pitchFamily="18" charset="0"/>
                <a:ea typeface="Times New Roman" panose="02020603050405020304" pitchFamily="18" charset="0"/>
                <a:cs typeface="Times New Roman" panose="02020603050405020304" pitchFamily="18" charset="0"/>
              </a:rPr>
              <a:t>A</a:t>
            </a:r>
            <a:r>
              <a:rPr lang="es-CO" sz="2000" b="1" kern="0" dirty="0">
                <a:effectLst/>
                <a:latin typeface="Georgia" panose="02040502050405020303" pitchFamily="18" charset="0"/>
                <a:ea typeface="Times New Roman" panose="02020603050405020304" pitchFamily="18" charset="0"/>
                <a:cs typeface="Times New Roman" panose="02020603050405020304" pitchFamily="18" charset="0"/>
              </a:rPr>
              <a:t>seguramiento de </a:t>
            </a:r>
            <a:r>
              <a:rPr lang="es-CO" sz="2000" b="1" kern="0" dirty="0">
                <a:latin typeface="Georgia" panose="02040502050405020303" pitchFamily="18" charset="0"/>
                <a:ea typeface="Times New Roman" panose="02020603050405020304" pitchFamily="18" charset="0"/>
                <a:cs typeface="Times New Roman" panose="02020603050405020304" pitchFamily="18" charset="0"/>
              </a:rPr>
              <a:t>u</a:t>
            </a:r>
            <a:r>
              <a:rPr lang="es-CO" sz="2000" b="1" kern="0" dirty="0">
                <a:effectLst/>
                <a:latin typeface="Georgia" panose="02040502050405020303" pitchFamily="18" charset="0"/>
                <a:ea typeface="Times New Roman" panose="02020603050405020304" pitchFamily="18" charset="0"/>
                <a:cs typeface="Times New Roman" panose="02020603050405020304" pitchFamily="18" charset="0"/>
              </a:rPr>
              <a:t>n ambiente educativo, Pertinente y </a:t>
            </a:r>
            <a:r>
              <a:rPr lang="es-CO" sz="2000" b="1" kern="0" dirty="0">
                <a:latin typeface="Georgia" panose="02040502050405020303" pitchFamily="18" charset="0"/>
                <a:ea typeface="Times New Roman" panose="02020603050405020304" pitchFamily="18" charset="0"/>
                <a:cs typeface="Times New Roman" panose="02020603050405020304" pitchFamily="18" charset="0"/>
              </a:rPr>
              <a:t>d</a:t>
            </a:r>
            <a:r>
              <a:rPr lang="es-CO" sz="2000" b="1" kern="0" dirty="0">
                <a:effectLst/>
                <a:latin typeface="Georgia" panose="02040502050405020303" pitchFamily="18" charset="0"/>
                <a:ea typeface="Times New Roman" panose="02020603050405020304" pitchFamily="18" charset="0"/>
                <a:cs typeface="Times New Roman" panose="02020603050405020304" pitchFamily="18" charset="0"/>
              </a:rPr>
              <a:t>e Calidad</a:t>
            </a:r>
            <a:endParaRPr lang="es-CO" sz="2000" b="1" dirty="0"/>
          </a:p>
        </p:txBody>
      </p:sp>
      <p:sp>
        <p:nvSpPr>
          <p:cNvPr id="4" name="CuadroTexto 3">
            <a:extLst>
              <a:ext uri="{FF2B5EF4-FFF2-40B4-BE49-F238E27FC236}">
                <a16:creationId xmlns:a16="http://schemas.microsoft.com/office/drawing/2014/main" id="{FC47B9E5-A8FD-6387-9DFE-D0D9D2B7CDD3}"/>
              </a:ext>
            </a:extLst>
          </p:cNvPr>
          <p:cNvSpPr txBox="1"/>
          <p:nvPr/>
        </p:nvSpPr>
        <p:spPr>
          <a:xfrm>
            <a:off x="554515" y="1674563"/>
            <a:ext cx="11082969" cy="4093428"/>
          </a:xfrm>
          <a:prstGeom prst="rect">
            <a:avLst/>
          </a:prstGeom>
          <a:solidFill>
            <a:schemeClr val="bg1">
              <a:lumMod val="95000"/>
            </a:schemeClr>
          </a:solidFill>
          <a:ln w="28575">
            <a:solidFill>
              <a:srgbClr val="204172"/>
            </a:solidFill>
          </a:ln>
        </p:spPr>
        <p:txBody>
          <a:bodyPr wrap="square">
            <a:spAutoFit/>
          </a:bodyPr>
          <a:lstStyle/>
          <a:p>
            <a:pPr marL="285750" indent="-285750">
              <a:buFont typeface="Wingdings" panose="05000000000000000000" pitchFamily="2" charset="2"/>
              <a:buChar char="Ø"/>
            </a:pPr>
            <a:r>
              <a:rPr lang="es-MX" sz="2000" dirty="0">
                <a:latin typeface="Georgia" panose="02040502050405020303" pitchFamily="18" charset="0"/>
              </a:rPr>
              <a:t>Diseño de programas </a:t>
            </a:r>
          </a:p>
          <a:p>
            <a:pPr marL="285750" indent="-285750">
              <a:buFont typeface="Wingdings" panose="05000000000000000000" pitchFamily="2" charset="2"/>
              <a:buChar char="Ø"/>
            </a:pPr>
            <a:r>
              <a:rPr lang="es-MX" sz="2000" dirty="0">
                <a:latin typeface="Georgia" panose="02040502050405020303" pitchFamily="18" charset="0"/>
              </a:rPr>
              <a:t>Diseño y evaluación curricular</a:t>
            </a:r>
          </a:p>
          <a:p>
            <a:pPr marL="285750" indent="-285750">
              <a:buFont typeface="Wingdings" panose="05000000000000000000" pitchFamily="2" charset="2"/>
              <a:buChar char="Ø"/>
            </a:pPr>
            <a:r>
              <a:rPr lang="es-MX" sz="2000" dirty="0">
                <a:latin typeface="Georgia" panose="02040502050405020303" pitchFamily="18" charset="0"/>
              </a:rPr>
              <a:t>Currículo de pertinencia y a la vanguardia de los requerimientos del mundo globalizado</a:t>
            </a:r>
          </a:p>
          <a:p>
            <a:pPr marL="285750" indent="-285750">
              <a:buFont typeface="Wingdings" panose="05000000000000000000" pitchFamily="2" charset="2"/>
              <a:buChar char="Ø"/>
            </a:pPr>
            <a:r>
              <a:rPr lang="es-MX" sz="2000" dirty="0">
                <a:latin typeface="Georgia" panose="02040502050405020303" pitchFamily="18" charset="0"/>
              </a:rPr>
              <a:t>Perfiles y la cualificación docente, </a:t>
            </a:r>
          </a:p>
          <a:p>
            <a:pPr marL="285750" indent="-285750">
              <a:buFont typeface="Wingdings" panose="05000000000000000000" pitchFamily="2" charset="2"/>
              <a:buChar char="Ø"/>
            </a:pPr>
            <a:r>
              <a:rPr lang="es-MX" sz="2000" dirty="0">
                <a:latin typeface="Georgia" panose="02040502050405020303" pitchFamily="18" charset="0"/>
              </a:rPr>
              <a:t>Modelos pedagógicos y de enseñanza, </a:t>
            </a:r>
          </a:p>
          <a:p>
            <a:pPr marL="285750" indent="-285750">
              <a:buFont typeface="Wingdings" panose="05000000000000000000" pitchFamily="2" charset="2"/>
              <a:buChar char="Ø"/>
            </a:pPr>
            <a:r>
              <a:rPr lang="es-MX" sz="2000" dirty="0">
                <a:latin typeface="Georgia" panose="02040502050405020303" pitchFamily="18" charset="0"/>
              </a:rPr>
              <a:t>Procesos de inclusión, acceso y equidad en la educación, </a:t>
            </a:r>
          </a:p>
          <a:p>
            <a:pPr marL="285750" indent="-285750">
              <a:buFont typeface="Wingdings" panose="05000000000000000000" pitchFamily="2" charset="2"/>
              <a:buChar char="Ø"/>
            </a:pPr>
            <a:r>
              <a:rPr lang="es-MX" sz="2000" dirty="0">
                <a:latin typeface="Georgia" panose="02040502050405020303" pitchFamily="18" charset="0"/>
              </a:rPr>
              <a:t>Procesos de Autoevaluación</a:t>
            </a:r>
          </a:p>
          <a:p>
            <a:pPr marL="285750" indent="-285750">
              <a:buFont typeface="Wingdings" panose="05000000000000000000" pitchFamily="2" charset="2"/>
              <a:buChar char="Ø"/>
            </a:pPr>
            <a:r>
              <a:rPr lang="es-MX" sz="2000" dirty="0">
                <a:latin typeface="Georgia" panose="02040502050405020303" pitchFamily="18" charset="0"/>
              </a:rPr>
              <a:t>Gestión de las relaciones, </a:t>
            </a:r>
          </a:p>
          <a:p>
            <a:pPr marL="285750" indent="-285750">
              <a:buFont typeface="Wingdings" panose="05000000000000000000" pitchFamily="2" charset="2"/>
              <a:buChar char="Ø"/>
            </a:pPr>
            <a:r>
              <a:rPr lang="es-MX" sz="2000" dirty="0">
                <a:latin typeface="Georgia" panose="02040502050405020303" pitchFamily="18" charset="0"/>
              </a:rPr>
              <a:t>Conducta ética,</a:t>
            </a:r>
          </a:p>
          <a:p>
            <a:pPr marL="285750" indent="-285750">
              <a:buFont typeface="Wingdings" panose="05000000000000000000" pitchFamily="2" charset="2"/>
              <a:buChar char="Ø"/>
            </a:pPr>
            <a:r>
              <a:rPr lang="es-MX" sz="2000" dirty="0">
                <a:latin typeface="Georgia" panose="02040502050405020303" pitchFamily="18" charset="0"/>
              </a:rPr>
              <a:t>Seguridad del estudiante, la infraestructura y los ambientes para el aprendizaje</a:t>
            </a:r>
          </a:p>
          <a:p>
            <a:pPr marL="285750" indent="-285750">
              <a:buFont typeface="Wingdings" panose="05000000000000000000" pitchFamily="2" charset="2"/>
              <a:buChar char="Ø"/>
            </a:pPr>
            <a:r>
              <a:rPr lang="es-MX" sz="2000" dirty="0">
                <a:latin typeface="Georgia" panose="02040502050405020303" pitchFamily="18" charset="0"/>
              </a:rPr>
              <a:t>Monitoreo de los índices de deserción y promoción, </a:t>
            </a:r>
          </a:p>
          <a:p>
            <a:pPr marL="285750" indent="-285750">
              <a:buFont typeface="Wingdings" panose="05000000000000000000" pitchFamily="2" charset="2"/>
              <a:buChar char="Ø"/>
            </a:pPr>
            <a:r>
              <a:rPr lang="es-MX" sz="2000" dirty="0">
                <a:latin typeface="Georgia" panose="02040502050405020303" pitchFamily="18" charset="0"/>
              </a:rPr>
              <a:t>Monitoreo de los índices de  empleabilidad de los egresados</a:t>
            </a:r>
          </a:p>
          <a:p>
            <a:pPr marL="285750" indent="-285750">
              <a:buFont typeface="Wingdings" panose="05000000000000000000" pitchFamily="2" charset="2"/>
              <a:buChar char="Ø"/>
            </a:pPr>
            <a:r>
              <a:rPr lang="es-MX" sz="2000" dirty="0">
                <a:latin typeface="Georgia" panose="02040502050405020303" pitchFamily="18" charset="0"/>
              </a:rPr>
              <a:t>Avances en investigación</a:t>
            </a:r>
            <a:endParaRPr lang="es-CO" sz="2000" dirty="0">
              <a:latin typeface="Georgia" panose="02040502050405020303" pitchFamily="18" charset="0"/>
            </a:endParaRPr>
          </a:p>
        </p:txBody>
      </p:sp>
    </p:spTree>
    <p:extLst>
      <p:ext uri="{BB962C8B-B14F-4D97-AF65-F5344CB8AC3E}">
        <p14:creationId xmlns:p14="http://schemas.microsoft.com/office/powerpoint/2010/main" val="190993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DA6AA-8979-B553-0B36-0A1000AD935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1512933-C935-7F4E-1D0D-7C294572F9AF}"/>
              </a:ext>
            </a:extLst>
          </p:cNvPr>
          <p:cNvSpPr txBox="1"/>
          <p:nvPr/>
        </p:nvSpPr>
        <p:spPr>
          <a:xfrm>
            <a:off x="8215094" y="525764"/>
            <a:ext cx="4759287" cy="407804"/>
          </a:xfrm>
          <a:prstGeom prst="rect">
            <a:avLst/>
          </a:prstGeom>
          <a:noFill/>
        </p:spPr>
        <p:txBody>
          <a:bodyPr wrap="square">
            <a:spAutoFit/>
          </a:bodyPr>
          <a:lstStyle/>
          <a:p>
            <a:pPr>
              <a:lnSpc>
                <a:spcPct val="107000"/>
              </a:lnSpc>
              <a:spcAft>
                <a:spcPts val="800"/>
              </a:spcAft>
            </a:pPr>
            <a:r>
              <a:rPr lang="es-CO" sz="2000" b="1" kern="180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Monitoreo al SGEO</a:t>
            </a:r>
            <a:endParaRPr lang="es-CO"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A95810B-E3EE-5FC6-9D57-817340E1956D}"/>
              </a:ext>
            </a:extLst>
          </p:cNvPr>
          <p:cNvSpPr txBox="1"/>
          <p:nvPr/>
        </p:nvSpPr>
        <p:spPr>
          <a:xfrm>
            <a:off x="1597262" y="1781147"/>
            <a:ext cx="8997476" cy="2353080"/>
          </a:xfrm>
          <a:prstGeom prst="rect">
            <a:avLst/>
          </a:prstGeom>
          <a:solidFill>
            <a:schemeClr val="bg1">
              <a:lumMod val="95000"/>
            </a:schemeClr>
          </a:solidFill>
          <a:ln w="28575">
            <a:solidFill>
              <a:srgbClr val="203862"/>
            </a:solidFill>
          </a:ln>
        </p:spPr>
        <p:txBody>
          <a:bodyPr wrap="square">
            <a:sp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es-CO" sz="2000" kern="0" dirty="0">
                <a:effectLst/>
                <a:latin typeface="Georgia" panose="02040502050405020303" pitchFamily="18" charset="0"/>
                <a:ea typeface="Times New Roman" panose="02020603050405020304" pitchFamily="18" charset="0"/>
                <a:cs typeface="Times New Roman" panose="02020603050405020304" pitchFamily="18" charset="0"/>
              </a:rPr>
              <a:t>Monitorear la satisfacción de todas las partes interesadas.</a:t>
            </a:r>
            <a:endParaRPr lang="es-CO" sz="20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s-CO" sz="2000" kern="0" dirty="0">
                <a:effectLst/>
                <a:latin typeface="Georgia" panose="02040502050405020303" pitchFamily="18" charset="0"/>
                <a:ea typeface="Times New Roman" panose="02020603050405020304" pitchFamily="18" charset="0"/>
                <a:cs typeface="Times New Roman" panose="02020603050405020304" pitchFamily="18" charset="0"/>
              </a:rPr>
              <a:t>Gestionar las quejas.</a:t>
            </a:r>
            <a:endParaRPr lang="es-CO" sz="2000" kern="100" dirty="0">
              <a:effectLst/>
              <a:latin typeface="Georgia" panose="02040502050405020303" pitchFamily="18" charset="0"/>
              <a:ea typeface="Aptos" panose="020B0004020202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s-CO" sz="2000" kern="0" dirty="0">
                <a:effectLst/>
                <a:latin typeface="Georgia" panose="02040502050405020303" pitchFamily="18" charset="0"/>
                <a:ea typeface="Times New Roman" panose="02020603050405020304" pitchFamily="18" charset="0"/>
                <a:cs typeface="Times New Roman" panose="02020603050405020304" pitchFamily="18" charset="0"/>
              </a:rPr>
              <a:t>Recolectar la retroalimentación en cuanto a la eficacia de los programas educativos.</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s-MX" sz="2000" kern="0" dirty="0">
                <a:effectLst/>
                <a:latin typeface="Georgia" panose="02040502050405020303" pitchFamily="18" charset="0"/>
                <a:ea typeface="Times New Roman" panose="02020603050405020304" pitchFamily="18" charset="0"/>
                <a:cs typeface="Times New Roman" panose="02020603050405020304" pitchFamily="18" charset="0"/>
              </a:rPr>
              <a:t>Recolectar la retroalimentación en cuanto al impacto de la universidad en la sociedad.</a:t>
            </a:r>
          </a:p>
        </p:txBody>
      </p:sp>
    </p:spTree>
    <p:extLst>
      <p:ext uri="{BB962C8B-B14F-4D97-AF65-F5344CB8AC3E}">
        <p14:creationId xmlns:p14="http://schemas.microsoft.com/office/powerpoint/2010/main" val="294419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175997F-A5FF-7920-E40B-246A45DF954B}"/>
              </a:ext>
            </a:extLst>
          </p:cNvPr>
          <p:cNvSpPr txBox="1"/>
          <p:nvPr/>
        </p:nvSpPr>
        <p:spPr>
          <a:xfrm>
            <a:off x="1785254" y="1079862"/>
            <a:ext cx="9100459" cy="4939814"/>
          </a:xfrm>
          <a:prstGeom prst="rect">
            <a:avLst/>
          </a:prstGeom>
          <a:solidFill>
            <a:schemeClr val="bg1">
              <a:lumMod val="95000"/>
            </a:schemeClr>
          </a:solidFill>
          <a:ln w="28575">
            <a:solidFill>
              <a:srgbClr val="203862"/>
            </a:solidFill>
          </a:ln>
        </p:spPr>
        <p:txBody>
          <a:bodyPr wrap="square">
            <a:spAutoFit/>
          </a:bodyPr>
          <a:lstStyle/>
          <a:p>
            <a:pPr marL="285750" indent="-285750">
              <a:buFont typeface="Wingdings" panose="05000000000000000000" pitchFamily="2" charset="2"/>
              <a:buChar char="v"/>
            </a:pPr>
            <a:r>
              <a:rPr lang="es-MX" sz="1500" dirty="0">
                <a:latin typeface="Georgia" panose="02040502050405020303" pitchFamily="18" charset="0"/>
              </a:rPr>
              <a:t>Definición y documentación de la Oferta de Valor Institucional y por programa</a:t>
            </a:r>
          </a:p>
          <a:p>
            <a:pPr marL="285750" indent="-285750">
              <a:buFont typeface="Wingdings" panose="05000000000000000000" pitchFamily="2" charset="2"/>
              <a:buChar char="v"/>
            </a:pPr>
            <a:r>
              <a:rPr lang="es-MX" sz="1500" dirty="0">
                <a:latin typeface="Georgia" panose="02040502050405020303" pitchFamily="18" charset="0"/>
              </a:rPr>
              <a:t>Identificación de estudiantes con necesidades especiales</a:t>
            </a:r>
          </a:p>
          <a:p>
            <a:pPr marL="285750" indent="-285750">
              <a:buFont typeface="Wingdings" panose="05000000000000000000" pitchFamily="2" charset="2"/>
              <a:buChar char="v"/>
            </a:pPr>
            <a:r>
              <a:rPr lang="es-MX" sz="1500" dirty="0">
                <a:latin typeface="Georgia" panose="02040502050405020303" pitchFamily="18" charset="0"/>
              </a:rPr>
              <a:t>Estrategias pedagógicas para estudiantes con necesidades especiales (condiciones intelectuales, físicas y de comunicación)</a:t>
            </a:r>
          </a:p>
          <a:p>
            <a:pPr marL="285750" indent="-285750">
              <a:buFont typeface="Wingdings" panose="05000000000000000000" pitchFamily="2" charset="2"/>
              <a:buChar char="v"/>
            </a:pPr>
            <a:r>
              <a:rPr lang="es-MX" sz="1500" dirty="0">
                <a:latin typeface="Georgia" panose="02040502050405020303" pitchFamily="18" charset="0"/>
              </a:rPr>
              <a:t>Metodologías pedagógicas Estudiantes a distancia</a:t>
            </a:r>
          </a:p>
          <a:p>
            <a:pPr marL="285750" indent="-285750">
              <a:buFont typeface="Wingdings" panose="05000000000000000000" pitchFamily="2" charset="2"/>
              <a:buChar char="v"/>
            </a:pPr>
            <a:r>
              <a:rPr lang="es-MX" sz="1500" dirty="0">
                <a:latin typeface="Georgia" panose="02040502050405020303" pitchFamily="18" charset="0"/>
              </a:rPr>
              <a:t>Lineamientos de Accesibilidad</a:t>
            </a:r>
          </a:p>
          <a:p>
            <a:pPr marL="285750" indent="-285750">
              <a:buFont typeface="Wingdings" panose="05000000000000000000" pitchFamily="2" charset="2"/>
              <a:buChar char="v"/>
            </a:pPr>
            <a:r>
              <a:rPr lang="es-MX" sz="1500" dirty="0">
                <a:latin typeface="Georgia" panose="02040502050405020303" pitchFamily="18" charset="0"/>
              </a:rPr>
              <a:t>Lineamiento de Equidad </a:t>
            </a:r>
          </a:p>
          <a:p>
            <a:pPr marL="285750" indent="-285750">
              <a:buFont typeface="Wingdings" panose="05000000000000000000" pitchFamily="2" charset="2"/>
              <a:buChar char="v"/>
            </a:pPr>
            <a:r>
              <a:rPr lang="es-MX" sz="1500" dirty="0">
                <a:latin typeface="Georgia" panose="02040502050405020303" pitchFamily="18" charset="0"/>
              </a:rPr>
              <a:t>Metodología de enseñanza y aprendizaje centrada en el estudiante</a:t>
            </a:r>
          </a:p>
          <a:p>
            <a:pPr marL="285750" indent="-285750">
              <a:buFont typeface="Wingdings" panose="05000000000000000000" pitchFamily="2" charset="2"/>
              <a:buChar char="v"/>
            </a:pPr>
            <a:r>
              <a:rPr lang="es-MX" sz="1500" dirty="0">
                <a:latin typeface="Georgia" panose="02040502050405020303" pitchFamily="18" charset="0"/>
              </a:rPr>
              <a:t>Criterios de evaluación de aprendizaje a los estudiantes y a los estudiantes con necesidades especiales</a:t>
            </a:r>
          </a:p>
          <a:p>
            <a:pPr marL="285750" indent="-285750">
              <a:buFont typeface="Wingdings" panose="05000000000000000000" pitchFamily="2" charset="2"/>
              <a:buChar char="v"/>
            </a:pPr>
            <a:r>
              <a:rPr lang="es-MX" sz="1500" dirty="0">
                <a:latin typeface="Georgia" panose="02040502050405020303" pitchFamily="18" charset="0"/>
              </a:rPr>
              <a:t>Política curricular</a:t>
            </a:r>
          </a:p>
          <a:p>
            <a:pPr marL="285750" indent="-285750">
              <a:buFont typeface="Wingdings" panose="05000000000000000000" pitchFamily="2" charset="2"/>
              <a:buChar char="v"/>
            </a:pPr>
            <a:r>
              <a:rPr lang="es-MX" sz="1500" dirty="0">
                <a:latin typeface="Georgia" panose="02040502050405020303" pitchFamily="18" charset="0"/>
              </a:rPr>
              <a:t>Definición y seguimiento a los resultados de aprendizaje</a:t>
            </a:r>
          </a:p>
          <a:p>
            <a:pPr marL="285750" indent="-285750">
              <a:buFont typeface="Wingdings" panose="05000000000000000000" pitchFamily="2" charset="2"/>
              <a:buChar char="v"/>
            </a:pPr>
            <a:r>
              <a:rPr lang="es-MX" sz="1500" dirty="0">
                <a:latin typeface="Georgia" panose="02040502050405020303" pitchFamily="18" charset="0"/>
              </a:rPr>
              <a:t>Identificación de necesidades y expectativas de Docentes</a:t>
            </a:r>
          </a:p>
          <a:p>
            <a:pPr marL="285750" indent="-285750">
              <a:buFont typeface="Wingdings" panose="05000000000000000000" pitchFamily="2" charset="2"/>
              <a:buChar char="v"/>
            </a:pPr>
            <a:r>
              <a:rPr lang="es-MX" sz="1500" dirty="0">
                <a:latin typeface="Georgia" panose="02040502050405020303" pitchFamily="18" charset="0"/>
              </a:rPr>
              <a:t>Medición de percepción de docentes</a:t>
            </a:r>
          </a:p>
          <a:p>
            <a:pPr marL="285750" indent="-285750">
              <a:buFont typeface="Wingdings" panose="05000000000000000000" pitchFamily="2" charset="2"/>
              <a:buChar char="v"/>
            </a:pPr>
            <a:r>
              <a:rPr lang="es-MX" sz="1500" dirty="0">
                <a:latin typeface="Georgia" panose="02040502050405020303" pitchFamily="18" charset="0"/>
              </a:rPr>
              <a:t>Sistema de Evaluación docente</a:t>
            </a:r>
          </a:p>
          <a:p>
            <a:pPr marL="285750" indent="-285750">
              <a:buFont typeface="Wingdings" panose="05000000000000000000" pitchFamily="2" charset="2"/>
              <a:buChar char="v"/>
            </a:pPr>
            <a:r>
              <a:rPr lang="es-MX" sz="1500" dirty="0">
                <a:latin typeface="Georgia" panose="02040502050405020303" pitchFamily="18" charset="0"/>
              </a:rPr>
              <a:t>Planes de acción a partir de resultados de evaluación docente</a:t>
            </a:r>
          </a:p>
          <a:p>
            <a:pPr marL="285750" indent="-285750">
              <a:buFont typeface="Wingdings" panose="05000000000000000000" pitchFamily="2" charset="2"/>
              <a:buChar char="v"/>
            </a:pPr>
            <a:r>
              <a:rPr lang="es-MX" sz="1500" dirty="0">
                <a:latin typeface="Georgia" panose="02040502050405020303" pitchFamily="18" charset="0"/>
              </a:rPr>
              <a:t>Planes de capacitación y formación docentes</a:t>
            </a:r>
          </a:p>
          <a:p>
            <a:pPr marL="285750" indent="-285750">
              <a:buFont typeface="Wingdings" panose="05000000000000000000" pitchFamily="2" charset="2"/>
              <a:buChar char="v"/>
            </a:pPr>
            <a:r>
              <a:rPr lang="es-MX" sz="1500" dirty="0">
                <a:latin typeface="Georgia" panose="02040502050405020303" pitchFamily="18" charset="0"/>
              </a:rPr>
              <a:t>Competencia de  docentes que se interactúan con estudiantes de necesidades especiales</a:t>
            </a:r>
          </a:p>
          <a:p>
            <a:pPr marL="285750" indent="-285750">
              <a:buFont typeface="Wingdings" panose="05000000000000000000" pitchFamily="2" charset="2"/>
              <a:buChar char="v"/>
            </a:pPr>
            <a:r>
              <a:rPr lang="es-MX" sz="1500" dirty="0">
                <a:latin typeface="Georgia" panose="02040502050405020303" pitchFamily="18" charset="0"/>
              </a:rPr>
              <a:t>Gestión del conocimiento como recurso </a:t>
            </a:r>
          </a:p>
          <a:p>
            <a:pPr marL="285750" indent="-285750">
              <a:buFont typeface="Wingdings" panose="05000000000000000000" pitchFamily="2" charset="2"/>
              <a:buChar char="v"/>
            </a:pPr>
            <a:r>
              <a:rPr lang="es-MX" sz="1500" dirty="0">
                <a:latin typeface="Georgia" panose="02040502050405020303" pitchFamily="18" charset="0"/>
              </a:rPr>
              <a:t>Estrategias de intercambio de conocimiento entre docentes e investigadores</a:t>
            </a:r>
          </a:p>
          <a:p>
            <a:pPr marL="285750" indent="-285750">
              <a:buFont typeface="Wingdings" panose="05000000000000000000" pitchFamily="2" charset="2"/>
              <a:buChar char="v"/>
            </a:pPr>
            <a:r>
              <a:rPr lang="es-MX" sz="1500" dirty="0">
                <a:latin typeface="Georgia" panose="02040502050405020303" pitchFamily="18" charset="0"/>
              </a:rPr>
              <a:t>Estrategias de Interacción entre docentes para compartir conocimiento</a:t>
            </a:r>
          </a:p>
          <a:p>
            <a:pPr marL="285750" indent="-285750">
              <a:buFont typeface="Wingdings" panose="05000000000000000000" pitchFamily="2" charset="2"/>
              <a:buChar char="v"/>
            </a:pPr>
            <a:r>
              <a:rPr lang="es-MX" sz="1500" dirty="0">
                <a:latin typeface="Georgia" panose="02040502050405020303" pitchFamily="18" charset="0"/>
              </a:rPr>
              <a:t>Estrategias para la actualización de los Recursos de Aprendizaje</a:t>
            </a:r>
          </a:p>
        </p:txBody>
      </p:sp>
      <p:sp>
        <p:nvSpPr>
          <p:cNvPr id="9" name="CuadroTexto 8">
            <a:extLst>
              <a:ext uri="{FF2B5EF4-FFF2-40B4-BE49-F238E27FC236}">
                <a16:creationId xmlns:a16="http://schemas.microsoft.com/office/drawing/2014/main" id="{43D36160-B1F3-334D-88E9-8EA3D40A8104}"/>
              </a:ext>
            </a:extLst>
          </p:cNvPr>
          <p:cNvSpPr txBox="1"/>
          <p:nvPr/>
        </p:nvSpPr>
        <p:spPr>
          <a:xfrm>
            <a:off x="6244047" y="411464"/>
            <a:ext cx="6326200" cy="407804"/>
          </a:xfrm>
          <a:prstGeom prst="rect">
            <a:avLst/>
          </a:prstGeom>
          <a:noFill/>
        </p:spPr>
        <p:txBody>
          <a:bodyPr wrap="square">
            <a:spAutoFit/>
          </a:bodyPr>
          <a:lstStyle/>
          <a:p>
            <a:pPr>
              <a:lnSpc>
                <a:spcPct val="107000"/>
              </a:lnSpc>
              <a:spcAft>
                <a:spcPts val="800"/>
              </a:spcAft>
            </a:pPr>
            <a:r>
              <a:rPr lang="es-CO" sz="2000" b="1" kern="180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Temas académicos relevantes SGEO</a:t>
            </a:r>
            <a:endParaRPr lang="es-CO"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3707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F8BE1F-8D66-801A-8567-377C30DD62BF}"/>
              </a:ext>
            </a:extLst>
          </p:cNvPr>
          <p:cNvSpPr txBox="1"/>
          <p:nvPr/>
        </p:nvSpPr>
        <p:spPr>
          <a:xfrm>
            <a:off x="6444342" y="367177"/>
            <a:ext cx="5900273" cy="407804"/>
          </a:xfrm>
          <a:prstGeom prst="rect">
            <a:avLst/>
          </a:prstGeom>
          <a:noFill/>
        </p:spPr>
        <p:txBody>
          <a:bodyPr wrap="square">
            <a:spAutoFit/>
          </a:bodyPr>
          <a:lstStyle/>
          <a:p>
            <a:pPr>
              <a:lnSpc>
                <a:spcPct val="107000"/>
              </a:lnSpc>
              <a:spcAft>
                <a:spcPts val="800"/>
              </a:spcAft>
            </a:pPr>
            <a:r>
              <a:rPr lang="es-CO" sz="2000" b="1" kern="180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Anexo  C Partes Interesadas SGEO</a:t>
            </a:r>
            <a:endParaRPr lang="es-CO"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58D482BE-72EC-B7B2-BFD3-2DD5B04A2E85}"/>
              </a:ext>
            </a:extLst>
          </p:cNvPr>
          <p:cNvGraphicFramePr/>
          <p:nvPr>
            <p:extLst>
              <p:ext uri="{D42A27DB-BD31-4B8C-83A1-F6EECF244321}">
                <p14:modId xmlns:p14="http://schemas.microsoft.com/office/powerpoint/2010/main" val="2240814871"/>
              </p:ext>
            </p:extLst>
          </p:nvPr>
        </p:nvGraphicFramePr>
        <p:xfrm>
          <a:off x="975360" y="946632"/>
          <a:ext cx="9335589" cy="534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392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1BEB752C-0185-F798-E57F-2FD7D7278315}"/>
              </a:ext>
            </a:extLst>
          </p:cNvPr>
          <p:cNvGraphicFramePr/>
          <p:nvPr>
            <p:extLst>
              <p:ext uri="{D42A27DB-BD31-4B8C-83A1-F6EECF244321}">
                <p14:modId xmlns:p14="http://schemas.microsoft.com/office/powerpoint/2010/main" val="3424405210"/>
              </p:ext>
            </p:extLst>
          </p:nvPr>
        </p:nvGraphicFramePr>
        <p:xfrm>
          <a:off x="353786" y="1113610"/>
          <a:ext cx="4740729" cy="4801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ECFDA2FE-521E-6696-7E79-1B4D786E72D2}"/>
              </a:ext>
            </a:extLst>
          </p:cNvPr>
          <p:cNvSpPr txBox="1"/>
          <p:nvPr/>
        </p:nvSpPr>
        <p:spPr>
          <a:xfrm>
            <a:off x="6417129" y="444122"/>
            <a:ext cx="4528673" cy="407804"/>
          </a:xfrm>
          <a:prstGeom prst="rect">
            <a:avLst/>
          </a:prstGeom>
          <a:noFill/>
        </p:spPr>
        <p:txBody>
          <a:bodyPr wrap="square">
            <a:spAutoFit/>
          </a:bodyPr>
          <a:lstStyle/>
          <a:p>
            <a:pPr>
              <a:lnSpc>
                <a:spcPct val="107000"/>
              </a:lnSpc>
              <a:spcAft>
                <a:spcPts val="800"/>
              </a:spcAft>
            </a:pPr>
            <a:r>
              <a:rPr lang="es-CO" sz="2000" b="1" kern="1800" dirty="0">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Anexo  E Mediciones SGEO</a:t>
            </a:r>
            <a:endParaRPr lang="es-CO" sz="1200" b="1"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7BC99926-E97E-B0BC-F61D-4049CD804822}"/>
              </a:ext>
            </a:extLst>
          </p:cNvPr>
          <p:cNvGraphicFramePr/>
          <p:nvPr>
            <p:extLst>
              <p:ext uri="{D42A27DB-BD31-4B8C-83A1-F6EECF244321}">
                <p14:modId xmlns:p14="http://schemas.microsoft.com/office/powerpoint/2010/main" val="2742470585"/>
              </p:ext>
            </p:extLst>
          </p:nvPr>
        </p:nvGraphicFramePr>
        <p:xfrm>
          <a:off x="5963108" y="1187633"/>
          <a:ext cx="4740729" cy="4801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213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ADAD-616C-1733-AD2C-F49762BFCB95}"/>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7D3333E3-0515-87E8-4F92-8C0BF443A34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29028" b="19520"/>
          <a:stretch/>
        </p:blipFill>
        <p:spPr>
          <a:xfrm>
            <a:off x="0" y="2909672"/>
            <a:ext cx="12192000" cy="3948328"/>
          </a:xfrm>
          <a:prstGeom prst="rect">
            <a:avLst/>
          </a:prstGeom>
        </p:spPr>
      </p:pic>
      <p:sp>
        <p:nvSpPr>
          <p:cNvPr id="8" name="CuadroTexto 7">
            <a:extLst>
              <a:ext uri="{FF2B5EF4-FFF2-40B4-BE49-F238E27FC236}">
                <a16:creationId xmlns:a16="http://schemas.microsoft.com/office/drawing/2014/main" id="{AC2850C9-A4E5-59CE-4B14-723F412530DF}"/>
              </a:ext>
            </a:extLst>
          </p:cNvPr>
          <p:cNvSpPr txBox="1"/>
          <p:nvPr/>
        </p:nvSpPr>
        <p:spPr>
          <a:xfrm>
            <a:off x="414235" y="634977"/>
            <a:ext cx="11561101" cy="2031325"/>
          </a:xfrm>
          <a:prstGeom prst="rect">
            <a:avLst/>
          </a:prstGeom>
          <a:noFill/>
        </p:spPr>
        <p:txBody>
          <a:bodyPr wrap="square" lIns="0" tIns="0" rIns="0" bIns="0" rtlCol="0" anchor="ctr" anchorCtr="0">
            <a:spAutoFit/>
          </a:bodyPr>
          <a:lstStyle/>
          <a:p>
            <a:pPr algn="ctr"/>
            <a:r>
              <a:rPr lang="es-CO" sz="4400" dirty="0">
                <a:solidFill>
                  <a:srgbClr val="00245E"/>
                </a:solidFill>
                <a:latin typeface="Georgia" panose="02040502050405020303" pitchFamily="18" charset="0"/>
                <a:ea typeface="Open Sans" panose="020B0606030504020204" pitchFamily="34" charset="0"/>
                <a:cs typeface="Open Sans" panose="020B0606030504020204" pitchFamily="34" charset="0"/>
                <a:sym typeface="Arimo"/>
              </a:rPr>
              <a:t>Compatibilidad SIG</a:t>
            </a:r>
          </a:p>
          <a:p>
            <a:pPr algn="ctr"/>
            <a:r>
              <a:rPr lang="es-CO" sz="4400" dirty="0">
                <a:solidFill>
                  <a:srgbClr val="00245E"/>
                </a:solidFill>
                <a:latin typeface="Georgia" panose="02040502050405020303" pitchFamily="18" charset="0"/>
                <a:ea typeface="Open Sans" panose="020B0606030504020204" pitchFamily="34" charset="0"/>
                <a:cs typeface="Open Sans" panose="020B0606030504020204" pitchFamily="34" charset="0"/>
                <a:sym typeface="Arimo"/>
              </a:rPr>
              <a:t>&amp; Sistema de Autoevaluación y Aseguramiento de la Calidad</a:t>
            </a:r>
          </a:p>
        </p:txBody>
      </p:sp>
    </p:spTree>
    <p:extLst>
      <p:ext uri="{BB962C8B-B14F-4D97-AF65-F5344CB8AC3E}">
        <p14:creationId xmlns:p14="http://schemas.microsoft.com/office/powerpoint/2010/main" val="21685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982637" y="128215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Google Shape;118;p3">
            <a:extLst>
              <a:ext uri="{FF2B5EF4-FFF2-40B4-BE49-F238E27FC236}">
                <a16:creationId xmlns:a16="http://schemas.microsoft.com/office/drawing/2014/main" id="{CA2EEBA6-A7B1-DB1A-2AAA-A0D7237D3B93}"/>
              </a:ext>
            </a:extLst>
          </p:cNvPr>
          <p:cNvSpPr txBox="1"/>
          <p:nvPr/>
        </p:nvSpPr>
        <p:spPr>
          <a:xfrm>
            <a:off x="6276128" y="4028665"/>
            <a:ext cx="1957187" cy="276959"/>
          </a:xfrm>
          <a:prstGeom prst="rect">
            <a:avLst/>
          </a:prstGeom>
          <a:noFill/>
          <a:ln>
            <a:noFill/>
          </a:ln>
        </p:spPr>
        <p:txBody>
          <a:bodyPr spcFirstLastPara="1" wrap="square" lIns="91425" tIns="45700" rIns="91425" bIns="45700" anchor="t" anchorCtr="0">
            <a:spAutoFit/>
          </a:bodyPr>
          <a:lstStyle>
            <a:defPPr>
              <a:defRPr lang="es-CO"/>
            </a:defPPr>
            <a:lvl1pPr marR="0" lvl="0" indent="0">
              <a:spcBef>
                <a:spcPts val="0"/>
              </a:spcBef>
              <a:spcAft>
                <a:spcPts val="0"/>
              </a:spcAft>
              <a:buNone/>
              <a:defRPr b="0" i="0" u="none" strike="noStrike" cap="none">
                <a:solidFill>
                  <a:schemeClr val="dk1"/>
                </a:solidFill>
                <a:latin typeface="Calibri"/>
                <a:ea typeface="Calibri"/>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F235A"/>
                </a:solidFill>
                <a:effectLst/>
                <a:uLnTx/>
                <a:uFillTx/>
                <a:latin typeface="Calibri"/>
                <a:ea typeface="Calibri"/>
                <a:cs typeface="Calibri"/>
                <a:sym typeface="Calibri"/>
              </a:rPr>
              <a:t>OS – CER508440</a:t>
            </a:r>
            <a:endParaRPr kumimoji="0" sz="1200" b="0" i="0" u="none" strike="noStrike" kern="1200" cap="none" spc="0" normalizeH="0" baseline="0" noProof="0" dirty="0">
              <a:ln>
                <a:noFill/>
              </a:ln>
              <a:solidFill>
                <a:srgbClr val="0F235A"/>
              </a:solidFill>
              <a:effectLst/>
              <a:uLnTx/>
              <a:uFillTx/>
              <a:latin typeface="Calibri"/>
              <a:ea typeface="Calibri"/>
              <a:cs typeface="Calibri"/>
              <a:sym typeface="Calibri"/>
            </a:endParaRPr>
          </a:p>
        </p:txBody>
      </p:sp>
      <p:pic>
        <p:nvPicPr>
          <p:cNvPr id="6" name="Google Shape;117;p3">
            <a:extLst>
              <a:ext uri="{FF2B5EF4-FFF2-40B4-BE49-F238E27FC236}">
                <a16:creationId xmlns:a16="http://schemas.microsoft.com/office/drawing/2014/main" id="{E8DE8319-90EB-1EF2-2A7C-25E2B78AA413}"/>
              </a:ext>
            </a:extLst>
          </p:cNvPr>
          <p:cNvPicPr preferRelativeResize="0"/>
          <p:nvPr/>
        </p:nvPicPr>
        <p:blipFill rotWithShape="1">
          <a:blip r:embed="rId7">
            <a:alphaModFix/>
          </a:blip>
          <a:srcRect b="14107"/>
          <a:stretch/>
        </p:blipFill>
        <p:spPr>
          <a:xfrm>
            <a:off x="6978849" y="2902287"/>
            <a:ext cx="1076077" cy="1042706"/>
          </a:xfrm>
          <a:prstGeom prst="rect">
            <a:avLst/>
          </a:prstGeom>
          <a:noFill/>
          <a:ln>
            <a:noFill/>
          </a:ln>
        </p:spPr>
      </p:pic>
      <p:pic>
        <p:nvPicPr>
          <p:cNvPr id="7" name="Google Shape;116;p3">
            <a:extLst>
              <a:ext uri="{FF2B5EF4-FFF2-40B4-BE49-F238E27FC236}">
                <a16:creationId xmlns:a16="http://schemas.microsoft.com/office/drawing/2014/main" id="{8B972B7E-C8C1-A4E2-80D0-BE6962989AB2}"/>
              </a:ext>
            </a:extLst>
          </p:cNvPr>
          <p:cNvPicPr preferRelativeResize="0"/>
          <p:nvPr/>
        </p:nvPicPr>
        <p:blipFill rotWithShape="1">
          <a:blip r:embed="rId8">
            <a:alphaModFix/>
          </a:blip>
          <a:srcRect/>
          <a:stretch/>
        </p:blipFill>
        <p:spPr>
          <a:xfrm>
            <a:off x="6011638" y="2807826"/>
            <a:ext cx="906419" cy="1263322"/>
          </a:xfrm>
          <a:prstGeom prst="rect">
            <a:avLst/>
          </a:prstGeom>
          <a:noFill/>
          <a:ln>
            <a:noFill/>
          </a:ln>
        </p:spPr>
      </p:pic>
      <p:pic>
        <p:nvPicPr>
          <p:cNvPr id="8" name="Google Shape;110;p3">
            <a:extLst>
              <a:ext uri="{FF2B5EF4-FFF2-40B4-BE49-F238E27FC236}">
                <a16:creationId xmlns:a16="http://schemas.microsoft.com/office/drawing/2014/main" id="{344B5C8F-D51C-1A95-6D2E-E0E8114C4356}"/>
              </a:ext>
            </a:extLst>
          </p:cNvPr>
          <p:cNvPicPr preferRelativeResize="0"/>
          <p:nvPr/>
        </p:nvPicPr>
        <p:blipFill rotWithShape="1">
          <a:blip r:embed="rId9">
            <a:alphaModFix/>
          </a:blip>
          <a:srcRect/>
          <a:stretch/>
        </p:blipFill>
        <p:spPr>
          <a:xfrm>
            <a:off x="5326290" y="1028526"/>
            <a:ext cx="845648" cy="1277465"/>
          </a:xfrm>
          <a:prstGeom prst="rect">
            <a:avLst/>
          </a:prstGeom>
          <a:noFill/>
          <a:ln>
            <a:noFill/>
          </a:ln>
        </p:spPr>
      </p:pic>
      <p:pic>
        <p:nvPicPr>
          <p:cNvPr id="9" name="Google Shape;111;p3">
            <a:extLst>
              <a:ext uri="{FF2B5EF4-FFF2-40B4-BE49-F238E27FC236}">
                <a16:creationId xmlns:a16="http://schemas.microsoft.com/office/drawing/2014/main" id="{0E744ADC-CACC-C1AD-8D2D-564727AEC63D}"/>
              </a:ext>
            </a:extLst>
          </p:cNvPr>
          <p:cNvPicPr preferRelativeResize="0"/>
          <p:nvPr/>
        </p:nvPicPr>
        <p:blipFill rotWithShape="1">
          <a:blip r:embed="rId7">
            <a:alphaModFix/>
          </a:blip>
          <a:srcRect b="14107"/>
          <a:stretch/>
        </p:blipFill>
        <p:spPr>
          <a:xfrm>
            <a:off x="6208423" y="1061274"/>
            <a:ext cx="1057511" cy="1020159"/>
          </a:xfrm>
          <a:prstGeom prst="rect">
            <a:avLst/>
          </a:prstGeom>
          <a:noFill/>
          <a:ln>
            <a:noFill/>
          </a:ln>
        </p:spPr>
      </p:pic>
      <p:sp>
        <p:nvSpPr>
          <p:cNvPr id="10" name="Google Shape;112;p3">
            <a:extLst>
              <a:ext uri="{FF2B5EF4-FFF2-40B4-BE49-F238E27FC236}">
                <a16:creationId xmlns:a16="http://schemas.microsoft.com/office/drawing/2014/main" id="{C7182C9E-7778-B520-B341-E241A4D24B5E}"/>
              </a:ext>
            </a:extLst>
          </p:cNvPr>
          <p:cNvSpPr txBox="1"/>
          <p:nvPr/>
        </p:nvSpPr>
        <p:spPr>
          <a:xfrm>
            <a:off x="5815483" y="2158116"/>
            <a:ext cx="1216287"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F235A"/>
                </a:solidFill>
                <a:effectLst/>
                <a:uLnTx/>
                <a:uFillTx/>
                <a:latin typeface="Calibri"/>
                <a:ea typeface="Calibri"/>
                <a:cs typeface="Calibri"/>
                <a:sym typeface="Calibri"/>
              </a:rPr>
              <a:t>SC4420-1</a:t>
            </a:r>
            <a:endParaRPr kumimoji="0" sz="1400" b="0" i="0" u="none" strike="noStrike" kern="1200" cap="none" spc="0" normalizeH="0" baseline="0" noProof="0" dirty="0">
              <a:ln>
                <a:noFill/>
              </a:ln>
              <a:solidFill>
                <a:srgbClr val="0F235A"/>
              </a:solidFill>
              <a:effectLst/>
              <a:uLnTx/>
              <a:uFillTx/>
              <a:latin typeface="Calibri"/>
              <a:ea typeface="Calibri"/>
              <a:cs typeface="Calibri"/>
              <a:sym typeface="Calibri"/>
            </a:endParaRPr>
          </a:p>
        </p:txBody>
      </p:sp>
      <p:pic>
        <p:nvPicPr>
          <p:cNvPr id="11" name="Google Shape;113;p3">
            <a:extLst>
              <a:ext uri="{FF2B5EF4-FFF2-40B4-BE49-F238E27FC236}">
                <a16:creationId xmlns:a16="http://schemas.microsoft.com/office/drawing/2014/main" id="{9D9CE0FF-4A8E-4AC1-3A50-97D1726C19A9}"/>
              </a:ext>
            </a:extLst>
          </p:cNvPr>
          <p:cNvPicPr preferRelativeResize="0"/>
          <p:nvPr/>
        </p:nvPicPr>
        <p:blipFill rotWithShape="1">
          <a:blip r:embed="rId10">
            <a:alphaModFix/>
          </a:blip>
          <a:srcRect/>
          <a:stretch/>
        </p:blipFill>
        <p:spPr>
          <a:xfrm>
            <a:off x="5814436" y="4566990"/>
            <a:ext cx="881587" cy="1204985"/>
          </a:xfrm>
          <a:prstGeom prst="rect">
            <a:avLst/>
          </a:prstGeom>
          <a:noFill/>
          <a:ln>
            <a:noFill/>
          </a:ln>
        </p:spPr>
      </p:pic>
      <p:pic>
        <p:nvPicPr>
          <p:cNvPr id="12" name="Google Shape;114;p3">
            <a:extLst>
              <a:ext uri="{FF2B5EF4-FFF2-40B4-BE49-F238E27FC236}">
                <a16:creationId xmlns:a16="http://schemas.microsoft.com/office/drawing/2014/main" id="{353A7C9C-0F36-E84D-2EE8-20A01FABBE0E}"/>
              </a:ext>
            </a:extLst>
          </p:cNvPr>
          <p:cNvPicPr preferRelativeResize="0"/>
          <p:nvPr/>
        </p:nvPicPr>
        <p:blipFill rotWithShape="1">
          <a:blip r:embed="rId7">
            <a:alphaModFix/>
          </a:blip>
          <a:srcRect b="14107"/>
          <a:stretch/>
        </p:blipFill>
        <p:spPr>
          <a:xfrm>
            <a:off x="6696023" y="4615219"/>
            <a:ext cx="1130335" cy="1034551"/>
          </a:xfrm>
          <a:prstGeom prst="rect">
            <a:avLst/>
          </a:prstGeom>
          <a:noFill/>
          <a:ln>
            <a:noFill/>
          </a:ln>
        </p:spPr>
      </p:pic>
      <p:sp>
        <p:nvSpPr>
          <p:cNvPr id="13" name="Google Shape;115;p3">
            <a:extLst>
              <a:ext uri="{FF2B5EF4-FFF2-40B4-BE49-F238E27FC236}">
                <a16:creationId xmlns:a16="http://schemas.microsoft.com/office/drawing/2014/main" id="{520675BC-E5A4-CA41-8433-0960EF59C3DB}"/>
              </a:ext>
            </a:extLst>
          </p:cNvPr>
          <p:cNvSpPr txBox="1"/>
          <p:nvPr/>
        </p:nvSpPr>
        <p:spPr>
          <a:xfrm>
            <a:off x="6300730" y="5646651"/>
            <a:ext cx="1904761" cy="276959"/>
          </a:xfrm>
          <a:prstGeom prst="rect">
            <a:avLst/>
          </a:prstGeom>
          <a:noFill/>
          <a:ln>
            <a:noFill/>
          </a:ln>
        </p:spPr>
        <p:txBody>
          <a:bodyPr spcFirstLastPara="1" wrap="square" lIns="91425" tIns="45700" rIns="91425" bIns="45700" anchor="t" anchorCtr="0">
            <a:spAutoFit/>
          </a:bodyPr>
          <a:lstStyle>
            <a:defPPr>
              <a:defRPr lang="es-CO"/>
            </a:defPPr>
            <a:lvl1pPr marR="0" lvl="0" indent="0">
              <a:spcBef>
                <a:spcPts val="0"/>
              </a:spcBef>
              <a:spcAft>
                <a:spcPts val="0"/>
              </a:spcAft>
              <a:buNone/>
              <a:defRPr b="0" i="0" u="none" strike="noStrike" cap="none">
                <a:solidFill>
                  <a:schemeClr val="dk1"/>
                </a:solidFill>
                <a:latin typeface="Calibri"/>
                <a:ea typeface="Calibri"/>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F235A"/>
                </a:solidFill>
                <a:effectLst/>
                <a:uLnTx/>
                <a:uFillTx/>
                <a:latin typeface="Calibri"/>
                <a:ea typeface="Calibri"/>
                <a:cs typeface="Calibri"/>
                <a:sym typeface="Calibri"/>
              </a:rPr>
              <a:t>SA – CER502658</a:t>
            </a:r>
            <a:endParaRPr kumimoji="0" sz="1200" b="0" i="0" u="none" strike="noStrike" kern="1200" cap="none" spc="0" normalizeH="0" baseline="0" noProof="0" dirty="0">
              <a:ln>
                <a:noFill/>
              </a:ln>
              <a:solidFill>
                <a:srgbClr val="0F235A"/>
              </a:solidFill>
              <a:effectLst/>
              <a:uLnTx/>
              <a:uFillTx/>
              <a:latin typeface="Calibri"/>
              <a:ea typeface="Calibri"/>
              <a:cs typeface="Calibri"/>
              <a:sym typeface="Calibri"/>
            </a:endParaRPr>
          </a:p>
        </p:txBody>
      </p:sp>
      <p:pic>
        <p:nvPicPr>
          <p:cNvPr id="14" name="Picture 4" descr="Presentación de PowerPoint">
            <a:extLst>
              <a:ext uri="{FF2B5EF4-FFF2-40B4-BE49-F238E27FC236}">
                <a16:creationId xmlns:a16="http://schemas.microsoft.com/office/drawing/2014/main" id="{6818D33C-4CA1-F260-3D44-A9648A3410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3398" y="4641238"/>
            <a:ext cx="697715" cy="1007396"/>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15;p3">
            <a:extLst>
              <a:ext uri="{FF2B5EF4-FFF2-40B4-BE49-F238E27FC236}">
                <a16:creationId xmlns:a16="http://schemas.microsoft.com/office/drawing/2014/main" id="{520675BC-E5A4-CA41-8433-0960EF59C3DB}"/>
              </a:ext>
            </a:extLst>
          </p:cNvPr>
          <p:cNvSpPr txBox="1"/>
          <p:nvPr/>
        </p:nvSpPr>
        <p:spPr>
          <a:xfrm>
            <a:off x="7610281" y="5633495"/>
            <a:ext cx="1904761" cy="276959"/>
          </a:xfrm>
          <a:prstGeom prst="rect">
            <a:avLst/>
          </a:prstGeom>
          <a:noFill/>
          <a:ln>
            <a:noFill/>
          </a:ln>
        </p:spPr>
        <p:txBody>
          <a:bodyPr spcFirstLastPara="1" wrap="square" lIns="91425" tIns="45700" rIns="91425" bIns="45700" anchor="t" anchorCtr="0">
            <a:spAutoFit/>
          </a:bodyPr>
          <a:lstStyle>
            <a:defPPr>
              <a:defRPr lang="es-CO"/>
            </a:defPPr>
            <a:lvl1pPr marR="0" lvl="0" indent="0">
              <a:spcBef>
                <a:spcPts val="0"/>
              </a:spcBef>
              <a:spcAft>
                <a:spcPts val="0"/>
              </a:spcAft>
              <a:buNone/>
              <a:defRPr b="0" i="0" u="none" strike="noStrike" cap="none">
                <a:solidFill>
                  <a:schemeClr val="dk1"/>
                </a:solidFill>
                <a:latin typeface="Calibri"/>
                <a:ea typeface="Calibri"/>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F235A"/>
                </a:solidFill>
                <a:effectLst/>
                <a:uLnTx/>
                <a:uFillTx/>
                <a:latin typeface="Calibri"/>
                <a:ea typeface="Calibri"/>
                <a:cs typeface="Calibri"/>
                <a:sym typeface="Calibri"/>
              </a:rPr>
              <a:t>SGBC-CERO 1073465</a:t>
            </a:r>
            <a:endParaRPr kumimoji="0" sz="1200" b="0" i="0" u="none" strike="noStrike" kern="1200" cap="none" spc="0" normalizeH="0" baseline="0" noProof="0" dirty="0">
              <a:ln>
                <a:noFill/>
              </a:ln>
              <a:solidFill>
                <a:srgbClr val="0F235A"/>
              </a:solidFill>
              <a:effectLst/>
              <a:uLnTx/>
              <a:uFillTx/>
              <a:latin typeface="Calibri"/>
              <a:ea typeface="Calibri"/>
              <a:cs typeface="Calibri"/>
              <a:sym typeface="Calibri"/>
            </a:endParaRPr>
          </a:p>
        </p:txBody>
      </p:sp>
      <p:sp>
        <p:nvSpPr>
          <p:cNvPr id="16" name="Google Shape;99;p3">
            <a:extLst>
              <a:ext uri="{FF2B5EF4-FFF2-40B4-BE49-F238E27FC236}">
                <a16:creationId xmlns:a16="http://schemas.microsoft.com/office/drawing/2014/main" id="{20509B67-B40D-DCE9-214D-C01ADA769E27}"/>
              </a:ext>
            </a:extLst>
          </p:cNvPr>
          <p:cNvSpPr txBox="1">
            <a:spLocks/>
          </p:cNvSpPr>
          <p:nvPr/>
        </p:nvSpPr>
        <p:spPr>
          <a:xfrm>
            <a:off x="5993381" y="528220"/>
            <a:ext cx="5300999" cy="332399"/>
          </a:xfrm>
          <a:prstGeom prst="rect">
            <a:avLst/>
          </a:prstGeom>
        </p:spPr>
        <p:txBody>
          <a:bodyPr vert="horz" lIns="91440" tIns="45720" rIns="91440" bIns="45720" rtlCol="0" anchor="ctr">
            <a:noAutofit/>
          </a:bodyPr>
          <a:lstStyle>
            <a:defPPr>
              <a:defRPr lang="es-CO"/>
            </a:defPPr>
            <a:lvl1pPr defTabSz="888376">
              <a:lnSpc>
                <a:spcPct val="90000"/>
              </a:lnSpc>
              <a:spcBef>
                <a:spcPct val="0"/>
              </a:spcBef>
              <a:buNone/>
              <a:defRPr sz="2400" b="1">
                <a:latin typeface="Georgia" panose="02040502050405020303" pitchFamily="18" charset="0"/>
                <a:ea typeface="+mj-ea"/>
                <a:cs typeface="+mj-c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marL="0" marR="0" lvl="0" indent="0" algn="l" defTabSz="888376"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Sistema Integrado de Gestión 2025</a:t>
            </a:r>
          </a:p>
        </p:txBody>
      </p:sp>
      <p:pic>
        <p:nvPicPr>
          <p:cNvPr id="18" name="Imagen 17"/>
          <p:cNvPicPr>
            <a:picLocks noChangeAspect="1"/>
          </p:cNvPicPr>
          <p:nvPr/>
        </p:nvPicPr>
        <p:blipFill rotWithShape="1">
          <a:blip r:embed="rId12"/>
          <a:srcRect l="2353" t="4251" r="3177" b="4136"/>
          <a:stretch/>
        </p:blipFill>
        <p:spPr>
          <a:xfrm>
            <a:off x="10120707" y="1501048"/>
            <a:ext cx="1043797" cy="1509623"/>
          </a:xfrm>
          <a:prstGeom prst="rect">
            <a:avLst/>
          </a:prstGeom>
        </p:spPr>
      </p:pic>
      <p:pic>
        <p:nvPicPr>
          <p:cNvPr id="19" name="Imagen 18"/>
          <p:cNvPicPr>
            <a:picLocks noChangeAspect="1"/>
          </p:cNvPicPr>
          <p:nvPr/>
        </p:nvPicPr>
        <p:blipFill>
          <a:blip r:embed="rId13"/>
          <a:stretch>
            <a:fillRect/>
          </a:stretch>
        </p:blipFill>
        <p:spPr>
          <a:xfrm>
            <a:off x="10120707" y="3762333"/>
            <a:ext cx="1076325" cy="1533525"/>
          </a:xfrm>
          <a:prstGeom prst="rect">
            <a:avLst/>
          </a:prstGeom>
        </p:spPr>
      </p:pic>
      <p:sp>
        <p:nvSpPr>
          <p:cNvPr id="20" name="Google Shape;99;p3">
            <a:extLst>
              <a:ext uri="{FF2B5EF4-FFF2-40B4-BE49-F238E27FC236}">
                <a16:creationId xmlns:a16="http://schemas.microsoft.com/office/drawing/2014/main" id="{20509B67-B40D-DCE9-214D-C01ADA769E27}"/>
              </a:ext>
            </a:extLst>
          </p:cNvPr>
          <p:cNvSpPr txBox="1">
            <a:spLocks/>
          </p:cNvSpPr>
          <p:nvPr/>
        </p:nvSpPr>
        <p:spPr>
          <a:xfrm>
            <a:off x="9078962" y="1134459"/>
            <a:ext cx="3023898" cy="332399"/>
          </a:xfrm>
          <a:prstGeom prst="rect">
            <a:avLst/>
          </a:prstGeom>
        </p:spPr>
        <p:txBody>
          <a:bodyPr vert="horz" lIns="91440" tIns="45720" rIns="91440" bIns="45720" rtlCol="0" anchor="ctr">
            <a:noAutofit/>
          </a:bodyPr>
          <a:lstStyle>
            <a:defPPr>
              <a:defRPr lang="es-CO"/>
            </a:defPPr>
            <a:lvl1pPr defTabSz="888376">
              <a:lnSpc>
                <a:spcPct val="90000"/>
              </a:lnSpc>
              <a:spcBef>
                <a:spcPct val="0"/>
              </a:spcBef>
              <a:buNone/>
              <a:defRPr sz="2400" b="1">
                <a:latin typeface="Georgia" panose="02040502050405020303" pitchFamily="18" charset="0"/>
                <a:ea typeface="+mj-ea"/>
                <a:cs typeface="+mj-c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marL="0" marR="0" lvl="0" indent="0" algn="ctr" defTabSz="888376" rtl="0" eaLnBrk="1" fontAlgn="auto" latinLnBrk="0" hangingPunct="1">
              <a:lnSpc>
                <a:spcPct val="90000"/>
              </a:lnSpc>
              <a:spcBef>
                <a:spcPct val="0"/>
              </a:spcBef>
              <a:spcAft>
                <a:spcPts val="0"/>
              </a:spcAft>
              <a:buClrTx/>
              <a:buSzTx/>
              <a:buFontTx/>
              <a:buNone/>
              <a:tabLst/>
              <a:defRPr/>
            </a:pPr>
            <a:r>
              <a:rPr kumimoji="0" lang="es-ES" sz="1600" b="0"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Proyección Noviembre 2025</a:t>
            </a:r>
          </a:p>
        </p:txBody>
      </p:sp>
      <p:sp>
        <p:nvSpPr>
          <p:cNvPr id="21" name="Google Shape;99;p3">
            <a:extLst>
              <a:ext uri="{FF2B5EF4-FFF2-40B4-BE49-F238E27FC236}">
                <a16:creationId xmlns:a16="http://schemas.microsoft.com/office/drawing/2014/main" id="{20509B67-B40D-DCE9-214D-C01ADA769E27}"/>
              </a:ext>
            </a:extLst>
          </p:cNvPr>
          <p:cNvSpPr txBox="1">
            <a:spLocks/>
          </p:cNvSpPr>
          <p:nvPr/>
        </p:nvSpPr>
        <p:spPr>
          <a:xfrm>
            <a:off x="9163633" y="3010672"/>
            <a:ext cx="2939227" cy="496286"/>
          </a:xfrm>
          <a:prstGeom prst="rect">
            <a:avLst/>
          </a:prstGeom>
        </p:spPr>
        <p:txBody>
          <a:bodyPr vert="horz" lIns="91440" tIns="45720" rIns="91440" bIns="45720" rtlCol="0" anchor="ctr">
            <a:noAutofit/>
          </a:bodyPr>
          <a:lstStyle>
            <a:defPPr>
              <a:defRPr lang="es-CO"/>
            </a:defPPr>
            <a:lvl1pPr defTabSz="888376">
              <a:lnSpc>
                <a:spcPct val="90000"/>
              </a:lnSpc>
              <a:spcBef>
                <a:spcPct val="0"/>
              </a:spcBef>
              <a:buNone/>
              <a:defRPr sz="2400" b="1">
                <a:latin typeface="Georgia" panose="02040502050405020303" pitchFamily="18" charset="0"/>
                <a:ea typeface="+mj-ea"/>
                <a:cs typeface="+mj-c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marL="0" marR="0" lvl="0" indent="0" algn="ctr" defTabSz="888376"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Sistema de Gestión para las Organizaciones Educativas</a:t>
            </a:r>
          </a:p>
          <a:p>
            <a:pPr marL="0" marR="0" lvl="0" indent="0" algn="ctr" defTabSz="888376"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ISO 21001:2018</a:t>
            </a:r>
          </a:p>
        </p:txBody>
      </p:sp>
      <p:sp>
        <p:nvSpPr>
          <p:cNvPr id="22" name="Google Shape;99;p3">
            <a:extLst>
              <a:ext uri="{FF2B5EF4-FFF2-40B4-BE49-F238E27FC236}">
                <a16:creationId xmlns:a16="http://schemas.microsoft.com/office/drawing/2014/main" id="{20509B67-B40D-DCE9-214D-C01ADA769E27}"/>
              </a:ext>
            </a:extLst>
          </p:cNvPr>
          <p:cNvSpPr txBox="1">
            <a:spLocks/>
          </p:cNvSpPr>
          <p:nvPr/>
        </p:nvSpPr>
        <p:spPr>
          <a:xfrm>
            <a:off x="9270236" y="5281413"/>
            <a:ext cx="2939227" cy="496286"/>
          </a:xfrm>
          <a:prstGeom prst="rect">
            <a:avLst/>
          </a:prstGeom>
        </p:spPr>
        <p:txBody>
          <a:bodyPr vert="horz" lIns="91440" tIns="45720" rIns="91440" bIns="45720" rtlCol="0" anchor="ctr">
            <a:normAutofit fontScale="97500"/>
          </a:bodyPr>
          <a:lstStyle>
            <a:defPPr>
              <a:defRPr lang="es-CO"/>
            </a:defPPr>
            <a:lvl1pPr defTabSz="888376">
              <a:lnSpc>
                <a:spcPct val="90000"/>
              </a:lnSpc>
              <a:spcBef>
                <a:spcPct val="0"/>
              </a:spcBef>
              <a:buNone/>
              <a:defRPr sz="2400" b="1">
                <a:latin typeface="Georgia" panose="02040502050405020303" pitchFamily="18" charset="0"/>
                <a:ea typeface="+mj-ea"/>
                <a:cs typeface="+mj-c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pPr marL="0" marR="0" lvl="0" indent="0" algn="ctr" defTabSz="888376"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Sistema de Seguridad de la Información</a:t>
            </a:r>
          </a:p>
          <a:p>
            <a:pPr marL="0" marR="0" lvl="0" indent="0" algn="ctr" defTabSz="888376"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srgbClr val="0F235A"/>
                </a:solidFill>
                <a:effectLst/>
                <a:uLnTx/>
                <a:uFillTx/>
                <a:latin typeface="Arial" panose="020B0604020202020204" pitchFamily="34" charset="0"/>
                <a:ea typeface="+mj-ea"/>
                <a:cs typeface="Arial" panose="020B0604020202020204" pitchFamily="34" charset="0"/>
              </a:rPr>
              <a:t>ISO 27001:2022</a:t>
            </a:r>
          </a:p>
        </p:txBody>
      </p:sp>
    </p:spTree>
    <p:extLst>
      <p:ext uri="{BB962C8B-B14F-4D97-AF65-F5344CB8AC3E}">
        <p14:creationId xmlns:p14="http://schemas.microsoft.com/office/powerpoint/2010/main" val="4112737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9367" y="2602643"/>
            <a:ext cx="7636475" cy="648128"/>
          </a:xfrm>
        </p:spPr>
        <p:txBody>
          <a:bodyPr>
            <a:normAutofit/>
          </a:bodyPr>
          <a:lstStyle/>
          <a:p>
            <a:pPr algn="r"/>
            <a:r>
              <a:rPr lang="es-ES" altLang="es-CO" sz="2400" b="1" dirty="0">
                <a:solidFill>
                  <a:schemeClr val="accent1">
                    <a:lumMod val="50000"/>
                  </a:schemeClr>
                </a:solidFill>
                <a:latin typeface="Arial" panose="020B0604020202020204" pitchFamily="34" charset="0"/>
                <a:cs typeface="Arial" panose="020B0604020202020204" pitchFamily="34" charset="0"/>
              </a:rPr>
              <a:t>Resolución 013147 de 2022</a:t>
            </a:r>
          </a:p>
        </p:txBody>
      </p:sp>
      <p:cxnSp>
        <p:nvCxnSpPr>
          <p:cNvPr id="11" name="Conector recto 10">
            <a:extLst>
              <a:ext uri="{FF2B5EF4-FFF2-40B4-BE49-F238E27FC236}">
                <a16:creationId xmlns:a16="http://schemas.microsoft.com/office/drawing/2014/main" id="{02458580-F4DF-BFB4-C4E4-726C88556D23}"/>
              </a:ext>
            </a:extLst>
          </p:cNvPr>
          <p:cNvCxnSpPr/>
          <p:nvPr/>
        </p:nvCxnSpPr>
        <p:spPr>
          <a:xfrm>
            <a:off x="2640076" y="1721479"/>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0E3E0CB7-2894-EF85-85FA-675C6238B918}"/>
              </a:ext>
            </a:extLst>
          </p:cNvPr>
          <p:cNvCxnSpPr/>
          <p:nvPr/>
        </p:nvCxnSpPr>
        <p:spPr>
          <a:xfrm>
            <a:off x="2640076" y="2286834"/>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CA549AF4-9AAF-9C06-0C8C-C5B91F7E3480}"/>
              </a:ext>
            </a:extLst>
          </p:cNvPr>
          <p:cNvCxnSpPr/>
          <p:nvPr/>
        </p:nvCxnSpPr>
        <p:spPr>
          <a:xfrm>
            <a:off x="2640076" y="2852189"/>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0306E21-5183-68EF-535A-51DFDAF8BA97}"/>
              </a:ext>
            </a:extLst>
          </p:cNvPr>
          <p:cNvCxnSpPr/>
          <p:nvPr/>
        </p:nvCxnSpPr>
        <p:spPr>
          <a:xfrm>
            <a:off x="2640076" y="3417544"/>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4241ABD5-B652-1648-66C4-FAA2A5F7917A}"/>
              </a:ext>
            </a:extLst>
          </p:cNvPr>
          <p:cNvCxnSpPr/>
          <p:nvPr/>
        </p:nvCxnSpPr>
        <p:spPr>
          <a:xfrm>
            <a:off x="2640076" y="3982899"/>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2C85D1B-957D-C306-E7D0-221DA343F441}"/>
              </a:ext>
            </a:extLst>
          </p:cNvPr>
          <p:cNvCxnSpPr/>
          <p:nvPr/>
        </p:nvCxnSpPr>
        <p:spPr>
          <a:xfrm>
            <a:off x="2640076" y="4548254"/>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BD492DB-7677-BCF0-06C8-9042F3C9CE28}"/>
              </a:ext>
            </a:extLst>
          </p:cNvPr>
          <p:cNvCxnSpPr/>
          <p:nvPr/>
        </p:nvCxnSpPr>
        <p:spPr>
          <a:xfrm>
            <a:off x="2640076" y="5113608"/>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4319A441-39AD-0200-C734-7A5599411030}"/>
              </a:ext>
            </a:extLst>
          </p:cNvPr>
          <p:cNvSpPr/>
          <p:nvPr/>
        </p:nvSpPr>
        <p:spPr>
          <a:xfrm>
            <a:off x="10525547" y="1564163"/>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ángulo 18">
            <a:extLst>
              <a:ext uri="{FF2B5EF4-FFF2-40B4-BE49-F238E27FC236}">
                <a16:creationId xmlns:a16="http://schemas.microsoft.com/office/drawing/2014/main" id="{CC8BFBD3-6AAB-AEC8-EBD7-9899101CF852}"/>
              </a:ext>
            </a:extLst>
          </p:cNvPr>
          <p:cNvSpPr/>
          <p:nvPr/>
        </p:nvSpPr>
        <p:spPr>
          <a:xfrm>
            <a:off x="10525547" y="2133658"/>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ángulo 19">
            <a:extLst>
              <a:ext uri="{FF2B5EF4-FFF2-40B4-BE49-F238E27FC236}">
                <a16:creationId xmlns:a16="http://schemas.microsoft.com/office/drawing/2014/main" id="{846B40EF-4B42-3281-5E08-383F3DFC6019}"/>
              </a:ext>
            </a:extLst>
          </p:cNvPr>
          <p:cNvSpPr/>
          <p:nvPr/>
        </p:nvSpPr>
        <p:spPr>
          <a:xfrm>
            <a:off x="10525547" y="2699142"/>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1" name="Rectángulo 20">
            <a:extLst>
              <a:ext uri="{FF2B5EF4-FFF2-40B4-BE49-F238E27FC236}">
                <a16:creationId xmlns:a16="http://schemas.microsoft.com/office/drawing/2014/main" id="{50815930-38E0-A9CD-F35D-0C52916E3E74}"/>
              </a:ext>
            </a:extLst>
          </p:cNvPr>
          <p:cNvSpPr/>
          <p:nvPr/>
        </p:nvSpPr>
        <p:spPr>
          <a:xfrm>
            <a:off x="10525547" y="3260616"/>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2" name="Rectángulo 21">
            <a:extLst>
              <a:ext uri="{FF2B5EF4-FFF2-40B4-BE49-F238E27FC236}">
                <a16:creationId xmlns:a16="http://schemas.microsoft.com/office/drawing/2014/main" id="{25075C12-5FA1-F410-F377-BA1EFF95C737}"/>
              </a:ext>
            </a:extLst>
          </p:cNvPr>
          <p:cNvSpPr/>
          <p:nvPr/>
        </p:nvSpPr>
        <p:spPr>
          <a:xfrm>
            <a:off x="10525547" y="3830111"/>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Rectángulo 22">
            <a:extLst>
              <a:ext uri="{FF2B5EF4-FFF2-40B4-BE49-F238E27FC236}">
                <a16:creationId xmlns:a16="http://schemas.microsoft.com/office/drawing/2014/main" id="{EABB5843-C047-34ED-4D55-1410C17AE45A}"/>
              </a:ext>
            </a:extLst>
          </p:cNvPr>
          <p:cNvSpPr/>
          <p:nvPr/>
        </p:nvSpPr>
        <p:spPr>
          <a:xfrm>
            <a:off x="10525547" y="4395595"/>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Rectángulo 23">
            <a:extLst>
              <a:ext uri="{FF2B5EF4-FFF2-40B4-BE49-F238E27FC236}">
                <a16:creationId xmlns:a16="http://schemas.microsoft.com/office/drawing/2014/main" id="{AEAAB7E2-B313-F4F7-8E40-82B80647A8FC}"/>
              </a:ext>
            </a:extLst>
          </p:cNvPr>
          <p:cNvSpPr/>
          <p:nvPr/>
        </p:nvSpPr>
        <p:spPr>
          <a:xfrm>
            <a:off x="10525547" y="4957068"/>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cxnSp>
        <p:nvCxnSpPr>
          <p:cNvPr id="25" name="Conector recto 24">
            <a:extLst>
              <a:ext uri="{FF2B5EF4-FFF2-40B4-BE49-F238E27FC236}">
                <a16:creationId xmlns:a16="http://schemas.microsoft.com/office/drawing/2014/main" id="{8BA4DD75-5FDE-4E89-A8C5-970DBC52AE70}"/>
              </a:ext>
            </a:extLst>
          </p:cNvPr>
          <p:cNvCxnSpPr/>
          <p:nvPr/>
        </p:nvCxnSpPr>
        <p:spPr>
          <a:xfrm>
            <a:off x="2640076" y="5723208"/>
            <a:ext cx="804278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165968E0-2AED-4F1E-53B3-1EB5C55C3784}"/>
              </a:ext>
            </a:extLst>
          </p:cNvPr>
          <p:cNvSpPr/>
          <p:nvPr/>
        </p:nvSpPr>
        <p:spPr>
          <a:xfrm>
            <a:off x="10525547" y="5566668"/>
            <a:ext cx="157316" cy="157316"/>
          </a:xfrm>
          <a:prstGeom prst="rect">
            <a:avLst/>
          </a:prstGeom>
          <a:solidFill>
            <a:srgbClr val="2041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27" name="Imagen 26">
            <a:extLst>
              <a:ext uri="{FF2B5EF4-FFF2-40B4-BE49-F238E27FC236}">
                <a16:creationId xmlns:a16="http://schemas.microsoft.com/office/drawing/2014/main" id="{E28C8051-37F6-1347-8952-49ABAE0FDD17}"/>
              </a:ext>
            </a:extLst>
          </p:cNvPr>
          <p:cNvPicPr>
            <a:picLocks noChangeAspect="1"/>
          </p:cNvPicPr>
          <p:nvPr/>
        </p:nvPicPr>
        <p:blipFill>
          <a:blip r:embed="rId2"/>
          <a:srcRect/>
          <a:stretch/>
        </p:blipFill>
        <p:spPr>
          <a:xfrm>
            <a:off x="0" y="1234598"/>
            <a:ext cx="11651275" cy="4852693"/>
          </a:xfrm>
          <a:prstGeom prst="rect">
            <a:avLst/>
          </a:prstGeom>
        </p:spPr>
      </p:pic>
      <p:sp>
        <p:nvSpPr>
          <p:cNvPr id="7" name="CuadroTexto 6">
            <a:extLst>
              <a:ext uri="{FF2B5EF4-FFF2-40B4-BE49-F238E27FC236}">
                <a16:creationId xmlns:a16="http://schemas.microsoft.com/office/drawing/2014/main" id="{CA5B8127-490E-04FC-5917-2B6170B744AD}"/>
              </a:ext>
            </a:extLst>
          </p:cNvPr>
          <p:cNvSpPr txBox="1"/>
          <p:nvPr/>
        </p:nvSpPr>
        <p:spPr>
          <a:xfrm>
            <a:off x="6661469" y="549458"/>
            <a:ext cx="4832482" cy="369332"/>
          </a:xfrm>
          <a:prstGeom prst="rect">
            <a:avLst/>
          </a:prstGeom>
          <a:noFill/>
        </p:spPr>
        <p:txBody>
          <a:bodyPr wrap="square" lIns="0" tIns="0" rIns="0" bIns="0" rtlCol="0">
            <a:spAutoFit/>
          </a:bodyPr>
          <a:lstStyle/>
          <a:p>
            <a:pPr algn="ctr"/>
            <a:r>
              <a:rPr lang="es-ES_tradnl" sz="2400" b="1" dirty="0">
                <a:solidFill>
                  <a:srgbClr val="204172"/>
                </a:solidFill>
                <a:latin typeface="Georgia" panose="02040502050405020303" pitchFamily="18" charset="0"/>
                <a:ea typeface="Franklin Gothic Demi Cond" charset="0"/>
                <a:cs typeface="Franklin Gothic Demi Cond" charset="0"/>
              </a:rPr>
              <a:t>Acreditación Alta Calidad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7DF2A-3313-5212-DAF9-BE0C3D7ACDF1}"/>
              </a:ext>
            </a:extLst>
          </p:cNvPr>
          <p:cNvSpPr txBox="1"/>
          <p:nvPr/>
        </p:nvSpPr>
        <p:spPr>
          <a:xfrm>
            <a:off x="5956301" y="439621"/>
            <a:ext cx="5468190" cy="430887"/>
          </a:xfrm>
          <a:prstGeom prst="rect">
            <a:avLst/>
          </a:prstGeom>
          <a:noFill/>
        </p:spPr>
        <p:txBody>
          <a:bodyPr wrap="square" lIns="0" tIns="0" rIns="0" bIns="0" rtlCol="0">
            <a:spAutoFit/>
          </a:bodyPr>
          <a:lstStyle/>
          <a:p>
            <a:pPr algn="ctr"/>
            <a:r>
              <a:rPr lang="es-ES_tradnl" sz="2800" b="1" dirty="0">
                <a:solidFill>
                  <a:srgbClr val="204172"/>
                </a:solidFill>
                <a:latin typeface="Georgia" panose="02040502050405020303" pitchFamily="18" charset="0"/>
                <a:ea typeface="Franklin Gothic Demi Cond" charset="0"/>
                <a:cs typeface="Franklin Gothic Demi Cond" charset="0"/>
              </a:rPr>
              <a:t>Mejoramiento continuo SIG</a:t>
            </a:r>
          </a:p>
        </p:txBody>
      </p:sp>
      <p:grpSp>
        <p:nvGrpSpPr>
          <p:cNvPr id="11" name="Agrupar 9">
            <a:extLst>
              <a:ext uri="{FF2B5EF4-FFF2-40B4-BE49-F238E27FC236}">
                <a16:creationId xmlns:a16="http://schemas.microsoft.com/office/drawing/2014/main" id="{D912C23C-CC1D-369B-8CE3-5061AC5F0F28}"/>
              </a:ext>
            </a:extLst>
          </p:cNvPr>
          <p:cNvGrpSpPr/>
          <p:nvPr/>
        </p:nvGrpSpPr>
        <p:grpSpPr>
          <a:xfrm>
            <a:off x="9569531" y="1406677"/>
            <a:ext cx="2593103" cy="4819826"/>
            <a:chOff x="930303" y="1463038"/>
            <a:chExt cx="2926081" cy="5866698"/>
          </a:xfrm>
        </p:grpSpPr>
        <p:sp>
          <p:nvSpPr>
            <p:cNvPr id="12" name="Rounded Rectangle 1">
              <a:extLst>
                <a:ext uri="{FF2B5EF4-FFF2-40B4-BE49-F238E27FC236}">
                  <a16:creationId xmlns:a16="http://schemas.microsoft.com/office/drawing/2014/main" id="{17874857-ADC9-4FFC-58A4-3A3EEB47D460}"/>
                </a:ext>
              </a:extLst>
            </p:cNvPr>
            <p:cNvSpPr/>
            <p:nvPr/>
          </p:nvSpPr>
          <p:spPr>
            <a:xfrm>
              <a:off x="930303" y="1463038"/>
              <a:ext cx="2926080" cy="5866698"/>
            </a:xfrm>
            <a:prstGeom prst="roundRect">
              <a:avLst>
                <a:gd name="adj" fmla="val 5758"/>
              </a:avLst>
            </a:prstGeom>
            <a:gradFill flip="none" rotWithShape="1">
              <a:gsLst>
                <a:gs pos="0">
                  <a:sysClr val="window" lastClr="FFFFFF">
                    <a:lumMod val="85000"/>
                  </a:sysClr>
                </a:gs>
                <a:gs pos="100000">
                  <a:srgbClr val="F2F6F7">
                    <a:shade val="100000"/>
                    <a:satMod val="115000"/>
                  </a:srgbClr>
                </a:gs>
              </a:gsLst>
              <a:lin ang="135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1492301"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13" name="Freeform 5">
              <a:extLst>
                <a:ext uri="{FF2B5EF4-FFF2-40B4-BE49-F238E27FC236}">
                  <a16:creationId xmlns:a16="http://schemas.microsoft.com/office/drawing/2014/main" id="{CC082EC2-3645-7B4A-97FC-2F72F5D8E545}"/>
                </a:ext>
              </a:extLst>
            </p:cNvPr>
            <p:cNvSpPr/>
            <p:nvPr/>
          </p:nvSpPr>
          <p:spPr>
            <a:xfrm>
              <a:off x="930303" y="1463038"/>
              <a:ext cx="2926080" cy="1160006"/>
            </a:xfrm>
            <a:custGeom>
              <a:avLst/>
              <a:gdLst>
                <a:gd name="connsiteX0" fmla="*/ 133157 w 3657600"/>
                <a:gd name="connsiteY0" fmla="*/ 0 h 1446414"/>
                <a:gd name="connsiteX1" fmla="*/ 3524443 w 3657600"/>
                <a:gd name="connsiteY1" fmla="*/ 0 h 1446414"/>
                <a:gd name="connsiteX2" fmla="*/ 3657600 w 3657600"/>
                <a:gd name="connsiteY2" fmla="*/ 133157 h 1446414"/>
                <a:gd name="connsiteX3" fmla="*/ 3657600 w 3657600"/>
                <a:gd name="connsiteY3" fmla="*/ 881158 h 1446414"/>
                <a:gd name="connsiteX4" fmla="*/ 3657600 w 3657600"/>
                <a:gd name="connsiteY4" fmla="*/ 1313257 h 1446414"/>
                <a:gd name="connsiteX5" fmla="*/ 3657600 w 3657600"/>
                <a:gd name="connsiteY5" fmla="*/ 1446414 h 1446414"/>
                <a:gd name="connsiteX6" fmla="*/ 3524443 w 3657600"/>
                <a:gd name="connsiteY6" fmla="*/ 1446414 h 1446414"/>
                <a:gd name="connsiteX7" fmla="*/ 133157 w 3657600"/>
                <a:gd name="connsiteY7" fmla="*/ 1446414 h 1446414"/>
                <a:gd name="connsiteX8" fmla="*/ 0 w 3657600"/>
                <a:gd name="connsiteY8" fmla="*/ 1446414 h 1446414"/>
                <a:gd name="connsiteX9" fmla="*/ 0 w 3657600"/>
                <a:gd name="connsiteY9" fmla="*/ 1313257 h 1446414"/>
                <a:gd name="connsiteX10" fmla="*/ 0 w 3657600"/>
                <a:gd name="connsiteY10" fmla="*/ 881158 h 1446414"/>
                <a:gd name="connsiteX11" fmla="*/ 0 w 3657600"/>
                <a:gd name="connsiteY11" fmla="*/ 133157 h 1446414"/>
                <a:gd name="connsiteX12" fmla="*/ 133157 w 3657600"/>
                <a:gd name="connsiteY12" fmla="*/ 0 h 144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7600" h="1446414">
                  <a:moveTo>
                    <a:pt x="133157" y="0"/>
                  </a:moveTo>
                  <a:lnTo>
                    <a:pt x="3524443" y="0"/>
                  </a:lnTo>
                  <a:cubicBezTo>
                    <a:pt x="3597984" y="0"/>
                    <a:pt x="3657600" y="59616"/>
                    <a:pt x="3657600" y="133157"/>
                  </a:cubicBezTo>
                  <a:lnTo>
                    <a:pt x="3657600" y="881158"/>
                  </a:lnTo>
                  <a:lnTo>
                    <a:pt x="3657600" y="1313257"/>
                  </a:lnTo>
                  <a:lnTo>
                    <a:pt x="3657600" y="1446414"/>
                  </a:lnTo>
                  <a:lnTo>
                    <a:pt x="3524443" y="1446414"/>
                  </a:lnTo>
                  <a:lnTo>
                    <a:pt x="133157" y="1446414"/>
                  </a:lnTo>
                  <a:lnTo>
                    <a:pt x="0" y="1446414"/>
                  </a:lnTo>
                  <a:lnTo>
                    <a:pt x="0" y="1313257"/>
                  </a:lnTo>
                  <a:lnTo>
                    <a:pt x="0" y="881158"/>
                  </a:lnTo>
                  <a:lnTo>
                    <a:pt x="0" y="133157"/>
                  </a:lnTo>
                  <a:cubicBezTo>
                    <a:pt x="0" y="59616"/>
                    <a:pt x="59616" y="0"/>
                    <a:pt x="133157" y="0"/>
                  </a:cubicBezTo>
                  <a:close/>
                </a:path>
              </a:pathLst>
            </a:custGeom>
            <a:solidFill>
              <a:schemeClr val="accent4"/>
            </a:solidFill>
            <a:ln w="12700" cap="flat" cmpd="sng" algn="ctr">
              <a:noFill/>
              <a:prstDash val="solid"/>
              <a:miter lim="800000"/>
            </a:ln>
            <a:effectLst/>
          </p:spPr>
          <p:txBody>
            <a:bodyPr rtlCol="0" anchor="ctr"/>
            <a:lstStyle/>
            <a:p>
              <a:pPr marL="0" marR="0" lvl="0" indent="0" algn="ctr" defTabSz="1492301"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14" name="Isosceles Triangle 2">
              <a:extLst>
                <a:ext uri="{FF2B5EF4-FFF2-40B4-BE49-F238E27FC236}">
                  <a16:creationId xmlns:a16="http://schemas.microsoft.com/office/drawing/2014/main" id="{E7063C78-1B14-3AB7-3311-476000D0B7DB}"/>
                </a:ext>
              </a:extLst>
            </p:cNvPr>
            <p:cNvSpPr/>
            <p:nvPr/>
          </p:nvSpPr>
          <p:spPr>
            <a:xfrm rot="16200000">
              <a:off x="1784007" y="1160004"/>
              <a:ext cx="1218673" cy="2926080"/>
            </a:xfrm>
            <a:prstGeom prst="triangle">
              <a:avLst/>
            </a:prstGeom>
            <a:solidFill>
              <a:schemeClr val="accent4">
                <a:lumMod val="40000"/>
                <a:lumOff val="60000"/>
              </a:schemeClr>
            </a:solidFill>
            <a:ln w="12700" cap="flat" cmpd="sng" algn="ctr">
              <a:noFill/>
              <a:prstDash val="solid"/>
              <a:miter lim="800000"/>
            </a:ln>
            <a:effectLst/>
          </p:spPr>
          <p:txBody>
            <a:bodyPr rtlCol="0" anchor="ctr"/>
            <a:lstStyle/>
            <a:p>
              <a:pPr marL="0" marR="0" lvl="0" indent="0" algn="ctr" defTabSz="1492301"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grpSp>
      <p:sp>
        <p:nvSpPr>
          <p:cNvPr id="16" name="CuadroTexto 15">
            <a:extLst>
              <a:ext uri="{FF2B5EF4-FFF2-40B4-BE49-F238E27FC236}">
                <a16:creationId xmlns:a16="http://schemas.microsoft.com/office/drawing/2014/main" id="{33B9A553-E65D-8590-AD81-D13DDD0E9BC5}"/>
              </a:ext>
            </a:extLst>
          </p:cNvPr>
          <p:cNvSpPr txBox="1"/>
          <p:nvPr/>
        </p:nvSpPr>
        <p:spPr>
          <a:xfrm>
            <a:off x="9748241" y="3396462"/>
            <a:ext cx="2235682" cy="1292662"/>
          </a:xfrm>
          <a:prstGeom prst="rect">
            <a:avLst/>
          </a:prstGeom>
          <a:noFill/>
        </p:spPr>
        <p:txBody>
          <a:bodyPr wrap="square" lIns="0" tIns="0" rIns="0" bIns="0" rtlCol="0">
            <a:spAutoFit/>
          </a:bodyPr>
          <a:lstStyle/>
          <a:p>
            <a:pPr algn="ctr"/>
            <a:r>
              <a:rPr lang="es-CO" sz="2800" dirty="0">
                <a:latin typeface="Georgia" panose="02040502050405020303" pitchFamily="18" charset="0"/>
                <a:ea typeface="Franklin Gothic Book" charset="0"/>
                <a:cs typeface="Franklin Gothic Book" charset="0"/>
              </a:rPr>
              <a:t>Acciones correctivas,</a:t>
            </a:r>
          </a:p>
          <a:p>
            <a:pPr algn="ctr"/>
            <a:r>
              <a:rPr lang="es-CO" sz="2800" dirty="0">
                <a:latin typeface="Georgia" panose="02040502050405020303" pitchFamily="18" charset="0"/>
                <a:ea typeface="Franklin Gothic Book" charset="0"/>
                <a:cs typeface="Franklin Gothic Book" charset="0"/>
              </a:rPr>
              <a:t>y de mejora</a:t>
            </a:r>
          </a:p>
        </p:txBody>
      </p:sp>
      <p:sp>
        <p:nvSpPr>
          <p:cNvPr id="17" name="TextBox 5">
            <a:extLst>
              <a:ext uri="{FF2B5EF4-FFF2-40B4-BE49-F238E27FC236}">
                <a16:creationId xmlns:a16="http://schemas.microsoft.com/office/drawing/2014/main" id="{FFFA9397-D790-A9FA-DE66-B0B55E864194}"/>
              </a:ext>
            </a:extLst>
          </p:cNvPr>
          <p:cNvSpPr txBox="1"/>
          <p:nvPr/>
        </p:nvSpPr>
        <p:spPr>
          <a:xfrm>
            <a:off x="1433724" y="1682608"/>
            <a:ext cx="8135805" cy="4277518"/>
          </a:xfrm>
          <a:prstGeom prst="rect">
            <a:avLst/>
          </a:prstGeom>
          <a:noFill/>
        </p:spPr>
        <p:txBody>
          <a:bodyPr wrap="square" numCol="2" spcCol="180000" rtlCol="0">
            <a:noAutofit/>
          </a:bodyPr>
          <a:lstStyle/>
          <a:p>
            <a:pPr marL="457200" indent="-457200">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Política y objetivos</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Resultado de auditorías</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Salidas no conforme</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Quejas y reclamos</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Indicadores de gestión</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Evaluación riesgos       y controles</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Revisión de directivas</a:t>
            </a:r>
          </a:p>
          <a:p>
            <a:pPr marL="457200" indent="-457200">
              <a:spcBef>
                <a:spcPts val="1200"/>
              </a:spcBef>
              <a:buClr>
                <a:srgbClr val="00747E"/>
              </a:buClr>
              <a:buFont typeface="Wingdings" panose="05000000000000000000" pitchFamily="2" charset="2"/>
              <a:buChar char="§"/>
            </a:pPr>
            <a:r>
              <a:rPr lang="es-CO" sz="3000" dirty="0">
                <a:solidFill>
                  <a:srgbClr val="000000"/>
                </a:solidFill>
                <a:latin typeface="Georgia" panose="02040502050405020303" pitchFamily="18" charset="0"/>
                <a:ea typeface="Franklin Gothic Book" charset="0"/>
                <a:cs typeface="Franklin Gothic Book" charset="0"/>
              </a:rPr>
              <a:t>Encuesta de satisfacción</a:t>
            </a:r>
          </a:p>
        </p:txBody>
      </p:sp>
      <p:sp>
        <p:nvSpPr>
          <p:cNvPr id="18" name="Rounded Rectangle 5">
            <a:extLst>
              <a:ext uri="{FF2B5EF4-FFF2-40B4-BE49-F238E27FC236}">
                <a16:creationId xmlns:a16="http://schemas.microsoft.com/office/drawing/2014/main" id="{F730081C-DFD0-D26A-7807-6B187E667247}"/>
              </a:ext>
            </a:extLst>
          </p:cNvPr>
          <p:cNvSpPr/>
          <p:nvPr/>
        </p:nvSpPr>
        <p:spPr>
          <a:xfrm>
            <a:off x="29366" y="1015111"/>
            <a:ext cx="1026058" cy="5313753"/>
          </a:xfrm>
          <a:prstGeom prst="roundRect">
            <a:avLst/>
          </a:prstGeom>
          <a:solidFill>
            <a:schemeClr val="bg1">
              <a:lumMod val="75000"/>
            </a:schemeClr>
          </a:solidFill>
          <a:ln w="12700" cap="flat" cmpd="sng" algn="ctr">
            <a:noFill/>
            <a:prstDash val="solid"/>
            <a:miter lim="800000"/>
          </a:ln>
          <a:effectLst/>
        </p:spPr>
        <p:txBody>
          <a:bodyPr rtlCol="0" anchor="t"/>
          <a:lstStyle/>
          <a:p>
            <a:pPr marL="0" marR="0" lvl="0" indent="0" algn="ctr" defTabSz="1492301"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Bebas Neue Bold" panose="020B0606020202050201" pitchFamily="34" charset="0"/>
              <a:ea typeface=""/>
              <a:cs typeface=""/>
            </a:endParaRPr>
          </a:p>
        </p:txBody>
      </p:sp>
      <p:sp>
        <p:nvSpPr>
          <p:cNvPr id="19" name="CuadroTexto 18">
            <a:extLst>
              <a:ext uri="{FF2B5EF4-FFF2-40B4-BE49-F238E27FC236}">
                <a16:creationId xmlns:a16="http://schemas.microsoft.com/office/drawing/2014/main" id="{60613FE8-481C-30C5-9A0E-EC187AB634CB}"/>
              </a:ext>
            </a:extLst>
          </p:cNvPr>
          <p:cNvSpPr txBox="1"/>
          <p:nvPr/>
        </p:nvSpPr>
        <p:spPr>
          <a:xfrm rot="16200000">
            <a:off x="-2158657" y="3339231"/>
            <a:ext cx="5313752" cy="861774"/>
          </a:xfrm>
          <a:prstGeom prst="rect">
            <a:avLst/>
          </a:prstGeom>
          <a:noFill/>
        </p:spPr>
        <p:txBody>
          <a:bodyPr wrap="square" lIns="0" tIns="0" rIns="0" bIns="0" rtlCol="0">
            <a:spAutoFit/>
          </a:bodyPr>
          <a:lstStyle/>
          <a:p>
            <a:pPr algn="ctr"/>
            <a:r>
              <a:rPr lang="es-ES_tradnl" sz="2800" b="1" dirty="0">
                <a:latin typeface="Georgia" panose="02040502050405020303" pitchFamily="18" charset="0"/>
                <a:ea typeface="Franklin Gothic Demi Cond" charset="0"/>
                <a:cs typeface="Franklin Gothic Demi Cond" charset="0"/>
              </a:rPr>
              <a:t>HERRAMIENTAS </a:t>
            </a:r>
          </a:p>
          <a:p>
            <a:pPr algn="ctr"/>
            <a:r>
              <a:rPr lang="es-ES_tradnl" sz="2800" b="1" dirty="0">
                <a:latin typeface="Georgia" panose="02040502050405020303" pitchFamily="18" charset="0"/>
                <a:ea typeface="Franklin Gothic Demi Cond" charset="0"/>
                <a:cs typeface="Franklin Gothic Demi Cond" charset="0"/>
              </a:rPr>
              <a:t>AUTOEVALUACI</a:t>
            </a:r>
            <a:r>
              <a:rPr lang="es-ES" sz="2800" b="1" dirty="0">
                <a:latin typeface="Georgia" panose="02040502050405020303" pitchFamily="18" charset="0"/>
                <a:ea typeface="Franklin Gothic Demi Cond" charset="0"/>
                <a:cs typeface="Franklin Gothic Demi Cond" charset="0"/>
              </a:rPr>
              <a:t>ÓN</a:t>
            </a:r>
            <a:endParaRPr lang="es-ES_tradnl" sz="2800" b="1" dirty="0">
              <a:latin typeface="Georgia" panose="02040502050405020303" pitchFamily="18" charset="0"/>
              <a:ea typeface="Franklin Gothic Demi Cond" charset="0"/>
              <a:cs typeface="Franklin Gothic Demi Cond" charset="0"/>
            </a:endParaRPr>
          </a:p>
        </p:txBody>
      </p:sp>
    </p:spTree>
    <p:extLst>
      <p:ext uri="{BB962C8B-B14F-4D97-AF65-F5344CB8AC3E}">
        <p14:creationId xmlns:p14="http://schemas.microsoft.com/office/powerpoint/2010/main" val="199859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D6A8DDC-65AF-9587-5715-EAA918AE99F0}"/>
              </a:ext>
            </a:extLst>
          </p:cNvPr>
          <p:cNvSpPr/>
          <p:nvPr/>
        </p:nvSpPr>
        <p:spPr>
          <a:xfrm>
            <a:off x="7726084" y="1078160"/>
            <a:ext cx="3712817" cy="5340687"/>
          </a:xfrm>
          <a:prstGeom prst="rect">
            <a:avLst/>
          </a:prstGeom>
          <a:solidFill>
            <a:schemeClr val="bg1">
              <a:lumMod val="85000"/>
              <a:alpha val="60000"/>
            </a:schemeClr>
          </a:solidFill>
          <a:ln w="25400" cap="flat" cmpd="sng" algn="ctr">
            <a:noFill/>
            <a:prstDash val="solid"/>
          </a:ln>
          <a:effectLst/>
        </p:spPr>
        <p:txBody>
          <a:bodyPr lIns="540000" tIns="180000" rIns="72000" bIns="0" rtlCol="0" anchor="t" anchorCtr="0"/>
          <a:lstStyle/>
          <a:p>
            <a:pPr marL="0" marR="0" lvl="0" indent="0" algn="l"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Ente certificador:</a:t>
            </a:r>
          </a:p>
          <a:p>
            <a:pPr marL="0" marR="0" lvl="0" indent="0" algn="l"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ICONTEC</a:t>
            </a:r>
          </a:p>
          <a:p>
            <a:pPr marL="0" marR="0" lvl="0" indent="0" algn="l"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l" defTabSz="1234440" rtl="0" eaLnBrk="1" fontAlgn="auto" latinLnBrk="0" hangingPunct="1">
              <a:lnSpc>
                <a:spcPct val="100000"/>
              </a:lnSpc>
              <a:spcBef>
                <a:spcPts val="6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Mejoramiento voluntario mediante requisitos de normas ISO</a:t>
            </a:r>
          </a:p>
          <a:p>
            <a:pPr marL="0" marR="0" lvl="0" indent="0" algn="l"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l"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Sistema de Gestión de Calidad</a:t>
            </a:r>
          </a:p>
          <a:p>
            <a:pPr marL="0" marR="0" lvl="0" indent="0" algn="l"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Sistema de Gestión en Organizaciones Educativas</a:t>
            </a:r>
          </a:p>
          <a:p>
            <a:pPr marL="0" marR="0" lvl="0" indent="0" algn="l"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l"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l"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Certificación</a:t>
            </a:r>
          </a:p>
          <a:p>
            <a:pPr marL="0" marR="0" lvl="0" indent="0" algn="l"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l" defTabSz="1234440" rtl="0" eaLnBrk="1" fontAlgn="auto" latinLnBrk="0" hangingPunct="1">
              <a:lnSpc>
                <a:spcPct val="100000"/>
              </a:lnSpc>
              <a:spcBef>
                <a:spcPts val="30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Procesos estratégicos, misionales</a:t>
            </a: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mn-ea"/>
                <a:cs typeface="+mn-cs"/>
              </a:rPr>
              <a:t>, apoyo y evaluación y seguimiento</a:t>
            </a:r>
          </a:p>
        </p:txBody>
      </p:sp>
      <p:sp>
        <p:nvSpPr>
          <p:cNvPr id="7" name="CuadroTexto 6">
            <a:extLst>
              <a:ext uri="{FF2B5EF4-FFF2-40B4-BE49-F238E27FC236}">
                <a16:creationId xmlns:a16="http://schemas.microsoft.com/office/drawing/2014/main" id="{78DE1B5C-E91C-D275-A727-2F30D6281995}"/>
              </a:ext>
            </a:extLst>
          </p:cNvPr>
          <p:cNvSpPr txBox="1"/>
          <p:nvPr/>
        </p:nvSpPr>
        <p:spPr>
          <a:xfrm>
            <a:off x="5253960" y="426157"/>
            <a:ext cx="600964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Interacción </a:t>
            </a:r>
            <a:r>
              <a:rPr kumimoji="0" lang="es-ES_tradnl" sz="28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SIAAC</a:t>
            </a:r>
            <a:r>
              <a:rPr kumimoji="0" lang="es-ES_tradnl" sz="28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 – SGC /SGOE</a:t>
            </a:r>
          </a:p>
        </p:txBody>
      </p:sp>
      <p:grpSp>
        <p:nvGrpSpPr>
          <p:cNvPr id="12" name="Agrupar 17">
            <a:extLst>
              <a:ext uri="{FF2B5EF4-FFF2-40B4-BE49-F238E27FC236}">
                <a16:creationId xmlns:a16="http://schemas.microsoft.com/office/drawing/2014/main" id="{BAD581CA-FA5F-5163-CC1A-38C89179D20C}"/>
              </a:ext>
            </a:extLst>
          </p:cNvPr>
          <p:cNvGrpSpPr/>
          <p:nvPr/>
        </p:nvGrpSpPr>
        <p:grpSpPr>
          <a:xfrm>
            <a:off x="4983171" y="1083511"/>
            <a:ext cx="2409244" cy="5335339"/>
            <a:chOff x="5398936" y="2031097"/>
            <a:chExt cx="2409244" cy="5888942"/>
          </a:xfrm>
        </p:grpSpPr>
        <p:sp>
          <p:nvSpPr>
            <p:cNvPr id="13" name="Freeform 7">
              <a:extLst>
                <a:ext uri="{FF2B5EF4-FFF2-40B4-BE49-F238E27FC236}">
                  <a16:creationId xmlns:a16="http://schemas.microsoft.com/office/drawing/2014/main" id="{54536CE9-E805-241F-723D-55B8F8AF6FE5}"/>
                </a:ext>
              </a:extLst>
            </p:cNvPr>
            <p:cNvSpPr>
              <a:spLocks/>
            </p:cNvSpPr>
            <p:nvPr/>
          </p:nvSpPr>
          <p:spPr bwMode="auto">
            <a:xfrm rot="5400000">
              <a:off x="6304167" y="4673660"/>
              <a:ext cx="598781" cy="2391648"/>
            </a:xfrm>
            <a:custGeom>
              <a:avLst/>
              <a:gdLst>
                <a:gd name="T0" fmla="*/ 1743 w 1743"/>
                <a:gd name="T1" fmla="*/ 1495 h 1495"/>
                <a:gd name="T2" fmla="*/ 0 w 1743"/>
                <a:gd name="T3" fmla="*/ 1379 h 1495"/>
                <a:gd name="T4" fmla="*/ 0 w 1743"/>
                <a:gd name="T5" fmla="*/ 127 h 1495"/>
                <a:gd name="T6" fmla="*/ 1743 w 1743"/>
                <a:gd name="T7" fmla="*/ 0 h 1495"/>
                <a:gd name="T8" fmla="*/ 1743 w 1743"/>
                <a:gd name="T9" fmla="*/ 1495 h 1495"/>
              </a:gdLst>
              <a:ahLst/>
              <a:cxnLst>
                <a:cxn ang="0">
                  <a:pos x="T0" y="T1"/>
                </a:cxn>
                <a:cxn ang="0">
                  <a:pos x="T2" y="T3"/>
                </a:cxn>
                <a:cxn ang="0">
                  <a:pos x="T4" y="T5"/>
                </a:cxn>
                <a:cxn ang="0">
                  <a:pos x="T6" y="T7"/>
                </a:cxn>
                <a:cxn ang="0">
                  <a:pos x="T8" y="T9"/>
                </a:cxn>
              </a:cxnLst>
              <a:rect l="0" t="0" r="r" b="b"/>
              <a:pathLst>
                <a:path w="1743" h="1495">
                  <a:moveTo>
                    <a:pt x="1743" y="1495"/>
                  </a:moveTo>
                  <a:lnTo>
                    <a:pt x="0" y="1379"/>
                  </a:lnTo>
                  <a:lnTo>
                    <a:pt x="0" y="127"/>
                  </a:lnTo>
                  <a:lnTo>
                    <a:pt x="1743" y="0"/>
                  </a:lnTo>
                  <a:lnTo>
                    <a:pt x="1743" y="1495"/>
                  </a:lnTo>
                  <a:close/>
                </a:path>
              </a:pathLst>
            </a:custGeom>
            <a:solidFill>
              <a:schemeClr val="accent6">
                <a:lumMod val="60000"/>
                <a:lumOff val="40000"/>
              </a:schemeClr>
            </a:solidFill>
            <a:ln>
              <a:noFill/>
            </a:ln>
          </p:spPr>
          <p:txBody>
            <a:bodyPr vert="vert270" wrap="square" lIns="72000" tIns="72000" rIns="72000" bIns="72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a:ln>
                    <a:noFill/>
                  </a:ln>
                  <a:solidFill>
                    <a:srgbClr val="FFFFFF"/>
                  </a:solidFill>
                  <a:effectLst/>
                  <a:uLnTx/>
                  <a:uFillTx/>
                  <a:latin typeface="Georgia" panose="02040502050405020303" pitchFamily="18" charset="0"/>
                  <a:ea typeface="Franklin Gothic Medium Cond" charset="0"/>
                  <a:cs typeface="Franklin Gothic Medium Cond" charset="0"/>
                </a:rPr>
                <a:t>Reconocimiento</a:t>
              </a:r>
            </a:p>
          </p:txBody>
        </p:sp>
        <p:sp>
          <p:nvSpPr>
            <p:cNvPr id="14" name="Freeform 8">
              <a:extLst>
                <a:ext uri="{FF2B5EF4-FFF2-40B4-BE49-F238E27FC236}">
                  <a16:creationId xmlns:a16="http://schemas.microsoft.com/office/drawing/2014/main" id="{826C8A23-D04B-652A-E037-CB45CB4C7BDD}"/>
                </a:ext>
              </a:extLst>
            </p:cNvPr>
            <p:cNvSpPr>
              <a:spLocks/>
            </p:cNvSpPr>
            <p:nvPr/>
          </p:nvSpPr>
          <p:spPr bwMode="auto">
            <a:xfrm rot="5400000">
              <a:off x="6304167" y="4092532"/>
              <a:ext cx="598781" cy="2391648"/>
            </a:xfrm>
            <a:custGeom>
              <a:avLst/>
              <a:gdLst>
                <a:gd name="T0" fmla="*/ 1743 w 1743"/>
                <a:gd name="T1" fmla="*/ 1379 h 1506"/>
                <a:gd name="T2" fmla="*/ 0 w 1743"/>
                <a:gd name="T3" fmla="*/ 1506 h 1506"/>
                <a:gd name="T4" fmla="*/ 0 w 1743"/>
                <a:gd name="T5" fmla="*/ 0 h 1506"/>
                <a:gd name="T6" fmla="*/ 1743 w 1743"/>
                <a:gd name="T7" fmla="*/ 127 h 1506"/>
                <a:gd name="T8" fmla="*/ 1743 w 1743"/>
                <a:gd name="T9" fmla="*/ 1379 h 1506"/>
              </a:gdLst>
              <a:ahLst/>
              <a:cxnLst>
                <a:cxn ang="0">
                  <a:pos x="T0" y="T1"/>
                </a:cxn>
                <a:cxn ang="0">
                  <a:pos x="T2" y="T3"/>
                </a:cxn>
                <a:cxn ang="0">
                  <a:pos x="T4" y="T5"/>
                </a:cxn>
                <a:cxn ang="0">
                  <a:pos x="T6" y="T7"/>
                </a:cxn>
                <a:cxn ang="0">
                  <a:pos x="T8" y="T9"/>
                </a:cxn>
              </a:cxnLst>
              <a:rect l="0" t="0" r="r" b="b"/>
              <a:pathLst>
                <a:path w="1743" h="1506">
                  <a:moveTo>
                    <a:pt x="1743" y="1379"/>
                  </a:moveTo>
                  <a:lnTo>
                    <a:pt x="0" y="1506"/>
                  </a:lnTo>
                  <a:lnTo>
                    <a:pt x="0" y="0"/>
                  </a:lnTo>
                  <a:lnTo>
                    <a:pt x="1743" y="127"/>
                  </a:lnTo>
                  <a:lnTo>
                    <a:pt x="1743" y="1379"/>
                  </a:lnTo>
                  <a:close/>
                </a:path>
              </a:pathLst>
            </a:custGeom>
            <a:solidFill>
              <a:srgbClr val="F0C02B">
                <a:lumMod val="60000"/>
                <a:lumOff val="40000"/>
              </a:srgbClr>
            </a:solidFill>
            <a:ln>
              <a:noFill/>
            </a:ln>
          </p:spPr>
          <p:txBody>
            <a:bodyPr vert="horz" wrap="square" lIns="88532" tIns="44266" rIns="88532" bIns="4426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43"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5" name="Freeform 7">
              <a:extLst>
                <a:ext uri="{FF2B5EF4-FFF2-40B4-BE49-F238E27FC236}">
                  <a16:creationId xmlns:a16="http://schemas.microsoft.com/office/drawing/2014/main" id="{D3A79771-D005-57DC-89E3-D53D3B439B56}"/>
                </a:ext>
              </a:extLst>
            </p:cNvPr>
            <p:cNvSpPr>
              <a:spLocks/>
            </p:cNvSpPr>
            <p:nvPr/>
          </p:nvSpPr>
          <p:spPr bwMode="auto">
            <a:xfrm rot="5400000">
              <a:off x="6304167" y="3498663"/>
              <a:ext cx="598781" cy="2391648"/>
            </a:xfrm>
            <a:custGeom>
              <a:avLst/>
              <a:gdLst>
                <a:gd name="T0" fmla="*/ 1743 w 1743"/>
                <a:gd name="T1" fmla="*/ 1495 h 1495"/>
                <a:gd name="T2" fmla="*/ 0 w 1743"/>
                <a:gd name="T3" fmla="*/ 1379 h 1495"/>
                <a:gd name="T4" fmla="*/ 0 w 1743"/>
                <a:gd name="T5" fmla="*/ 127 h 1495"/>
                <a:gd name="T6" fmla="*/ 1743 w 1743"/>
                <a:gd name="T7" fmla="*/ 0 h 1495"/>
                <a:gd name="T8" fmla="*/ 1743 w 1743"/>
                <a:gd name="T9" fmla="*/ 1495 h 1495"/>
              </a:gdLst>
              <a:ahLst/>
              <a:cxnLst>
                <a:cxn ang="0">
                  <a:pos x="T0" y="T1"/>
                </a:cxn>
                <a:cxn ang="0">
                  <a:pos x="T2" y="T3"/>
                </a:cxn>
                <a:cxn ang="0">
                  <a:pos x="T4" y="T5"/>
                </a:cxn>
                <a:cxn ang="0">
                  <a:pos x="T6" y="T7"/>
                </a:cxn>
                <a:cxn ang="0">
                  <a:pos x="T8" y="T9"/>
                </a:cxn>
              </a:cxnLst>
              <a:rect l="0" t="0" r="r" b="b"/>
              <a:pathLst>
                <a:path w="1743" h="1495">
                  <a:moveTo>
                    <a:pt x="1743" y="1495"/>
                  </a:moveTo>
                  <a:lnTo>
                    <a:pt x="0" y="1379"/>
                  </a:lnTo>
                  <a:lnTo>
                    <a:pt x="0" y="127"/>
                  </a:lnTo>
                  <a:lnTo>
                    <a:pt x="1743" y="0"/>
                  </a:lnTo>
                  <a:lnTo>
                    <a:pt x="1743" y="1495"/>
                  </a:lnTo>
                  <a:close/>
                </a:path>
              </a:pathLst>
            </a:custGeom>
            <a:solidFill>
              <a:srgbClr val="F0C02B"/>
            </a:solidFill>
            <a:ln>
              <a:noFill/>
            </a:ln>
          </p:spPr>
          <p:txBody>
            <a:bodyPr vert="vert270" wrap="square" lIns="72000" tIns="72000" rIns="72000" bIns="72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a:ln>
                    <a:noFill/>
                  </a:ln>
                  <a:solidFill>
                    <a:srgbClr val="FFFFFF"/>
                  </a:solidFill>
                  <a:effectLst/>
                  <a:uLnTx/>
                  <a:uFillTx/>
                  <a:latin typeface="Georgia" panose="02040502050405020303" pitchFamily="18" charset="0"/>
                  <a:ea typeface="Franklin Gothic Medium Cond" charset="0"/>
                  <a:cs typeface="Franklin Gothic Medium Cond" charset="0"/>
                </a:rPr>
                <a:t>Proceso</a:t>
              </a:r>
            </a:p>
          </p:txBody>
        </p:sp>
        <p:sp>
          <p:nvSpPr>
            <p:cNvPr id="16" name="Freeform 8">
              <a:extLst>
                <a:ext uri="{FF2B5EF4-FFF2-40B4-BE49-F238E27FC236}">
                  <a16:creationId xmlns:a16="http://schemas.microsoft.com/office/drawing/2014/main" id="{D54E5670-D4E4-D3AF-FF94-7F4E837BCDF5}"/>
                </a:ext>
              </a:extLst>
            </p:cNvPr>
            <p:cNvSpPr>
              <a:spLocks/>
            </p:cNvSpPr>
            <p:nvPr/>
          </p:nvSpPr>
          <p:spPr bwMode="auto">
            <a:xfrm rot="5400000">
              <a:off x="6304167" y="2916477"/>
              <a:ext cx="598781" cy="2391648"/>
            </a:xfrm>
            <a:custGeom>
              <a:avLst/>
              <a:gdLst>
                <a:gd name="T0" fmla="*/ 1743 w 1743"/>
                <a:gd name="T1" fmla="*/ 1379 h 1506"/>
                <a:gd name="T2" fmla="*/ 0 w 1743"/>
                <a:gd name="T3" fmla="*/ 1506 h 1506"/>
                <a:gd name="T4" fmla="*/ 0 w 1743"/>
                <a:gd name="T5" fmla="*/ 0 h 1506"/>
                <a:gd name="T6" fmla="*/ 1743 w 1743"/>
                <a:gd name="T7" fmla="*/ 127 h 1506"/>
                <a:gd name="T8" fmla="*/ 1743 w 1743"/>
                <a:gd name="T9" fmla="*/ 1379 h 1506"/>
              </a:gdLst>
              <a:ahLst/>
              <a:cxnLst>
                <a:cxn ang="0">
                  <a:pos x="T0" y="T1"/>
                </a:cxn>
                <a:cxn ang="0">
                  <a:pos x="T2" y="T3"/>
                </a:cxn>
                <a:cxn ang="0">
                  <a:pos x="T4" y="T5"/>
                </a:cxn>
                <a:cxn ang="0">
                  <a:pos x="T6" y="T7"/>
                </a:cxn>
                <a:cxn ang="0">
                  <a:pos x="T8" y="T9"/>
                </a:cxn>
              </a:cxnLst>
              <a:rect l="0" t="0" r="r" b="b"/>
              <a:pathLst>
                <a:path w="1743" h="1506">
                  <a:moveTo>
                    <a:pt x="1743" y="1379"/>
                  </a:moveTo>
                  <a:lnTo>
                    <a:pt x="0" y="1506"/>
                  </a:lnTo>
                  <a:lnTo>
                    <a:pt x="0" y="0"/>
                  </a:lnTo>
                  <a:lnTo>
                    <a:pt x="1743" y="127"/>
                  </a:lnTo>
                  <a:lnTo>
                    <a:pt x="1743" y="1379"/>
                  </a:lnTo>
                  <a:close/>
                </a:path>
              </a:pathLst>
            </a:custGeom>
            <a:solidFill>
              <a:schemeClr val="accent2">
                <a:lumMod val="40000"/>
                <a:lumOff val="60000"/>
              </a:schemeClr>
            </a:solidFill>
            <a:ln>
              <a:noFill/>
            </a:ln>
          </p:spPr>
          <p:txBody>
            <a:bodyPr vert="horz" wrap="square" lIns="88532" tIns="44266" rIns="88532" bIns="4426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43"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7" name="Freeform 7">
              <a:extLst>
                <a:ext uri="{FF2B5EF4-FFF2-40B4-BE49-F238E27FC236}">
                  <a16:creationId xmlns:a16="http://schemas.microsoft.com/office/drawing/2014/main" id="{035ED6ED-CED2-4CA7-398D-C4829D0ACB8E}"/>
                </a:ext>
              </a:extLst>
            </p:cNvPr>
            <p:cNvSpPr>
              <a:spLocks/>
            </p:cNvSpPr>
            <p:nvPr/>
          </p:nvSpPr>
          <p:spPr bwMode="auto">
            <a:xfrm rot="5400000">
              <a:off x="6304167" y="2322607"/>
              <a:ext cx="598781" cy="2391648"/>
            </a:xfrm>
            <a:custGeom>
              <a:avLst/>
              <a:gdLst>
                <a:gd name="T0" fmla="*/ 1743 w 1743"/>
                <a:gd name="T1" fmla="*/ 1495 h 1495"/>
                <a:gd name="T2" fmla="*/ 0 w 1743"/>
                <a:gd name="T3" fmla="*/ 1379 h 1495"/>
                <a:gd name="T4" fmla="*/ 0 w 1743"/>
                <a:gd name="T5" fmla="*/ 127 h 1495"/>
                <a:gd name="T6" fmla="*/ 1743 w 1743"/>
                <a:gd name="T7" fmla="*/ 0 h 1495"/>
                <a:gd name="T8" fmla="*/ 1743 w 1743"/>
                <a:gd name="T9" fmla="*/ 1495 h 1495"/>
              </a:gdLst>
              <a:ahLst/>
              <a:cxnLst>
                <a:cxn ang="0">
                  <a:pos x="T0" y="T1"/>
                </a:cxn>
                <a:cxn ang="0">
                  <a:pos x="T2" y="T3"/>
                </a:cxn>
                <a:cxn ang="0">
                  <a:pos x="T4" y="T5"/>
                </a:cxn>
                <a:cxn ang="0">
                  <a:pos x="T6" y="T7"/>
                </a:cxn>
                <a:cxn ang="0">
                  <a:pos x="T8" y="T9"/>
                </a:cxn>
              </a:cxnLst>
              <a:rect l="0" t="0" r="r" b="b"/>
              <a:pathLst>
                <a:path w="1743" h="1495">
                  <a:moveTo>
                    <a:pt x="1743" y="1495"/>
                  </a:moveTo>
                  <a:lnTo>
                    <a:pt x="0" y="1379"/>
                  </a:lnTo>
                  <a:lnTo>
                    <a:pt x="0" y="127"/>
                  </a:lnTo>
                  <a:lnTo>
                    <a:pt x="1743" y="0"/>
                  </a:lnTo>
                  <a:lnTo>
                    <a:pt x="1743" y="1495"/>
                  </a:lnTo>
                  <a:close/>
                </a:path>
              </a:pathLst>
            </a:custGeom>
            <a:solidFill>
              <a:srgbClr val="82B617"/>
            </a:solidFill>
            <a:ln>
              <a:noFill/>
            </a:ln>
          </p:spPr>
          <p:txBody>
            <a:bodyPr vert="vert270" wrap="square" lIns="72000" tIns="72000" rIns="72000" bIns="72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200" b="0" i="0" u="none" strike="noStrike" kern="0" cap="none" spc="0" normalizeH="0" baseline="0" noProof="0" dirty="0">
                  <a:ln>
                    <a:noFill/>
                  </a:ln>
                  <a:solidFill>
                    <a:srgbClr val="FFFFFF"/>
                  </a:solidFill>
                  <a:effectLst/>
                  <a:uLnTx/>
                  <a:uFillTx/>
                  <a:latin typeface="Georgia" panose="02040502050405020303" pitchFamily="18" charset="0"/>
                  <a:ea typeface="Franklin Gothic Medium Cond" charset="0"/>
                  <a:cs typeface="Franklin Gothic Medium Cond" charset="0"/>
                </a:rPr>
                <a:t>Sistema</a:t>
              </a:r>
            </a:p>
          </p:txBody>
        </p:sp>
        <p:sp>
          <p:nvSpPr>
            <p:cNvPr id="18" name="Freeform 8">
              <a:extLst>
                <a:ext uri="{FF2B5EF4-FFF2-40B4-BE49-F238E27FC236}">
                  <a16:creationId xmlns:a16="http://schemas.microsoft.com/office/drawing/2014/main" id="{DBD65797-FF2A-4035-497B-78C8985C0745}"/>
                </a:ext>
              </a:extLst>
            </p:cNvPr>
            <p:cNvSpPr>
              <a:spLocks/>
            </p:cNvSpPr>
            <p:nvPr/>
          </p:nvSpPr>
          <p:spPr bwMode="auto">
            <a:xfrm rot="5400000">
              <a:off x="6304167" y="1722930"/>
              <a:ext cx="598781" cy="2409244"/>
            </a:xfrm>
            <a:custGeom>
              <a:avLst/>
              <a:gdLst>
                <a:gd name="T0" fmla="*/ 1743 w 1743"/>
                <a:gd name="T1" fmla="*/ 1379 h 1506"/>
                <a:gd name="T2" fmla="*/ 0 w 1743"/>
                <a:gd name="T3" fmla="*/ 1506 h 1506"/>
                <a:gd name="T4" fmla="*/ 0 w 1743"/>
                <a:gd name="T5" fmla="*/ 0 h 1506"/>
                <a:gd name="T6" fmla="*/ 1743 w 1743"/>
                <a:gd name="T7" fmla="*/ 127 h 1506"/>
                <a:gd name="T8" fmla="*/ 1743 w 1743"/>
                <a:gd name="T9" fmla="*/ 1379 h 1506"/>
              </a:gdLst>
              <a:ahLst/>
              <a:cxnLst>
                <a:cxn ang="0">
                  <a:pos x="T0" y="T1"/>
                </a:cxn>
                <a:cxn ang="0">
                  <a:pos x="T2" y="T3"/>
                </a:cxn>
                <a:cxn ang="0">
                  <a:pos x="T4" y="T5"/>
                </a:cxn>
                <a:cxn ang="0">
                  <a:pos x="T6" y="T7"/>
                </a:cxn>
                <a:cxn ang="0">
                  <a:pos x="T8" y="T9"/>
                </a:cxn>
              </a:cxnLst>
              <a:rect l="0" t="0" r="r" b="b"/>
              <a:pathLst>
                <a:path w="1743" h="1506">
                  <a:moveTo>
                    <a:pt x="1743" y="1379"/>
                  </a:moveTo>
                  <a:lnTo>
                    <a:pt x="0" y="1506"/>
                  </a:lnTo>
                  <a:lnTo>
                    <a:pt x="0" y="0"/>
                  </a:lnTo>
                  <a:lnTo>
                    <a:pt x="1743" y="127"/>
                  </a:lnTo>
                  <a:lnTo>
                    <a:pt x="1743" y="1379"/>
                  </a:lnTo>
                  <a:close/>
                </a:path>
              </a:pathLst>
            </a:custGeom>
            <a:solidFill>
              <a:srgbClr val="2B68AB">
                <a:lumMod val="75000"/>
                <a:lumOff val="25000"/>
              </a:srgbClr>
            </a:solidFill>
            <a:ln>
              <a:noFill/>
            </a:ln>
          </p:spPr>
          <p:txBody>
            <a:bodyPr vert="horz" wrap="square" lIns="88532" tIns="44266" rIns="88532" bIns="4426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43"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9" name="Freeform 6">
              <a:extLst>
                <a:ext uri="{FF2B5EF4-FFF2-40B4-BE49-F238E27FC236}">
                  <a16:creationId xmlns:a16="http://schemas.microsoft.com/office/drawing/2014/main" id="{904A2999-F1CD-EA35-829C-7B09234E03A1}"/>
                </a:ext>
              </a:extLst>
            </p:cNvPr>
            <p:cNvSpPr>
              <a:spLocks/>
            </p:cNvSpPr>
            <p:nvPr/>
          </p:nvSpPr>
          <p:spPr bwMode="auto">
            <a:xfrm rot="5400000">
              <a:off x="6304167" y="1125866"/>
              <a:ext cx="598781" cy="2409244"/>
            </a:xfrm>
            <a:custGeom>
              <a:avLst/>
              <a:gdLst>
                <a:gd name="T0" fmla="*/ 1743 w 1743"/>
                <a:gd name="T1" fmla="*/ 1506 h 1506"/>
                <a:gd name="T2" fmla="*/ 0 w 1743"/>
                <a:gd name="T3" fmla="*/ 1379 h 1506"/>
                <a:gd name="T4" fmla="*/ 0 w 1743"/>
                <a:gd name="T5" fmla="*/ 127 h 1506"/>
                <a:gd name="T6" fmla="*/ 1743 w 1743"/>
                <a:gd name="T7" fmla="*/ 0 h 1506"/>
                <a:gd name="T8" fmla="*/ 1743 w 1743"/>
                <a:gd name="T9" fmla="*/ 1506 h 1506"/>
              </a:gdLst>
              <a:ahLst/>
              <a:cxnLst>
                <a:cxn ang="0">
                  <a:pos x="T0" y="T1"/>
                </a:cxn>
                <a:cxn ang="0">
                  <a:pos x="T2" y="T3"/>
                </a:cxn>
                <a:cxn ang="0">
                  <a:pos x="T4" y="T5"/>
                </a:cxn>
                <a:cxn ang="0">
                  <a:pos x="T6" y="T7"/>
                </a:cxn>
                <a:cxn ang="0">
                  <a:pos x="T8" y="T9"/>
                </a:cxn>
              </a:cxnLst>
              <a:rect l="0" t="0" r="r" b="b"/>
              <a:pathLst>
                <a:path w="1743" h="1506">
                  <a:moveTo>
                    <a:pt x="1743" y="1506"/>
                  </a:moveTo>
                  <a:lnTo>
                    <a:pt x="0" y="1379"/>
                  </a:lnTo>
                  <a:lnTo>
                    <a:pt x="0" y="127"/>
                  </a:lnTo>
                  <a:lnTo>
                    <a:pt x="1743" y="0"/>
                  </a:lnTo>
                  <a:lnTo>
                    <a:pt x="1743" y="1506"/>
                  </a:lnTo>
                  <a:close/>
                </a:path>
              </a:pathLst>
            </a:custGeom>
            <a:solidFill>
              <a:srgbClr val="2B68AB"/>
            </a:solidFill>
            <a:ln>
              <a:noFill/>
            </a:ln>
          </p:spPr>
          <p:txBody>
            <a:bodyPr vert="vert270" wrap="square" lIns="72000" tIns="72000" rIns="72000" bIns="72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a:ln>
                    <a:noFill/>
                  </a:ln>
                  <a:solidFill>
                    <a:srgbClr val="FFFFFF"/>
                  </a:solidFill>
                  <a:effectLst/>
                  <a:uLnTx/>
                  <a:uFillTx/>
                  <a:latin typeface="Georgia" panose="02040502050405020303" pitchFamily="18" charset="0"/>
                  <a:ea typeface="Franklin Gothic Medium Cond" charset="0"/>
                  <a:cs typeface="Franklin Gothic Medium Cond" charset="0"/>
                </a:rPr>
                <a:t>Ente calificador</a:t>
              </a:r>
            </a:p>
          </p:txBody>
        </p:sp>
        <p:sp>
          <p:nvSpPr>
            <p:cNvPr id="20" name="Freeform 8">
              <a:extLst>
                <a:ext uri="{FF2B5EF4-FFF2-40B4-BE49-F238E27FC236}">
                  <a16:creationId xmlns:a16="http://schemas.microsoft.com/office/drawing/2014/main" id="{6F918D2C-2A71-FF19-7435-C14E7E87F5BE}"/>
                </a:ext>
              </a:extLst>
            </p:cNvPr>
            <p:cNvSpPr>
              <a:spLocks/>
            </p:cNvSpPr>
            <p:nvPr/>
          </p:nvSpPr>
          <p:spPr bwMode="auto">
            <a:xfrm rot="5400000">
              <a:off x="6304167" y="5272442"/>
              <a:ext cx="598781" cy="2391648"/>
            </a:xfrm>
            <a:custGeom>
              <a:avLst/>
              <a:gdLst>
                <a:gd name="T0" fmla="*/ 1743 w 1743"/>
                <a:gd name="T1" fmla="*/ 1379 h 1506"/>
                <a:gd name="T2" fmla="*/ 0 w 1743"/>
                <a:gd name="T3" fmla="*/ 1506 h 1506"/>
                <a:gd name="T4" fmla="*/ 0 w 1743"/>
                <a:gd name="T5" fmla="*/ 0 h 1506"/>
                <a:gd name="T6" fmla="*/ 1743 w 1743"/>
                <a:gd name="T7" fmla="*/ 127 h 1506"/>
                <a:gd name="T8" fmla="*/ 1743 w 1743"/>
                <a:gd name="T9" fmla="*/ 1379 h 1506"/>
              </a:gdLst>
              <a:ahLst/>
              <a:cxnLst>
                <a:cxn ang="0">
                  <a:pos x="T0" y="T1"/>
                </a:cxn>
                <a:cxn ang="0">
                  <a:pos x="T2" y="T3"/>
                </a:cxn>
                <a:cxn ang="0">
                  <a:pos x="T4" y="T5"/>
                </a:cxn>
                <a:cxn ang="0">
                  <a:pos x="T6" y="T7"/>
                </a:cxn>
                <a:cxn ang="0">
                  <a:pos x="T8" y="T9"/>
                </a:cxn>
              </a:cxnLst>
              <a:rect l="0" t="0" r="r" b="b"/>
              <a:pathLst>
                <a:path w="1743" h="1506">
                  <a:moveTo>
                    <a:pt x="1743" y="1379"/>
                  </a:moveTo>
                  <a:lnTo>
                    <a:pt x="0" y="1506"/>
                  </a:lnTo>
                  <a:lnTo>
                    <a:pt x="0" y="0"/>
                  </a:lnTo>
                  <a:lnTo>
                    <a:pt x="1743" y="127"/>
                  </a:lnTo>
                  <a:lnTo>
                    <a:pt x="1743" y="1379"/>
                  </a:lnTo>
                  <a:close/>
                </a:path>
              </a:pathLst>
            </a:custGeom>
            <a:solidFill>
              <a:schemeClr val="accent6">
                <a:lumMod val="20000"/>
                <a:lumOff val="80000"/>
              </a:schemeClr>
            </a:solidFill>
            <a:ln>
              <a:noFill/>
            </a:ln>
          </p:spPr>
          <p:txBody>
            <a:bodyPr vert="horz" wrap="square" lIns="88532" tIns="44266" rIns="88532" bIns="4426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43"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1" name="Freeform 7">
              <a:extLst>
                <a:ext uri="{FF2B5EF4-FFF2-40B4-BE49-F238E27FC236}">
                  <a16:creationId xmlns:a16="http://schemas.microsoft.com/office/drawing/2014/main" id="{E2352E0E-64AE-B5D1-DF23-60DAC45FDD4A}"/>
                </a:ext>
              </a:extLst>
            </p:cNvPr>
            <p:cNvSpPr>
              <a:spLocks/>
            </p:cNvSpPr>
            <p:nvPr/>
          </p:nvSpPr>
          <p:spPr bwMode="auto">
            <a:xfrm rot="5400000">
              <a:off x="6304167" y="5871222"/>
              <a:ext cx="598781" cy="2391648"/>
            </a:xfrm>
            <a:custGeom>
              <a:avLst/>
              <a:gdLst>
                <a:gd name="T0" fmla="*/ 1743 w 1743"/>
                <a:gd name="T1" fmla="*/ 1495 h 1495"/>
                <a:gd name="T2" fmla="*/ 0 w 1743"/>
                <a:gd name="T3" fmla="*/ 1379 h 1495"/>
                <a:gd name="T4" fmla="*/ 0 w 1743"/>
                <a:gd name="T5" fmla="*/ 127 h 1495"/>
                <a:gd name="T6" fmla="*/ 1743 w 1743"/>
                <a:gd name="T7" fmla="*/ 0 h 1495"/>
                <a:gd name="T8" fmla="*/ 1743 w 1743"/>
                <a:gd name="T9" fmla="*/ 1495 h 1495"/>
              </a:gdLst>
              <a:ahLst/>
              <a:cxnLst>
                <a:cxn ang="0">
                  <a:pos x="T0" y="T1"/>
                </a:cxn>
                <a:cxn ang="0">
                  <a:pos x="T2" y="T3"/>
                </a:cxn>
                <a:cxn ang="0">
                  <a:pos x="T4" y="T5"/>
                </a:cxn>
                <a:cxn ang="0">
                  <a:pos x="T6" y="T7"/>
                </a:cxn>
                <a:cxn ang="0">
                  <a:pos x="T8" y="T9"/>
                </a:cxn>
              </a:cxnLst>
              <a:rect l="0" t="0" r="r" b="b"/>
              <a:pathLst>
                <a:path w="1743" h="1495">
                  <a:moveTo>
                    <a:pt x="1743" y="1495"/>
                  </a:moveTo>
                  <a:lnTo>
                    <a:pt x="0" y="1379"/>
                  </a:lnTo>
                  <a:lnTo>
                    <a:pt x="0" y="127"/>
                  </a:lnTo>
                  <a:lnTo>
                    <a:pt x="1743" y="0"/>
                  </a:lnTo>
                  <a:lnTo>
                    <a:pt x="1743" y="1495"/>
                  </a:lnTo>
                  <a:close/>
                </a:path>
              </a:pathLst>
            </a:custGeom>
            <a:solidFill>
              <a:schemeClr val="accent5">
                <a:lumMod val="40000"/>
                <a:lumOff val="60000"/>
              </a:schemeClr>
            </a:solidFill>
            <a:ln>
              <a:noFill/>
            </a:ln>
          </p:spPr>
          <p:txBody>
            <a:bodyPr vert="vert270" wrap="square" lIns="72000" tIns="72000" rIns="72000" bIns="72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a:ln>
                    <a:noFill/>
                  </a:ln>
                  <a:solidFill>
                    <a:srgbClr val="FFFFFF"/>
                  </a:solidFill>
                  <a:effectLst/>
                  <a:uLnTx/>
                  <a:uFillTx/>
                  <a:latin typeface="Georgia" panose="02040502050405020303" pitchFamily="18" charset="0"/>
                  <a:ea typeface="Franklin Gothic Medium Cond" charset="0"/>
                  <a:cs typeface="Franklin Gothic Medium Cond" charset="0"/>
                </a:rPr>
                <a:t>Alcance</a:t>
              </a:r>
            </a:p>
          </p:txBody>
        </p:sp>
        <p:sp>
          <p:nvSpPr>
            <p:cNvPr id="22" name="Freeform 8">
              <a:extLst>
                <a:ext uri="{FF2B5EF4-FFF2-40B4-BE49-F238E27FC236}">
                  <a16:creationId xmlns:a16="http://schemas.microsoft.com/office/drawing/2014/main" id="{CE1D03E3-83F9-2040-F78F-DA1F8A112CFD}"/>
                </a:ext>
              </a:extLst>
            </p:cNvPr>
            <p:cNvSpPr>
              <a:spLocks/>
            </p:cNvSpPr>
            <p:nvPr/>
          </p:nvSpPr>
          <p:spPr bwMode="auto">
            <a:xfrm rot="5400000">
              <a:off x="6326757" y="6447414"/>
              <a:ext cx="553602" cy="2391648"/>
            </a:xfrm>
            <a:custGeom>
              <a:avLst/>
              <a:gdLst>
                <a:gd name="T0" fmla="*/ 1743 w 1743"/>
                <a:gd name="T1" fmla="*/ 1379 h 1506"/>
                <a:gd name="T2" fmla="*/ 0 w 1743"/>
                <a:gd name="T3" fmla="*/ 1506 h 1506"/>
                <a:gd name="T4" fmla="*/ 0 w 1743"/>
                <a:gd name="T5" fmla="*/ 0 h 1506"/>
                <a:gd name="T6" fmla="*/ 1743 w 1743"/>
                <a:gd name="T7" fmla="*/ 127 h 1506"/>
                <a:gd name="T8" fmla="*/ 1743 w 1743"/>
                <a:gd name="T9" fmla="*/ 1379 h 1506"/>
              </a:gdLst>
              <a:ahLst/>
              <a:cxnLst>
                <a:cxn ang="0">
                  <a:pos x="T0" y="T1"/>
                </a:cxn>
                <a:cxn ang="0">
                  <a:pos x="T2" y="T3"/>
                </a:cxn>
                <a:cxn ang="0">
                  <a:pos x="T4" y="T5"/>
                </a:cxn>
                <a:cxn ang="0">
                  <a:pos x="T6" y="T7"/>
                </a:cxn>
                <a:cxn ang="0">
                  <a:pos x="T8" y="T9"/>
                </a:cxn>
              </a:cxnLst>
              <a:rect l="0" t="0" r="r" b="b"/>
              <a:pathLst>
                <a:path w="1743" h="1506">
                  <a:moveTo>
                    <a:pt x="1743" y="1379"/>
                  </a:moveTo>
                  <a:lnTo>
                    <a:pt x="0" y="1506"/>
                  </a:lnTo>
                  <a:lnTo>
                    <a:pt x="0" y="0"/>
                  </a:lnTo>
                  <a:lnTo>
                    <a:pt x="1743" y="127"/>
                  </a:lnTo>
                  <a:lnTo>
                    <a:pt x="1743" y="1379"/>
                  </a:lnTo>
                  <a:close/>
                </a:path>
              </a:pathLst>
            </a:custGeom>
            <a:solidFill>
              <a:schemeClr val="accent5">
                <a:lumMod val="20000"/>
                <a:lumOff val="80000"/>
              </a:schemeClr>
            </a:solidFill>
            <a:ln>
              <a:noFill/>
            </a:ln>
          </p:spPr>
          <p:txBody>
            <a:bodyPr vert="horz" wrap="square" lIns="88532" tIns="44266" rIns="88532" bIns="4426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743" b="0" i="0" u="none" strike="noStrike" kern="0" cap="none" spc="0" normalizeH="0" baseline="0" noProof="0" dirty="0">
                <a:ln>
                  <a:noFill/>
                </a:ln>
                <a:solidFill>
                  <a:prstClr val="black"/>
                </a:solidFill>
                <a:effectLst/>
                <a:uLnTx/>
                <a:uFillTx/>
                <a:latin typeface="Georgia" panose="02040502050405020303" pitchFamily="18" charset="0"/>
                <a:ea typeface="+mn-ea"/>
                <a:cs typeface="+mn-cs"/>
              </a:endParaRPr>
            </a:p>
          </p:txBody>
        </p:sp>
      </p:grpSp>
      <p:sp>
        <p:nvSpPr>
          <p:cNvPr id="23" name="Rectángulo 22">
            <a:extLst>
              <a:ext uri="{FF2B5EF4-FFF2-40B4-BE49-F238E27FC236}">
                <a16:creationId xmlns:a16="http://schemas.microsoft.com/office/drawing/2014/main" id="{0A90619E-6A6A-80C4-2D4C-DED976818081}"/>
              </a:ext>
            </a:extLst>
          </p:cNvPr>
          <p:cNvSpPr/>
          <p:nvPr/>
        </p:nvSpPr>
        <p:spPr>
          <a:xfrm>
            <a:off x="952301" y="1078163"/>
            <a:ext cx="3712817" cy="5340687"/>
          </a:xfrm>
          <a:prstGeom prst="rect">
            <a:avLst/>
          </a:prstGeom>
          <a:solidFill>
            <a:schemeClr val="bg1">
              <a:lumMod val="85000"/>
              <a:alpha val="60000"/>
            </a:schemeClr>
          </a:solidFill>
          <a:ln w="25400" cap="flat" cmpd="sng" algn="ctr">
            <a:noFill/>
            <a:prstDash val="solid"/>
          </a:ln>
          <a:effectLst/>
        </p:spPr>
        <p:txBody>
          <a:bodyPr lIns="72000" tIns="180000" rIns="540000" bIns="0" rtlCol="0" anchor="t" anchorCtr="0"/>
          <a:lstStyle/>
          <a:p>
            <a:pPr marL="0" marR="0" lvl="0" indent="0" algn="r"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Ministerio de Educación</a:t>
            </a:r>
          </a:p>
          <a:p>
            <a:pPr marL="0" marR="0" lvl="0" indent="0" algn="r"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Consejo Nacional de Acreditación</a:t>
            </a:r>
          </a:p>
          <a:p>
            <a:pPr marL="0" marR="0" lvl="0" indent="0" algn="r"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r" defTabSz="1234440" rtl="0" eaLnBrk="1" fontAlgn="auto" latinLnBrk="0" hangingPunct="1">
              <a:lnSpc>
                <a:spcPct val="100000"/>
              </a:lnSpc>
              <a:spcBef>
                <a:spcPts val="6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Mejoramiento voluntario mediante estándares factores</a:t>
            </a:r>
          </a:p>
          <a:p>
            <a:pPr marL="0" marR="0" lvl="0" indent="0" algn="r"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r" defTabSz="1234440" rtl="0" eaLnBrk="1" fontAlgn="auto" latinLnBrk="0" hangingPunct="1">
              <a:lnSpc>
                <a:spcPct val="100000"/>
              </a:lnSpc>
              <a:spcBef>
                <a:spcPts val="16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Autoevaluación y acreditación institucional</a:t>
            </a:r>
          </a:p>
          <a:p>
            <a:pPr marL="0" marR="0" lvl="0" indent="0" algn="r"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r" defTabSz="1234440" rtl="0" eaLnBrk="1" fontAlgn="auto" latinLnBrk="0" hangingPunct="1">
              <a:lnSpc>
                <a:spcPct val="100000"/>
              </a:lnSpc>
              <a:spcBef>
                <a:spcPts val="30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Acreditación</a:t>
            </a:r>
          </a:p>
          <a:p>
            <a:pPr marL="0" marR="0" lvl="0" indent="0" algn="r" defTabSz="1234440" rtl="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endParaRPr>
          </a:p>
          <a:p>
            <a:pPr marL="0" marR="0" lvl="0" indent="0" algn="r" defTabSz="1234440" rtl="0" eaLnBrk="1" fontAlgn="auto" latinLnBrk="0" hangingPunct="1">
              <a:lnSpc>
                <a:spcPct val="100000"/>
              </a:lnSpc>
              <a:spcBef>
                <a:spcPts val="300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Procesos área académica </a:t>
            </a:r>
          </a:p>
          <a:p>
            <a:pPr marL="0" marR="0" lvl="0" indent="0" algn="r" defTabSz="1234440" rtl="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noProof="0" dirty="0">
                <a:ln>
                  <a:noFill/>
                </a:ln>
                <a:solidFill>
                  <a:srgbClr val="002060"/>
                </a:solidFill>
                <a:effectLst/>
                <a:uLnTx/>
                <a:uFillTx/>
                <a:latin typeface="Georgia" panose="02040502050405020303" pitchFamily="18" charset="0"/>
                <a:ea typeface="Franklin Gothic Book" charset="0"/>
                <a:cs typeface="Franklin Gothic Book" charset="0"/>
              </a:rPr>
              <a:t>y administrativa</a:t>
            </a:r>
          </a:p>
        </p:txBody>
      </p:sp>
      <p:sp>
        <p:nvSpPr>
          <p:cNvPr id="24" name="1 CuadroTexto">
            <a:extLst>
              <a:ext uri="{FF2B5EF4-FFF2-40B4-BE49-F238E27FC236}">
                <a16:creationId xmlns:a16="http://schemas.microsoft.com/office/drawing/2014/main" id="{683163B5-80DA-04C2-F84A-D822BB8B1B99}"/>
              </a:ext>
            </a:extLst>
          </p:cNvPr>
          <p:cNvSpPr txBox="1"/>
          <p:nvPr/>
        </p:nvSpPr>
        <p:spPr>
          <a:xfrm rot="16200000">
            <a:off x="-2008853" y="3450473"/>
            <a:ext cx="5340691" cy="596065"/>
          </a:xfrm>
          <a:prstGeom prst="rect">
            <a:avLst/>
          </a:prstGeom>
          <a:solidFill>
            <a:srgbClr val="3B6BA6"/>
          </a:solidFill>
          <a:ln w="19050">
            <a:noFill/>
          </a:ln>
        </p:spPr>
        <p:txBody>
          <a:bodyPr wrap="square" lIns="94330" tIns="90000" rIns="94330" bIns="90000" rtlCol="0" anchor="ctr" anchorCtr="0">
            <a:noAutofit/>
          </a:bodyPr>
          <a:lstStyle/>
          <a:p>
            <a:pPr marL="0" marR="0" lvl="0" indent="0" algn="ctr" defTabSz="1234440" rtl="0" eaLnBrk="1" fontAlgn="auto" latinLnBrk="0" hangingPunct="1">
              <a:lnSpc>
                <a:spcPct val="100000"/>
              </a:lnSpc>
              <a:spcBef>
                <a:spcPts val="0"/>
              </a:spcBef>
              <a:spcAft>
                <a:spcPts val="0"/>
              </a:spcAft>
              <a:buClrTx/>
              <a:buSzTx/>
              <a:buFontTx/>
              <a:buNone/>
              <a:tabLst/>
              <a:defRPr/>
            </a:pPr>
            <a:r>
              <a:rPr kumimoji="0" lang="es-CO" sz="3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eorgia" panose="02040502050405020303" pitchFamily="18" charset="0"/>
                <a:ea typeface="Franklin Gothic Heavy" charset="0"/>
                <a:cs typeface="Franklin Gothic Heavy" charset="0"/>
              </a:rPr>
              <a:t>S I AAC</a:t>
            </a:r>
          </a:p>
        </p:txBody>
      </p:sp>
      <p:grpSp>
        <p:nvGrpSpPr>
          <p:cNvPr id="25" name="Agrupar 22">
            <a:extLst>
              <a:ext uri="{FF2B5EF4-FFF2-40B4-BE49-F238E27FC236}">
                <a16:creationId xmlns:a16="http://schemas.microsoft.com/office/drawing/2014/main" id="{219CEB3F-E0A7-0C96-C81C-7F4545EB1287}"/>
              </a:ext>
            </a:extLst>
          </p:cNvPr>
          <p:cNvGrpSpPr/>
          <p:nvPr/>
        </p:nvGrpSpPr>
        <p:grpSpPr>
          <a:xfrm rot="5400000">
            <a:off x="4497194" y="1317898"/>
            <a:ext cx="678601" cy="613096"/>
            <a:chOff x="4345749" y="3482672"/>
            <a:chExt cx="4259441" cy="3657600"/>
          </a:xfrm>
        </p:grpSpPr>
        <p:sp>
          <p:nvSpPr>
            <p:cNvPr id="26" name="Isosceles Triangle 14">
              <a:extLst>
                <a:ext uri="{FF2B5EF4-FFF2-40B4-BE49-F238E27FC236}">
                  <a16:creationId xmlns:a16="http://schemas.microsoft.com/office/drawing/2014/main" id="{F9A898FB-E09E-07FB-8379-B1305EED0A15}"/>
                </a:ext>
              </a:extLst>
            </p:cNvPr>
            <p:cNvSpPr/>
            <p:nvPr/>
          </p:nvSpPr>
          <p:spPr>
            <a:xfrm>
              <a:off x="4345749" y="3482672"/>
              <a:ext cx="4242816" cy="3657600"/>
            </a:xfrm>
            <a:prstGeom prst="triangle">
              <a:avLst/>
            </a:prstGeom>
            <a:solidFill>
              <a:srgbClr val="4E8CD3"/>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27" name="Isosceles Triangle 15">
              <a:extLst>
                <a:ext uri="{FF2B5EF4-FFF2-40B4-BE49-F238E27FC236}">
                  <a16:creationId xmlns:a16="http://schemas.microsoft.com/office/drawing/2014/main" id="{87B6AD30-14A4-B447-376E-2F964CADCA4F}"/>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28" name="Agrupar 25">
            <a:extLst>
              <a:ext uri="{FF2B5EF4-FFF2-40B4-BE49-F238E27FC236}">
                <a16:creationId xmlns:a16="http://schemas.microsoft.com/office/drawing/2014/main" id="{607A216E-957C-0B5B-D4C4-726551601E33}"/>
              </a:ext>
            </a:extLst>
          </p:cNvPr>
          <p:cNvGrpSpPr/>
          <p:nvPr/>
        </p:nvGrpSpPr>
        <p:grpSpPr>
          <a:xfrm rot="5400000">
            <a:off x="4422719" y="2401327"/>
            <a:ext cx="678601" cy="613096"/>
            <a:chOff x="4345749" y="3482672"/>
            <a:chExt cx="4259441" cy="3657600"/>
          </a:xfrm>
        </p:grpSpPr>
        <p:sp>
          <p:nvSpPr>
            <p:cNvPr id="29" name="Isosceles Triangle 14">
              <a:extLst>
                <a:ext uri="{FF2B5EF4-FFF2-40B4-BE49-F238E27FC236}">
                  <a16:creationId xmlns:a16="http://schemas.microsoft.com/office/drawing/2014/main" id="{3326FCFA-64B5-DC20-5A13-639092E63715}"/>
                </a:ext>
              </a:extLst>
            </p:cNvPr>
            <p:cNvSpPr/>
            <p:nvPr/>
          </p:nvSpPr>
          <p:spPr>
            <a:xfrm>
              <a:off x="4345749" y="3482672"/>
              <a:ext cx="4242816" cy="3657600"/>
            </a:xfrm>
            <a:prstGeom prst="triangle">
              <a:avLst/>
            </a:prstGeom>
            <a:solidFill>
              <a:srgbClr val="BCEA5D"/>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30" name="Isosceles Triangle 15">
              <a:extLst>
                <a:ext uri="{FF2B5EF4-FFF2-40B4-BE49-F238E27FC236}">
                  <a16:creationId xmlns:a16="http://schemas.microsoft.com/office/drawing/2014/main" id="{4AEEDC6F-C0B0-EADE-76C0-3147ADD89B07}"/>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31" name="Agrupar 28">
            <a:extLst>
              <a:ext uri="{FF2B5EF4-FFF2-40B4-BE49-F238E27FC236}">
                <a16:creationId xmlns:a16="http://schemas.microsoft.com/office/drawing/2014/main" id="{DCFB3352-C29E-C7C4-17D2-B899642A7D2A}"/>
              </a:ext>
            </a:extLst>
          </p:cNvPr>
          <p:cNvGrpSpPr/>
          <p:nvPr/>
        </p:nvGrpSpPr>
        <p:grpSpPr>
          <a:xfrm rot="5400000">
            <a:off x="4459956" y="3472582"/>
            <a:ext cx="678601" cy="613096"/>
            <a:chOff x="4345749" y="3482672"/>
            <a:chExt cx="4259441" cy="3657600"/>
          </a:xfrm>
        </p:grpSpPr>
        <p:sp>
          <p:nvSpPr>
            <p:cNvPr id="32" name="Isosceles Triangle 14">
              <a:extLst>
                <a:ext uri="{FF2B5EF4-FFF2-40B4-BE49-F238E27FC236}">
                  <a16:creationId xmlns:a16="http://schemas.microsoft.com/office/drawing/2014/main" id="{0A14B506-A427-163D-E5BD-83FB4A22F18A}"/>
                </a:ext>
              </a:extLst>
            </p:cNvPr>
            <p:cNvSpPr/>
            <p:nvPr/>
          </p:nvSpPr>
          <p:spPr>
            <a:xfrm>
              <a:off x="4345749" y="3482672"/>
              <a:ext cx="4242816" cy="3657600"/>
            </a:xfrm>
            <a:prstGeom prst="triangle">
              <a:avLst/>
            </a:prstGeom>
            <a:solidFill>
              <a:srgbClr val="F6D981"/>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33" name="Isosceles Triangle 15">
              <a:extLst>
                <a:ext uri="{FF2B5EF4-FFF2-40B4-BE49-F238E27FC236}">
                  <a16:creationId xmlns:a16="http://schemas.microsoft.com/office/drawing/2014/main" id="{25BFE63D-9BD0-7E9C-783F-22E248A9F5B8}"/>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34" name="Agrupar 41">
            <a:extLst>
              <a:ext uri="{FF2B5EF4-FFF2-40B4-BE49-F238E27FC236}">
                <a16:creationId xmlns:a16="http://schemas.microsoft.com/office/drawing/2014/main" id="{4F8A0803-2E03-F84D-4655-BF13938BB842}"/>
              </a:ext>
            </a:extLst>
          </p:cNvPr>
          <p:cNvGrpSpPr/>
          <p:nvPr/>
        </p:nvGrpSpPr>
        <p:grpSpPr>
          <a:xfrm rot="5400000">
            <a:off x="4459955" y="4529260"/>
            <a:ext cx="678601" cy="613096"/>
            <a:chOff x="4345749" y="3482672"/>
            <a:chExt cx="4259441" cy="3657600"/>
          </a:xfrm>
        </p:grpSpPr>
        <p:sp>
          <p:nvSpPr>
            <p:cNvPr id="35" name="Isosceles Triangle 14">
              <a:extLst>
                <a:ext uri="{FF2B5EF4-FFF2-40B4-BE49-F238E27FC236}">
                  <a16:creationId xmlns:a16="http://schemas.microsoft.com/office/drawing/2014/main" id="{35A5AC8A-F216-73EC-B591-692D23339F09}"/>
                </a:ext>
              </a:extLst>
            </p:cNvPr>
            <p:cNvSpPr/>
            <p:nvPr/>
          </p:nvSpPr>
          <p:spPr>
            <a:xfrm>
              <a:off x="4345749" y="3482672"/>
              <a:ext cx="4242816" cy="3657600"/>
            </a:xfrm>
            <a:prstGeom prst="triangle">
              <a:avLst/>
            </a:prstGeom>
            <a:solidFill>
              <a:srgbClr val="FCC06D"/>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36" name="Isosceles Triangle 15">
              <a:extLst>
                <a:ext uri="{FF2B5EF4-FFF2-40B4-BE49-F238E27FC236}">
                  <a16:creationId xmlns:a16="http://schemas.microsoft.com/office/drawing/2014/main" id="{D8E79801-E357-5E51-446D-6BADCA6D4782}"/>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37" name="Agrupar 44">
            <a:extLst>
              <a:ext uri="{FF2B5EF4-FFF2-40B4-BE49-F238E27FC236}">
                <a16:creationId xmlns:a16="http://schemas.microsoft.com/office/drawing/2014/main" id="{0B8939D7-620D-319B-47D5-0A2414838F47}"/>
              </a:ext>
            </a:extLst>
          </p:cNvPr>
          <p:cNvGrpSpPr/>
          <p:nvPr/>
        </p:nvGrpSpPr>
        <p:grpSpPr>
          <a:xfrm rot="5400000">
            <a:off x="4484843" y="5615425"/>
            <a:ext cx="678601" cy="613096"/>
            <a:chOff x="4345749" y="3482672"/>
            <a:chExt cx="4259441" cy="3657600"/>
          </a:xfrm>
        </p:grpSpPr>
        <p:sp>
          <p:nvSpPr>
            <p:cNvPr id="38" name="Isosceles Triangle 14">
              <a:extLst>
                <a:ext uri="{FF2B5EF4-FFF2-40B4-BE49-F238E27FC236}">
                  <a16:creationId xmlns:a16="http://schemas.microsoft.com/office/drawing/2014/main" id="{BACEC398-6197-64E4-2098-E746292BA815}"/>
                </a:ext>
              </a:extLst>
            </p:cNvPr>
            <p:cNvSpPr/>
            <p:nvPr/>
          </p:nvSpPr>
          <p:spPr>
            <a:xfrm>
              <a:off x="4345749" y="3482672"/>
              <a:ext cx="4242816" cy="3657600"/>
            </a:xfrm>
            <a:prstGeom prst="triangle">
              <a:avLst/>
            </a:prstGeom>
            <a:solidFill>
              <a:srgbClr val="F7AC92"/>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39" name="Isosceles Triangle 15">
              <a:extLst>
                <a:ext uri="{FF2B5EF4-FFF2-40B4-BE49-F238E27FC236}">
                  <a16:creationId xmlns:a16="http://schemas.microsoft.com/office/drawing/2014/main" id="{B7272A4C-51BB-534B-40EB-4E25A52953F3}"/>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40" name="Agrupar 47">
            <a:extLst>
              <a:ext uri="{FF2B5EF4-FFF2-40B4-BE49-F238E27FC236}">
                <a16:creationId xmlns:a16="http://schemas.microsoft.com/office/drawing/2014/main" id="{90603781-B7CD-4F25-4253-BAAA48E24452}"/>
              </a:ext>
            </a:extLst>
          </p:cNvPr>
          <p:cNvGrpSpPr/>
          <p:nvPr/>
        </p:nvGrpSpPr>
        <p:grpSpPr>
          <a:xfrm rot="16200000" flipH="1">
            <a:off x="7203630" y="1317900"/>
            <a:ext cx="678601" cy="613096"/>
            <a:chOff x="4345749" y="3482672"/>
            <a:chExt cx="4259441" cy="3657600"/>
          </a:xfrm>
        </p:grpSpPr>
        <p:sp>
          <p:nvSpPr>
            <p:cNvPr id="41" name="Isosceles Triangle 14">
              <a:extLst>
                <a:ext uri="{FF2B5EF4-FFF2-40B4-BE49-F238E27FC236}">
                  <a16:creationId xmlns:a16="http://schemas.microsoft.com/office/drawing/2014/main" id="{384B7532-8D25-F9C2-52A4-CC349BD00026}"/>
                </a:ext>
              </a:extLst>
            </p:cNvPr>
            <p:cNvSpPr/>
            <p:nvPr/>
          </p:nvSpPr>
          <p:spPr>
            <a:xfrm>
              <a:off x="4345749" y="3482672"/>
              <a:ext cx="4242816" cy="3657600"/>
            </a:xfrm>
            <a:prstGeom prst="triangle">
              <a:avLst/>
            </a:prstGeom>
            <a:solidFill>
              <a:srgbClr val="4E8CD3"/>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42" name="Isosceles Triangle 15">
              <a:extLst>
                <a:ext uri="{FF2B5EF4-FFF2-40B4-BE49-F238E27FC236}">
                  <a16:creationId xmlns:a16="http://schemas.microsoft.com/office/drawing/2014/main" id="{F71C3432-B8E1-36E6-51B6-C42A80FC74F7}"/>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43" name="Agrupar 50">
            <a:extLst>
              <a:ext uri="{FF2B5EF4-FFF2-40B4-BE49-F238E27FC236}">
                <a16:creationId xmlns:a16="http://schemas.microsoft.com/office/drawing/2014/main" id="{E6B41FF8-C6A8-A1E4-0C29-D79A42554269}"/>
              </a:ext>
            </a:extLst>
          </p:cNvPr>
          <p:cNvGrpSpPr/>
          <p:nvPr/>
        </p:nvGrpSpPr>
        <p:grpSpPr>
          <a:xfrm rot="16200000" flipH="1">
            <a:off x="7129155" y="2401329"/>
            <a:ext cx="678601" cy="613096"/>
            <a:chOff x="4345749" y="3482672"/>
            <a:chExt cx="4259441" cy="3657600"/>
          </a:xfrm>
        </p:grpSpPr>
        <p:sp>
          <p:nvSpPr>
            <p:cNvPr id="44" name="Isosceles Triangle 14">
              <a:extLst>
                <a:ext uri="{FF2B5EF4-FFF2-40B4-BE49-F238E27FC236}">
                  <a16:creationId xmlns:a16="http://schemas.microsoft.com/office/drawing/2014/main" id="{22A72153-E0FB-1EE4-10BD-DB7091616276}"/>
                </a:ext>
              </a:extLst>
            </p:cNvPr>
            <p:cNvSpPr/>
            <p:nvPr/>
          </p:nvSpPr>
          <p:spPr>
            <a:xfrm>
              <a:off x="4345749" y="3482672"/>
              <a:ext cx="4242816" cy="3657600"/>
            </a:xfrm>
            <a:prstGeom prst="triangle">
              <a:avLst/>
            </a:prstGeom>
            <a:solidFill>
              <a:srgbClr val="BCEA5D"/>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45" name="Isosceles Triangle 15">
              <a:extLst>
                <a:ext uri="{FF2B5EF4-FFF2-40B4-BE49-F238E27FC236}">
                  <a16:creationId xmlns:a16="http://schemas.microsoft.com/office/drawing/2014/main" id="{E8E34B12-878F-4B46-AC0C-71A7B77BF037}"/>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46" name="Agrupar 55">
            <a:extLst>
              <a:ext uri="{FF2B5EF4-FFF2-40B4-BE49-F238E27FC236}">
                <a16:creationId xmlns:a16="http://schemas.microsoft.com/office/drawing/2014/main" id="{3B5911A2-F11A-1FB2-F023-265D11BFE8C8}"/>
              </a:ext>
            </a:extLst>
          </p:cNvPr>
          <p:cNvGrpSpPr/>
          <p:nvPr/>
        </p:nvGrpSpPr>
        <p:grpSpPr>
          <a:xfrm rot="16200000" flipH="1">
            <a:off x="7166392" y="3472584"/>
            <a:ext cx="678601" cy="613096"/>
            <a:chOff x="4345749" y="3482672"/>
            <a:chExt cx="4259441" cy="3657600"/>
          </a:xfrm>
        </p:grpSpPr>
        <p:sp>
          <p:nvSpPr>
            <p:cNvPr id="47" name="Isosceles Triangle 14">
              <a:extLst>
                <a:ext uri="{FF2B5EF4-FFF2-40B4-BE49-F238E27FC236}">
                  <a16:creationId xmlns:a16="http://schemas.microsoft.com/office/drawing/2014/main" id="{3EAB58C0-EBEE-1397-1B6A-82BBE7A57E62}"/>
                </a:ext>
              </a:extLst>
            </p:cNvPr>
            <p:cNvSpPr/>
            <p:nvPr/>
          </p:nvSpPr>
          <p:spPr>
            <a:xfrm>
              <a:off x="4345749" y="3482672"/>
              <a:ext cx="4242816" cy="3657600"/>
            </a:xfrm>
            <a:prstGeom prst="triangle">
              <a:avLst/>
            </a:prstGeom>
            <a:solidFill>
              <a:srgbClr val="F6D981"/>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48" name="Isosceles Triangle 15">
              <a:extLst>
                <a:ext uri="{FF2B5EF4-FFF2-40B4-BE49-F238E27FC236}">
                  <a16:creationId xmlns:a16="http://schemas.microsoft.com/office/drawing/2014/main" id="{508E6C96-B60A-607B-9EAE-5DC3D7B37886}"/>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49" name="Agrupar 58">
            <a:extLst>
              <a:ext uri="{FF2B5EF4-FFF2-40B4-BE49-F238E27FC236}">
                <a16:creationId xmlns:a16="http://schemas.microsoft.com/office/drawing/2014/main" id="{8D99903C-4B42-2B2B-A574-934259827FC0}"/>
              </a:ext>
            </a:extLst>
          </p:cNvPr>
          <p:cNvGrpSpPr/>
          <p:nvPr/>
        </p:nvGrpSpPr>
        <p:grpSpPr>
          <a:xfrm rot="16200000" flipH="1">
            <a:off x="7166391" y="4529262"/>
            <a:ext cx="678601" cy="613096"/>
            <a:chOff x="4345749" y="3482672"/>
            <a:chExt cx="4259441" cy="3657600"/>
          </a:xfrm>
        </p:grpSpPr>
        <p:sp>
          <p:nvSpPr>
            <p:cNvPr id="50" name="Isosceles Triangle 14">
              <a:extLst>
                <a:ext uri="{FF2B5EF4-FFF2-40B4-BE49-F238E27FC236}">
                  <a16:creationId xmlns:a16="http://schemas.microsoft.com/office/drawing/2014/main" id="{97F47958-6E24-6E22-F152-8057ECDC734F}"/>
                </a:ext>
              </a:extLst>
            </p:cNvPr>
            <p:cNvSpPr/>
            <p:nvPr/>
          </p:nvSpPr>
          <p:spPr>
            <a:xfrm>
              <a:off x="4345749" y="3482672"/>
              <a:ext cx="4242816" cy="3657600"/>
            </a:xfrm>
            <a:prstGeom prst="triangle">
              <a:avLst/>
            </a:prstGeom>
            <a:solidFill>
              <a:srgbClr val="FCC06D"/>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51" name="Isosceles Triangle 15">
              <a:extLst>
                <a:ext uri="{FF2B5EF4-FFF2-40B4-BE49-F238E27FC236}">
                  <a16:creationId xmlns:a16="http://schemas.microsoft.com/office/drawing/2014/main" id="{24DFA8C0-391C-7390-9835-06DFB45A98BE}"/>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grpSp>
        <p:nvGrpSpPr>
          <p:cNvPr id="52" name="Agrupar 61">
            <a:extLst>
              <a:ext uri="{FF2B5EF4-FFF2-40B4-BE49-F238E27FC236}">
                <a16:creationId xmlns:a16="http://schemas.microsoft.com/office/drawing/2014/main" id="{C6E3529F-A479-2670-7BE1-7B27D3AA9FB8}"/>
              </a:ext>
            </a:extLst>
          </p:cNvPr>
          <p:cNvGrpSpPr/>
          <p:nvPr/>
        </p:nvGrpSpPr>
        <p:grpSpPr>
          <a:xfrm rot="16200000" flipH="1">
            <a:off x="7191279" y="5615427"/>
            <a:ext cx="678601" cy="613096"/>
            <a:chOff x="4345749" y="3482672"/>
            <a:chExt cx="4259441" cy="3657600"/>
          </a:xfrm>
        </p:grpSpPr>
        <p:sp>
          <p:nvSpPr>
            <p:cNvPr id="53" name="Isosceles Triangle 14">
              <a:extLst>
                <a:ext uri="{FF2B5EF4-FFF2-40B4-BE49-F238E27FC236}">
                  <a16:creationId xmlns:a16="http://schemas.microsoft.com/office/drawing/2014/main" id="{6D113DC9-3E40-A635-F27C-03F7C1DB9A8B}"/>
                </a:ext>
              </a:extLst>
            </p:cNvPr>
            <p:cNvSpPr/>
            <p:nvPr/>
          </p:nvSpPr>
          <p:spPr>
            <a:xfrm>
              <a:off x="4345749" y="3482672"/>
              <a:ext cx="4242816" cy="3657600"/>
            </a:xfrm>
            <a:prstGeom prst="triangle">
              <a:avLst/>
            </a:prstGeom>
            <a:solidFill>
              <a:srgbClr val="F7AC92"/>
            </a:solidFill>
            <a:ln w="12700" cap="flat" cmpd="sng" algn="ctr">
              <a:noFill/>
              <a:prstDash val="solid"/>
              <a:miter lim="800000"/>
            </a:ln>
            <a:effectLst>
              <a:outerShdw blurRad="50800" dist="381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prstClr val="white"/>
                </a:solidFill>
                <a:effectLst/>
                <a:uLnTx/>
                <a:uFillTx/>
                <a:latin typeface="Georgia" panose="02040502050405020303" pitchFamily="18" charset="0"/>
                <a:ea typeface=""/>
                <a:cs typeface=""/>
              </a:endParaRPr>
            </a:p>
          </p:txBody>
        </p:sp>
        <p:sp>
          <p:nvSpPr>
            <p:cNvPr id="54" name="Isosceles Triangle 15">
              <a:extLst>
                <a:ext uri="{FF2B5EF4-FFF2-40B4-BE49-F238E27FC236}">
                  <a16:creationId xmlns:a16="http://schemas.microsoft.com/office/drawing/2014/main" id="{FE88D1AC-C015-AD7A-D90F-C7A5A09BAA08}"/>
                </a:ext>
              </a:extLst>
            </p:cNvPr>
            <p:cNvSpPr/>
            <p:nvPr/>
          </p:nvSpPr>
          <p:spPr>
            <a:xfrm>
              <a:off x="4877763" y="3926973"/>
              <a:ext cx="3727427" cy="3213299"/>
            </a:xfrm>
            <a:prstGeom prst="triangle">
              <a:avLst/>
            </a:prstGeom>
            <a:solidFill>
              <a:schemeClr val="bg1">
                <a:lumMod val="95000"/>
              </a:schemeClr>
            </a:solidFill>
            <a:ln w="12700" cap="flat" cmpd="sng" algn="ctr">
              <a:noFill/>
              <a:prstDash val="solid"/>
              <a:miter lim="800000"/>
            </a:ln>
            <a:effectLst>
              <a:outerShdw blurRad="406400" dist="114300" dir="13500000" algn="br" rotWithShape="0">
                <a:prstClr val="black">
                  <a:alpha val="40000"/>
                </a:prstClr>
              </a:outerShdw>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Georgia" panose="02040502050405020303" pitchFamily="18" charset="0"/>
                <a:ea typeface="Roboto Condensed Light" panose="02000000000000000000" pitchFamily="2" charset="0"/>
                <a:cs typeface=""/>
              </a:endParaRPr>
            </a:p>
          </p:txBody>
        </p:sp>
      </p:grpSp>
      <p:sp>
        <p:nvSpPr>
          <p:cNvPr id="55" name="1 CuadroTexto">
            <a:extLst>
              <a:ext uri="{FF2B5EF4-FFF2-40B4-BE49-F238E27FC236}">
                <a16:creationId xmlns:a16="http://schemas.microsoft.com/office/drawing/2014/main" id="{AFB8E2B5-022A-3A6B-962D-789CF496EC05}"/>
              </a:ext>
            </a:extLst>
          </p:cNvPr>
          <p:cNvSpPr txBox="1"/>
          <p:nvPr/>
        </p:nvSpPr>
        <p:spPr>
          <a:xfrm rot="5400000" flipH="1">
            <a:off x="9052724" y="3450469"/>
            <a:ext cx="5340691" cy="596065"/>
          </a:xfrm>
          <a:prstGeom prst="rect">
            <a:avLst/>
          </a:prstGeom>
          <a:solidFill>
            <a:schemeClr val="accent3">
              <a:lumMod val="75000"/>
            </a:schemeClr>
          </a:solidFill>
          <a:ln w="19050">
            <a:noFill/>
          </a:ln>
        </p:spPr>
        <p:txBody>
          <a:bodyPr wrap="square" lIns="94330" tIns="90000" rIns="94330" bIns="90000" rtlCol="0" anchor="ctr" anchorCtr="0">
            <a:noAutofit/>
          </a:bodyPr>
          <a:lstStyle/>
          <a:p>
            <a:pPr marL="0" marR="0" lvl="0" indent="0" algn="ctr" defTabSz="1234440" rtl="0" eaLnBrk="1" fontAlgn="auto" latinLnBrk="0" hangingPunct="1">
              <a:lnSpc>
                <a:spcPct val="100000"/>
              </a:lnSpc>
              <a:spcBef>
                <a:spcPts val="0"/>
              </a:spcBef>
              <a:spcAft>
                <a:spcPts val="0"/>
              </a:spcAft>
              <a:buClrTx/>
              <a:buSzTx/>
              <a:buFontTx/>
              <a:buNone/>
              <a:tabLst/>
              <a:defRPr/>
            </a:pPr>
            <a:r>
              <a:rPr kumimoji="0" lang="es-CO"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a typeface="Franklin Gothic Heavy" charset="0"/>
                <a:cs typeface="Franklin Gothic Heavy" charset="0"/>
              </a:rPr>
              <a:t>S G C - SGOE</a:t>
            </a:r>
          </a:p>
        </p:txBody>
      </p:sp>
    </p:spTree>
    <p:extLst>
      <p:ext uri="{BB962C8B-B14F-4D97-AF65-F5344CB8AC3E}">
        <p14:creationId xmlns:p14="http://schemas.microsoft.com/office/powerpoint/2010/main" val="8938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D1375D8-BB28-A784-8CC7-7397FE7276DD}"/>
              </a:ext>
            </a:extLst>
          </p:cNvPr>
          <p:cNvSpPr/>
          <p:nvPr/>
        </p:nvSpPr>
        <p:spPr>
          <a:xfrm>
            <a:off x="5693547" y="1131688"/>
            <a:ext cx="4746106" cy="5340687"/>
          </a:xfrm>
          <a:prstGeom prst="rect">
            <a:avLst/>
          </a:prstGeom>
          <a:solidFill>
            <a:schemeClr val="bg1">
              <a:lumMod val="85000"/>
              <a:alpha val="60000"/>
            </a:schemeClr>
          </a:solidFill>
          <a:ln w="25400" cap="flat" cmpd="sng" algn="ctr">
            <a:noFill/>
            <a:prstDash val="solid"/>
          </a:ln>
          <a:effectLst/>
        </p:spPr>
        <p:txBody>
          <a:bodyPr lIns="251999" tIns="180000" rIns="180000" bIns="0" rtlCol="0" anchor="t" anchorCtr="0"/>
          <a:lstStyle/>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CO"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1.     </a:t>
            </a: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Planificación del sistema</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2. 	Sensibilización y capacitación</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3. 	Levantamiento de información  y diagnóstico. </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4. 	Modelamiento y estructuración del mapa de procesos.</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5. 	Estructuración e implementación de procesos     y procedimientos.</a:t>
            </a:r>
          </a:p>
          <a:p>
            <a:pPr marL="539750" marR="0" lvl="0" indent="-531813" algn="l" defTabSz="1234440" rtl="0" eaLnBrk="1" fontAlgn="auto" latinLnBrk="0" hangingPunct="1">
              <a:lnSpc>
                <a:spcPct val="100000"/>
              </a:lnSpc>
              <a:spcBef>
                <a:spcPts val="0"/>
              </a:spcBef>
              <a:spcAft>
                <a:spcPts val="0"/>
              </a:spcAft>
              <a:buClrTx/>
              <a:buSzTx/>
              <a:buFontTx/>
              <a:buAutoNum type="arabicPeriod" startAt="6"/>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Evaluación, mejoramiento        y seguimiento.</a:t>
            </a:r>
          </a:p>
          <a:p>
            <a:pPr marL="539750" marR="0" lvl="0" indent="-531813" algn="l" defTabSz="1234440" rtl="0" eaLnBrk="1" fontAlgn="auto" latinLnBrk="0" hangingPunct="1">
              <a:lnSpc>
                <a:spcPct val="100000"/>
              </a:lnSpc>
              <a:spcBef>
                <a:spcPts val="0"/>
              </a:spcBef>
              <a:spcAft>
                <a:spcPts val="0"/>
              </a:spcAft>
              <a:buClrTx/>
              <a:buSzTx/>
              <a:buFontTx/>
              <a:buAutoNum type="arabicPeriod" startAt="6"/>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Auditoría externa</a:t>
            </a:r>
          </a:p>
          <a:p>
            <a:pPr marL="539750" marR="0" lvl="0" indent="-531813" algn="l" defTabSz="1234440" rtl="0" eaLnBrk="1" fontAlgn="auto" latinLnBrk="0" hangingPunct="1">
              <a:lnSpc>
                <a:spcPct val="100000"/>
              </a:lnSpc>
              <a:spcBef>
                <a:spcPts val="0"/>
              </a:spcBef>
              <a:spcAft>
                <a:spcPts val="0"/>
              </a:spcAft>
              <a:buClrTx/>
              <a:buSzTx/>
              <a:buFontTx/>
              <a:buAutoNum type="arabicPeriod" startAt="6"/>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Obtención de la certificación</a:t>
            </a:r>
          </a:p>
        </p:txBody>
      </p:sp>
      <p:sp>
        <p:nvSpPr>
          <p:cNvPr id="7" name="CuadroTexto 6">
            <a:extLst>
              <a:ext uri="{FF2B5EF4-FFF2-40B4-BE49-F238E27FC236}">
                <a16:creationId xmlns:a16="http://schemas.microsoft.com/office/drawing/2014/main" id="{57C40729-0C93-CC09-B9CB-B0D43C609FFE}"/>
              </a:ext>
            </a:extLst>
          </p:cNvPr>
          <p:cNvSpPr txBox="1"/>
          <p:nvPr/>
        </p:nvSpPr>
        <p:spPr>
          <a:xfrm>
            <a:off x="4569791" y="534774"/>
            <a:ext cx="699361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Etapas del Proceso </a:t>
            </a:r>
            <a:r>
              <a:rPr kumimoji="0" lang="es-ES_tradnl" sz="24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SIAAC </a:t>
            </a:r>
            <a:r>
              <a:rPr kumimoji="0" lang="es-ES_tradnl" sz="24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 SGC / SGOE</a:t>
            </a:r>
          </a:p>
        </p:txBody>
      </p:sp>
      <p:sp>
        <p:nvSpPr>
          <p:cNvPr id="12" name="Rectángulo 11">
            <a:extLst>
              <a:ext uri="{FF2B5EF4-FFF2-40B4-BE49-F238E27FC236}">
                <a16:creationId xmlns:a16="http://schemas.microsoft.com/office/drawing/2014/main" id="{30EEE875-869B-0694-05BA-A98DEE7BA558}"/>
              </a:ext>
            </a:extLst>
          </p:cNvPr>
          <p:cNvSpPr/>
          <p:nvPr/>
        </p:nvSpPr>
        <p:spPr>
          <a:xfrm>
            <a:off x="674006" y="1138729"/>
            <a:ext cx="4746106" cy="4953600"/>
          </a:xfrm>
          <a:prstGeom prst="rect">
            <a:avLst/>
          </a:prstGeom>
          <a:solidFill>
            <a:schemeClr val="bg1">
              <a:lumMod val="85000"/>
              <a:alpha val="60000"/>
            </a:schemeClr>
          </a:solidFill>
          <a:ln w="25400" cap="flat" cmpd="sng" algn="ctr">
            <a:noFill/>
            <a:prstDash val="solid"/>
          </a:ln>
          <a:effectLst/>
        </p:spPr>
        <p:txBody>
          <a:bodyPr lIns="251999" tIns="180000" rIns="72000" bIns="0" rtlCol="0" anchor="t" anchorCtr="0"/>
          <a:lstStyle/>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CO"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1. 	</a:t>
            </a: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Comunicación de intención       al CNA.</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2. 	Apreciación de las     condiciones iniciales.</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3. 	Autoevaluación</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4. 	Envío de informe al CNA</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5. 	Designación de pares académicos.</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6. 	Visita de pares</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7. 	Informe de pares</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8. 	Evaluación final del CNA</a:t>
            </a:r>
          </a:p>
          <a:p>
            <a:pPr marL="539750" marR="0" lvl="0" indent="-531813" algn="l" defTabSz="1234440" rtl="0" eaLnBrk="1" fontAlgn="auto" latinLnBrk="0" hangingPunct="1">
              <a:lnSpc>
                <a:spcPct val="100000"/>
              </a:lnSpc>
              <a:spcBef>
                <a:spcPts val="0"/>
              </a:spcBef>
              <a:spcAft>
                <a:spcPts val="0"/>
              </a:spcAft>
              <a:buClrTx/>
              <a:buSzTx/>
              <a:buFontTx/>
              <a:buNone/>
              <a:tabLst/>
              <a:defRPr/>
            </a:pPr>
            <a:r>
              <a:rPr kumimoji="0" lang="es-MX" sz="2100" b="0" i="0" u="none" strike="noStrike" kern="0" cap="none" spc="0" normalizeH="0" baseline="0" noProof="0" dirty="0">
                <a:ln>
                  <a:noFill/>
                </a:ln>
                <a:solidFill>
                  <a:srgbClr val="000000"/>
                </a:solidFill>
                <a:effectLst/>
                <a:uLnTx/>
                <a:uFillTx/>
                <a:latin typeface="Georgia" panose="02040502050405020303" pitchFamily="18" charset="0"/>
                <a:ea typeface="Franklin Gothic Book" charset="0"/>
                <a:cs typeface="Franklin Gothic Book" charset="0"/>
              </a:rPr>
              <a:t>9. 	Reconocimiento público             del MEN.</a:t>
            </a:r>
          </a:p>
        </p:txBody>
      </p:sp>
      <p:sp>
        <p:nvSpPr>
          <p:cNvPr id="13" name="1 CuadroTexto">
            <a:extLst>
              <a:ext uri="{FF2B5EF4-FFF2-40B4-BE49-F238E27FC236}">
                <a16:creationId xmlns:a16="http://schemas.microsoft.com/office/drawing/2014/main" id="{36283820-61C4-1FC6-703A-BBA83B1722EC}"/>
              </a:ext>
            </a:extLst>
          </p:cNvPr>
          <p:cNvSpPr txBox="1"/>
          <p:nvPr/>
        </p:nvSpPr>
        <p:spPr>
          <a:xfrm rot="16200000">
            <a:off x="-2093602" y="3317491"/>
            <a:ext cx="4953599" cy="596065"/>
          </a:xfrm>
          <a:prstGeom prst="rect">
            <a:avLst/>
          </a:prstGeom>
          <a:solidFill>
            <a:srgbClr val="3B6BA6"/>
          </a:solidFill>
          <a:ln w="19050">
            <a:noFill/>
          </a:ln>
        </p:spPr>
        <p:txBody>
          <a:bodyPr wrap="square" lIns="94330" tIns="90000" rIns="94330" bIns="90000" rtlCol="0" anchor="ctr" anchorCtr="0">
            <a:noAutofit/>
          </a:bodyPr>
          <a:lstStyle/>
          <a:p>
            <a:pPr marL="0" marR="0" lvl="0" indent="0" algn="ctr" defTabSz="123444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srgbClr val="FFFFFF"/>
                </a:solidFill>
                <a:effectLst/>
                <a:uLnTx/>
                <a:uFillTx/>
                <a:latin typeface="Georgia" panose="02040502050405020303" pitchFamily="18" charset="0"/>
                <a:ea typeface="Franklin Gothic Demi Cond" charset="0"/>
                <a:cs typeface="Franklin Gothic Demi Cond" charset="0"/>
              </a:rPr>
              <a:t>SIAAC</a:t>
            </a:r>
            <a:endParaRPr kumimoji="0" lang="es-CO" sz="3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Georgia" panose="02040502050405020303" pitchFamily="18" charset="0"/>
              <a:ea typeface="Franklin Gothic Heavy" charset="0"/>
              <a:cs typeface="Franklin Gothic Heavy" charset="0"/>
            </a:endParaRPr>
          </a:p>
        </p:txBody>
      </p:sp>
      <p:sp>
        <p:nvSpPr>
          <p:cNvPr id="16" name="Rounded Rectangle 18">
            <a:extLst>
              <a:ext uri="{FF2B5EF4-FFF2-40B4-BE49-F238E27FC236}">
                <a16:creationId xmlns:a16="http://schemas.microsoft.com/office/drawing/2014/main" id="{2185895D-D754-525A-3198-06E8B618C19D}"/>
              </a:ext>
            </a:extLst>
          </p:cNvPr>
          <p:cNvSpPr/>
          <p:nvPr/>
        </p:nvSpPr>
        <p:spPr>
          <a:xfrm>
            <a:off x="11112191" y="1498294"/>
            <a:ext cx="958622" cy="4775811"/>
          </a:xfrm>
          <a:prstGeom prst="roundRect">
            <a:avLst/>
          </a:prstGeom>
          <a:solidFill>
            <a:srgbClr val="8692AF"/>
          </a:solidFill>
          <a:ln w="12700" cap="flat" cmpd="sng" algn="ctr">
            <a:noFill/>
            <a:prstDash val="solid"/>
            <a:miter lim="800000"/>
          </a:ln>
          <a:effectLst/>
        </p:spPr>
        <p:txBody>
          <a:bodyPr rtlCol="0" anchor="ctr"/>
          <a:lstStyle/>
          <a:p>
            <a:pPr marL="0" marR="0" lvl="0" indent="0" algn="ctr" defTabSz="1492301" rtl="0" eaLnBrk="1" fontAlgn="auto" latinLnBrk="0" hangingPunct="1">
              <a:lnSpc>
                <a:spcPct val="100000"/>
              </a:lnSpc>
              <a:spcBef>
                <a:spcPts val="0"/>
              </a:spcBef>
              <a:spcAft>
                <a:spcPts val="0"/>
              </a:spcAft>
              <a:buClrTx/>
              <a:buSzTx/>
              <a:buFontTx/>
              <a:buNone/>
              <a:tabLst/>
              <a:defRPr/>
            </a:pPr>
            <a:endParaRPr kumimoji="0" lang="en-US" sz="2938" b="0" i="0" u="none" strike="noStrike" kern="0" cap="none" spc="0" normalizeH="0" baseline="0" noProof="0" dirty="0">
              <a:ln>
                <a:noFill/>
              </a:ln>
              <a:solidFill>
                <a:srgbClr val="0F235A"/>
              </a:solidFill>
              <a:effectLst/>
              <a:uLnTx/>
              <a:uFillTx/>
              <a:latin typeface="Georgia" panose="02040502050405020303" pitchFamily="18" charset="0"/>
              <a:ea typeface=""/>
              <a:cs typeface=""/>
            </a:endParaRPr>
          </a:p>
        </p:txBody>
      </p:sp>
      <p:sp>
        <p:nvSpPr>
          <p:cNvPr id="18" name="CuadroTexto 17">
            <a:extLst>
              <a:ext uri="{FF2B5EF4-FFF2-40B4-BE49-F238E27FC236}">
                <a16:creationId xmlns:a16="http://schemas.microsoft.com/office/drawing/2014/main" id="{8CA0E6F9-4E50-2FC2-B326-A7B412A2E485}"/>
              </a:ext>
            </a:extLst>
          </p:cNvPr>
          <p:cNvSpPr txBox="1"/>
          <p:nvPr/>
        </p:nvSpPr>
        <p:spPr>
          <a:xfrm rot="5400000" flipH="1">
            <a:off x="8832600" y="3309588"/>
            <a:ext cx="5517803" cy="984885"/>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1000" normalizeH="0" baseline="0" noProof="0" dirty="0">
                <a:ln>
                  <a:noFill/>
                </a:ln>
                <a:solidFill>
                  <a:srgbClr val="0F235A"/>
                </a:solidFill>
                <a:effectLst/>
                <a:uLnTx/>
                <a:uFillTx/>
                <a:latin typeface="Georgia" panose="02040502050405020303" pitchFamily="18" charset="0"/>
                <a:ea typeface="Franklin Gothic Demi Cond" charset="0"/>
                <a:cs typeface="Franklin Gothic Demi Cond" charset="0"/>
              </a:rPr>
              <a:t>OBJETIVO CALIDAD</a:t>
            </a:r>
            <a:endParaRPr kumimoji="0" lang="es-ES_tradnl" sz="3200" b="1" i="0" u="none" strike="noStrike" kern="1200" cap="none" spc="1000" normalizeH="0" baseline="0" noProof="0" dirty="0">
              <a:ln>
                <a:noFill/>
              </a:ln>
              <a:solidFill>
                <a:srgbClr val="0F235A"/>
              </a:solidFill>
              <a:effectLst/>
              <a:uLnTx/>
              <a:uFillTx/>
              <a:latin typeface="Georgia" panose="02040502050405020303" pitchFamily="18" charset="0"/>
              <a:ea typeface="Franklin Gothic Demi Cond" charset="0"/>
              <a:cs typeface="Franklin Gothic Demi Cond" charset="0"/>
            </a:endParaRPr>
          </a:p>
        </p:txBody>
      </p:sp>
      <p:sp>
        <p:nvSpPr>
          <p:cNvPr id="19" name="1 CuadroTexto">
            <a:extLst>
              <a:ext uri="{FF2B5EF4-FFF2-40B4-BE49-F238E27FC236}">
                <a16:creationId xmlns:a16="http://schemas.microsoft.com/office/drawing/2014/main" id="{86AD6E63-6BE3-F33F-3691-21121BE9B9CF}"/>
              </a:ext>
            </a:extLst>
          </p:cNvPr>
          <p:cNvSpPr txBox="1"/>
          <p:nvPr/>
        </p:nvSpPr>
        <p:spPr>
          <a:xfrm rot="5400000" flipH="1">
            <a:off x="8077914" y="3511036"/>
            <a:ext cx="5340691" cy="596065"/>
          </a:xfrm>
          <a:prstGeom prst="rect">
            <a:avLst/>
          </a:prstGeom>
          <a:solidFill>
            <a:schemeClr val="accent3">
              <a:lumMod val="75000"/>
            </a:schemeClr>
          </a:solidFill>
          <a:ln w="19050">
            <a:noFill/>
          </a:ln>
        </p:spPr>
        <p:txBody>
          <a:bodyPr wrap="square" lIns="94330" tIns="90000" rIns="94330" bIns="90000" rtlCol="0" anchor="ctr" anchorCtr="0">
            <a:noAutofit/>
          </a:bodyPr>
          <a:lstStyle/>
          <a:p>
            <a:pPr marL="0" marR="0" lvl="0" indent="0" algn="ctr" defTabSz="1234440" rtl="0" eaLnBrk="1" fontAlgn="auto" latinLnBrk="0" hangingPunct="1">
              <a:lnSpc>
                <a:spcPct val="100000"/>
              </a:lnSpc>
              <a:spcBef>
                <a:spcPts val="0"/>
              </a:spcBef>
              <a:spcAft>
                <a:spcPts val="0"/>
              </a:spcAft>
              <a:buClrTx/>
              <a:buSzTx/>
              <a:buFontTx/>
              <a:buNone/>
              <a:tabLst/>
              <a:defRPr/>
            </a:pPr>
            <a:r>
              <a:rPr kumimoji="0" lang="es-CO" sz="3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eorgia" panose="02040502050405020303" pitchFamily="18" charset="0"/>
                <a:ea typeface="Franklin Gothic Heavy" charset="0"/>
                <a:cs typeface="Franklin Gothic Heavy" charset="0"/>
              </a:rPr>
              <a:t>S G C - SGOE</a:t>
            </a:r>
          </a:p>
        </p:txBody>
      </p:sp>
    </p:spTree>
    <p:extLst>
      <p:ext uri="{BB962C8B-B14F-4D97-AF65-F5344CB8AC3E}">
        <p14:creationId xmlns:p14="http://schemas.microsoft.com/office/powerpoint/2010/main" val="302924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B22738-39A9-A899-65CB-BD1FCD663C68}"/>
              </a:ext>
            </a:extLst>
          </p:cNvPr>
          <p:cNvSpPr txBox="1"/>
          <p:nvPr/>
        </p:nvSpPr>
        <p:spPr>
          <a:xfrm>
            <a:off x="4042435" y="640289"/>
            <a:ext cx="7992132" cy="492443"/>
          </a:xfrm>
          <a:prstGeom prst="rect">
            <a:avLst/>
          </a:prstGeom>
          <a:noFill/>
        </p:spPr>
        <p:txBody>
          <a:bodyPr wrap="square" lIns="0" tIns="0" rIns="0" bIns="0" rtlCol="0">
            <a:spAutoFit/>
          </a:bodyPr>
          <a:lstStyle/>
          <a:p>
            <a:pPr algn="ctr"/>
            <a:r>
              <a:rPr lang="es-ES_tradnl" sz="3200" b="1" dirty="0">
                <a:solidFill>
                  <a:srgbClr val="002060"/>
                </a:solidFill>
                <a:latin typeface="Georgia" panose="02040502050405020303" pitchFamily="18" charset="0"/>
                <a:ea typeface="Franklin Gothic Demi Cond" charset="0"/>
                <a:cs typeface="Franklin Gothic Demi Cond" charset="0"/>
              </a:rPr>
              <a:t>Interacción </a:t>
            </a:r>
            <a:r>
              <a:rPr lang="es-ES_tradnl" sz="3200" b="1" dirty="0">
                <a:solidFill>
                  <a:srgbClr val="002060"/>
                </a:solidFill>
                <a:latin typeface="Georgia" panose="02040502050405020303" pitchFamily="18" charset="0"/>
              </a:rPr>
              <a:t>SIAAC</a:t>
            </a:r>
            <a:r>
              <a:rPr lang="es-ES_tradnl" sz="3200" b="1" dirty="0">
                <a:solidFill>
                  <a:srgbClr val="002060"/>
                </a:solidFill>
                <a:latin typeface="Georgia" panose="02040502050405020303" pitchFamily="18" charset="0"/>
                <a:ea typeface="Franklin Gothic Demi Cond" charset="0"/>
                <a:cs typeface="Franklin Gothic Demi Cond" charset="0"/>
              </a:rPr>
              <a:t> - SGC / SGOE</a:t>
            </a:r>
          </a:p>
        </p:txBody>
      </p:sp>
      <p:sp>
        <p:nvSpPr>
          <p:cNvPr id="10" name="CuadroTexto 9">
            <a:extLst>
              <a:ext uri="{FF2B5EF4-FFF2-40B4-BE49-F238E27FC236}">
                <a16:creationId xmlns:a16="http://schemas.microsoft.com/office/drawing/2014/main" id="{4CDFFF7F-E9D5-5E9A-56AC-23267A9F7413}"/>
              </a:ext>
            </a:extLst>
          </p:cNvPr>
          <p:cNvSpPr txBox="1"/>
          <p:nvPr/>
        </p:nvSpPr>
        <p:spPr>
          <a:xfrm>
            <a:off x="4629716" y="2127751"/>
            <a:ext cx="6817570" cy="3170099"/>
          </a:xfrm>
          <a:prstGeom prst="rect">
            <a:avLst/>
          </a:prstGeom>
          <a:noFill/>
        </p:spPr>
        <p:txBody>
          <a:bodyPr wrap="square" rtlCol="0">
            <a:spAutoFit/>
          </a:bodyPr>
          <a:lstStyle/>
          <a:p>
            <a:pPr algn="ctr"/>
            <a:r>
              <a:rPr lang="es-CO" sz="4000" dirty="0">
                <a:solidFill>
                  <a:srgbClr val="002060"/>
                </a:solidFill>
                <a:latin typeface="Georgia" panose="02040502050405020303" pitchFamily="18" charset="0"/>
                <a:ea typeface="Franklin Gothic Demi" charset="0"/>
                <a:cs typeface="Franklin Gothic Demi" charset="0"/>
              </a:rPr>
              <a:t>Comparación entre factores y características de la acreditación institucional 2020 con los numerales de la Norma ISO 21001:2018</a:t>
            </a:r>
          </a:p>
        </p:txBody>
      </p:sp>
      <p:pic>
        <p:nvPicPr>
          <p:cNvPr id="11" name="Imagen 10">
            <a:extLst>
              <a:ext uri="{FF2B5EF4-FFF2-40B4-BE49-F238E27FC236}">
                <a16:creationId xmlns:a16="http://schemas.microsoft.com/office/drawing/2014/main" id="{F26A61EA-B63B-67F0-A7E7-545B4452F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519" y="2718905"/>
            <a:ext cx="3517392" cy="3736847"/>
          </a:xfrm>
          <a:prstGeom prst="rect">
            <a:avLst/>
          </a:prstGeom>
        </p:spPr>
      </p:pic>
    </p:spTree>
    <p:extLst>
      <p:ext uri="{BB962C8B-B14F-4D97-AF65-F5344CB8AC3E}">
        <p14:creationId xmlns:p14="http://schemas.microsoft.com/office/powerpoint/2010/main" val="368445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B22738-39A9-A899-65CB-BD1FCD663C68}"/>
              </a:ext>
            </a:extLst>
          </p:cNvPr>
          <p:cNvSpPr txBox="1"/>
          <p:nvPr/>
        </p:nvSpPr>
        <p:spPr>
          <a:xfrm>
            <a:off x="4042435" y="640289"/>
            <a:ext cx="7992132"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Interacción </a:t>
            </a:r>
            <a:r>
              <a:rPr kumimoji="0" lang="es-ES_tradnl" sz="3200" b="1" i="0" u="none" strike="noStrike" kern="1200" cap="none" spc="0" normalizeH="0" baseline="0" noProof="0" dirty="0">
                <a:ln>
                  <a:noFill/>
                </a:ln>
                <a:solidFill>
                  <a:srgbClr val="002060"/>
                </a:solidFill>
                <a:effectLst/>
                <a:uLnTx/>
                <a:uFillTx/>
                <a:latin typeface="Georgia" panose="02040502050405020303" pitchFamily="18" charset="0"/>
                <a:ea typeface="+mn-ea"/>
                <a:cs typeface="+mn-cs"/>
              </a:rPr>
              <a:t>SIAAC</a:t>
            </a:r>
            <a:r>
              <a:rPr kumimoji="0" lang="es-ES_tradnl" sz="3200" b="1" i="0" u="none" strike="noStrike" kern="1200" cap="none" spc="0" normalizeH="0" baseline="0" noProof="0" dirty="0">
                <a:ln>
                  <a:noFill/>
                </a:ln>
                <a:solidFill>
                  <a:srgbClr val="002060"/>
                </a:solidFill>
                <a:effectLst/>
                <a:uLnTx/>
                <a:uFillTx/>
                <a:latin typeface="Georgia" panose="02040502050405020303" pitchFamily="18" charset="0"/>
                <a:ea typeface="Franklin Gothic Demi Cond" charset="0"/>
                <a:cs typeface="Franklin Gothic Demi Cond" charset="0"/>
              </a:rPr>
              <a:t> - SGC / SGOE</a:t>
            </a:r>
          </a:p>
        </p:txBody>
      </p:sp>
      <p:sp>
        <p:nvSpPr>
          <p:cNvPr id="10" name="CuadroTexto 9">
            <a:extLst>
              <a:ext uri="{FF2B5EF4-FFF2-40B4-BE49-F238E27FC236}">
                <a16:creationId xmlns:a16="http://schemas.microsoft.com/office/drawing/2014/main" id="{4CDFFF7F-E9D5-5E9A-56AC-23267A9F7413}"/>
              </a:ext>
            </a:extLst>
          </p:cNvPr>
          <p:cNvSpPr txBox="1"/>
          <p:nvPr/>
        </p:nvSpPr>
        <p:spPr>
          <a:xfrm>
            <a:off x="4629716" y="2127751"/>
            <a:ext cx="681757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0" i="0" u="none" strike="noStrike" kern="1200" cap="none" spc="0" normalizeH="0" baseline="0" noProof="0" dirty="0">
                <a:ln>
                  <a:noFill/>
                </a:ln>
                <a:solidFill>
                  <a:srgbClr val="002060"/>
                </a:solidFill>
                <a:effectLst/>
                <a:uLnTx/>
                <a:uFillTx/>
                <a:latin typeface="Georgia" panose="02040502050405020303" pitchFamily="18" charset="0"/>
                <a:ea typeface="Franklin Gothic Demi" charset="0"/>
                <a:cs typeface="Franklin Gothic Demi" charset="0"/>
              </a:rPr>
              <a:t>Alineación entre factores y características del modelo de  acreditación institucional 2020 con los numerales de la Norma ISO 21001:2018</a:t>
            </a:r>
          </a:p>
        </p:txBody>
      </p:sp>
      <p:pic>
        <p:nvPicPr>
          <p:cNvPr id="11" name="Imagen 10">
            <a:extLst>
              <a:ext uri="{FF2B5EF4-FFF2-40B4-BE49-F238E27FC236}">
                <a16:creationId xmlns:a16="http://schemas.microsoft.com/office/drawing/2014/main" id="{F26A61EA-B63B-67F0-A7E7-545B4452F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519" y="2718905"/>
            <a:ext cx="3517392" cy="3736847"/>
          </a:xfrm>
          <a:prstGeom prst="rect">
            <a:avLst/>
          </a:prstGeom>
        </p:spPr>
      </p:pic>
      <p:sp>
        <p:nvSpPr>
          <p:cNvPr id="2" name="Pentágono 14">
            <a:hlinkClick r:id="rId3"/>
            <a:extLst>
              <a:ext uri="{FF2B5EF4-FFF2-40B4-BE49-F238E27FC236}">
                <a16:creationId xmlns:a16="http://schemas.microsoft.com/office/drawing/2014/main" id="{51203AAF-AE95-D8DD-C9FF-5DBF48212D45}"/>
              </a:ext>
            </a:extLst>
          </p:cNvPr>
          <p:cNvSpPr/>
          <p:nvPr/>
        </p:nvSpPr>
        <p:spPr>
          <a:xfrm>
            <a:off x="10717381" y="4587328"/>
            <a:ext cx="546100" cy="584200"/>
          </a:xfrm>
          <a:prstGeom prst="homePlate">
            <a:avLst/>
          </a:prstGeom>
          <a:solidFill>
            <a:srgbClr val="649E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75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391D06-CBC2-C4D4-D41F-408D95F11C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855" y="1169740"/>
            <a:ext cx="6376598" cy="3931070"/>
          </a:xfrm>
          <a:prstGeom prst="rect">
            <a:avLst/>
          </a:prstGeom>
          <a:noFill/>
        </p:spPr>
      </p:pic>
      <p:sp>
        <p:nvSpPr>
          <p:cNvPr id="5" name="CuadroTexto 4">
            <a:extLst>
              <a:ext uri="{FF2B5EF4-FFF2-40B4-BE49-F238E27FC236}">
                <a16:creationId xmlns:a16="http://schemas.microsoft.com/office/drawing/2014/main" id="{FDC335DA-8E14-6687-4360-05628826D4F6}"/>
              </a:ext>
            </a:extLst>
          </p:cNvPr>
          <p:cNvSpPr txBox="1"/>
          <p:nvPr/>
        </p:nvSpPr>
        <p:spPr>
          <a:xfrm>
            <a:off x="7101840" y="1643967"/>
            <a:ext cx="4533094" cy="3139321"/>
          </a:xfrm>
          <a:prstGeom prst="rect">
            <a:avLst/>
          </a:prstGeom>
          <a:solidFill>
            <a:schemeClr val="bg2">
              <a:lumMod val="95000"/>
            </a:schemeClr>
          </a:solidFill>
          <a:ln>
            <a:solidFill>
              <a:schemeClr val="tx2"/>
            </a:solidFill>
            <a:prstDash val="sysDot"/>
          </a:ln>
        </p:spPr>
        <p:txBody>
          <a:bodyPr wrap="square">
            <a:spAutoFit/>
          </a:bodyPr>
          <a:lstStyle/>
          <a:p>
            <a:pPr algn="ctr"/>
            <a:endParaRPr lang="es-CO" b="1" kern="0" dirty="0">
              <a:latin typeface="Georgia" panose="02040502050405020303" pitchFamily="18" charset="0"/>
              <a:ea typeface="Times New Roman" panose="02020603050405020304" pitchFamily="18" charset="0"/>
              <a:cs typeface="Times New Roman" panose="02020603050405020304" pitchFamily="18" charset="0"/>
            </a:endParaRPr>
          </a:p>
          <a:p>
            <a:pPr algn="ctr"/>
            <a:r>
              <a:rPr lang="es-CO" sz="1800" b="1" kern="0" dirty="0">
                <a:effectLst/>
                <a:latin typeface="Georgia" panose="02040502050405020303" pitchFamily="18" charset="0"/>
                <a:ea typeface="Times New Roman" panose="02020603050405020304" pitchFamily="18" charset="0"/>
                <a:cs typeface="Times New Roman" panose="02020603050405020304" pitchFamily="18" charset="0"/>
              </a:rPr>
              <a:t>Propósito de la ISO 2001:2018</a:t>
            </a:r>
          </a:p>
          <a:p>
            <a:endParaRPr lang="es-CO" kern="0" dirty="0">
              <a:latin typeface="Georgia" panose="02040502050405020303" pitchFamily="18" charset="0"/>
              <a:ea typeface="Times New Roman" panose="02020603050405020304" pitchFamily="18" charset="0"/>
              <a:cs typeface="Times New Roman" panose="02020603050405020304" pitchFamily="18" charset="0"/>
            </a:endParaRPr>
          </a:p>
          <a:p>
            <a:pPr algn="ctr"/>
            <a:r>
              <a:rPr lang="es-CO" sz="1800" kern="0" dirty="0">
                <a:effectLst/>
                <a:latin typeface="Georgia" panose="02040502050405020303" pitchFamily="18" charset="0"/>
                <a:ea typeface="Times New Roman" panose="02020603050405020304" pitchFamily="18" charset="0"/>
                <a:cs typeface="Times New Roman" panose="02020603050405020304" pitchFamily="18" charset="0"/>
              </a:rPr>
              <a:t>Responder ante la presencia del tema educativo en la agenda de los ODS </a:t>
            </a:r>
            <a:r>
              <a:rPr lang="es-CO" b="1" kern="0" dirty="0">
                <a:latin typeface="Georgia" panose="02040502050405020303" pitchFamily="18" charset="0"/>
                <a:ea typeface="Times New Roman" panose="02020603050405020304" pitchFamily="18" charset="0"/>
                <a:cs typeface="Times New Roman" panose="02020603050405020304" pitchFamily="18" charset="0"/>
              </a:rPr>
              <a:t>Objetivo No. 4 EDUCACIÓN DE CALIDAD</a:t>
            </a:r>
          </a:p>
          <a:p>
            <a:pPr algn="ctr"/>
            <a:r>
              <a:rPr lang="es-CO" sz="1800" kern="0" dirty="0">
                <a:effectLst/>
                <a:latin typeface="Georgia" panose="02040502050405020303" pitchFamily="18" charset="0"/>
                <a:ea typeface="Times New Roman" panose="02020603050405020304" pitchFamily="18" charset="0"/>
                <a:cs typeface="Times New Roman" panose="02020603050405020304" pitchFamily="18" charset="0"/>
              </a:rPr>
              <a:t>, en búsqueda de una educación de calidad y la promoción de una formación para la construcción de sociedades más humanas, equitativas y sostenibles.</a:t>
            </a:r>
            <a:endParaRPr lang="es-CO" dirty="0"/>
          </a:p>
        </p:txBody>
      </p:sp>
      <p:graphicFrame>
        <p:nvGraphicFramePr>
          <p:cNvPr id="10" name="Diagrama 9">
            <a:extLst>
              <a:ext uri="{FF2B5EF4-FFF2-40B4-BE49-F238E27FC236}">
                <a16:creationId xmlns:a16="http://schemas.microsoft.com/office/drawing/2014/main" id="{63451353-4CDD-018E-49BC-FA731A81F392}"/>
              </a:ext>
            </a:extLst>
          </p:cNvPr>
          <p:cNvGraphicFramePr/>
          <p:nvPr>
            <p:extLst>
              <p:ext uri="{D42A27DB-BD31-4B8C-83A1-F6EECF244321}">
                <p14:modId xmlns:p14="http://schemas.microsoft.com/office/powerpoint/2010/main" val="359527377"/>
              </p:ext>
            </p:extLst>
          </p:nvPr>
        </p:nvGraphicFramePr>
        <p:xfrm>
          <a:off x="321972" y="5226595"/>
          <a:ext cx="6418481" cy="89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263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8C31AC-C457-D72C-05D9-4DB2C4878794}"/>
              </a:ext>
            </a:extLst>
          </p:cNvPr>
          <p:cNvSpPr txBox="1"/>
          <p:nvPr/>
        </p:nvSpPr>
        <p:spPr>
          <a:xfrm>
            <a:off x="246043" y="1024569"/>
            <a:ext cx="5849957" cy="5078313"/>
          </a:xfrm>
          <a:prstGeom prst="rect">
            <a:avLst/>
          </a:prstGeom>
          <a:solidFill>
            <a:schemeClr val="bg1">
              <a:lumMod val="85000"/>
            </a:schemeClr>
          </a:solidFill>
          <a:ln w="12700">
            <a:solidFill>
              <a:schemeClr val="tx1">
                <a:lumMod val="60000"/>
                <a:lumOff val="40000"/>
              </a:schemeClr>
            </a:solidFill>
          </a:ln>
        </p:spPr>
        <p:txBody>
          <a:bodyPr wrap="square">
            <a:spAutoFit/>
          </a:bodyPr>
          <a:lstStyle/>
          <a:p>
            <a:pPr algn="l" fontAlgn="base"/>
            <a:r>
              <a:rPr lang="es-MX" sz="1200" b="1" i="0" dirty="0">
                <a:solidFill>
                  <a:srgbClr val="333333"/>
                </a:solidFill>
                <a:effectLst/>
                <a:latin typeface="Georgia" panose="02040502050405020303" pitchFamily="18" charset="0"/>
              </a:rPr>
              <a:t>Introducción. </a:t>
            </a:r>
          </a:p>
          <a:p>
            <a:pPr algn="l" fontAlgn="base"/>
            <a:endParaRPr lang="es-MX" sz="1200" b="1" i="0" dirty="0">
              <a:solidFill>
                <a:srgbClr val="333333"/>
              </a:solidFill>
              <a:effectLst/>
              <a:latin typeface="Georgia" panose="02040502050405020303" pitchFamily="18" charset="0"/>
            </a:endParaRPr>
          </a:p>
          <a:p>
            <a:pPr algn="l" fontAlgn="base">
              <a:buFont typeface="+mj-lt"/>
              <a:buAutoNum type="arabicPeriod"/>
            </a:pPr>
            <a:r>
              <a:rPr lang="es-MX" sz="1200" b="1" i="0" dirty="0">
                <a:solidFill>
                  <a:srgbClr val="333333"/>
                </a:solidFill>
                <a:effectLst/>
                <a:latin typeface="Georgia" panose="02040502050405020303" pitchFamily="18" charset="0"/>
              </a:rPr>
              <a:t>  Alcance</a:t>
            </a:r>
          </a:p>
          <a:p>
            <a:pPr algn="l" fontAlgn="base">
              <a:buFont typeface="+mj-lt"/>
              <a:buAutoNum type="arabicPeriod"/>
            </a:pPr>
            <a:endParaRPr lang="es-MX" sz="1200" b="1" i="0" dirty="0">
              <a:solidFill>
                <a:srgbClr val="333333"/>
              </a:solidFill>
              <a:effectLst/>
              <a:latin typeface="Georgia" panose="02040502050405020303" pitchFamily="18" charset="0"/>
            </a:endParaRPr>
          </a:p>
          <a:p>
            <a:pPr algn="l" fontAlgn="base">
              <a:buFont typeface="+mj-lt"/>
              <a:buAutoNum type="arabicPeriod"/>
            </a:pPr>
            <a:r>
              <a:rPr lang="es-MX" sz="1200" b="1" i="0" dirty="0">
                <a:solidFill>
                  <a:srgbClr val="333333"/>
                </a:solidFill>
                <a:effectLst/>
                <a:latin typeface="Georgia" panose="02040502050405020303" pitchFamily="18" charset="0"/>
              </a:rPr>
              <a:t>  Referencias normativas</a:t>
            </a:r>
          </a:p>
          <a:p>
            <a:pPr algn="l" fontAlgn="base">
              <a:buFont typeface="+mj-lt"/>
              <a:buAutoNum type="arabicPeriod"/>
            </a:pPr>
            <a:endParaRPr lang="es-MX" sz="1200" b="1" i="0" dirty="0">
              <a:solidFill>
                <a:srgbClr val="333333"/>
              </a:solidFill>
              <a:effectLst/>
              <a:latin typeface="Georgia" panose="02040502050405020303" pitchFamily="18" charset="0"/>
            </a:endParaRPr>
          </a:p>
          <a:p>
            <a:pPr algn="l" fontAlgn="base">
              <a:buFont typeface="+mj-lt"/>
              <a:buAutoNum type="arabicPeriod"/>
            </a:pPr>
            <a:r>
              <a:rPr lang="es-MX" sz="1200" b="1" i="0" dirty="0">
                <a:solidFill>
                  <a:srgbClr val="333333"/>
                </a:solidFill>
                <a:effectLst/>
                <a:latin typeface="Georgia" panose="02040502050405020303" pitchFamily="18" charset="0"/>
              </a:rPr>
              <a:t>  Términos y definiciones</a:t>
            </a:r>
          </a:p>
          <a:p>
            <a:pPr algn="l" fontAlgn="base">
              <a:buFont typeface="+mj-lt"/>
              <a:buAutoNum type="arabicPeriod"/>
            </a:pPr>
            <a:endParaRPr lang="es-MX" sz="1200" b="1" i="0" dirty="0">
              <a:solidFill>
                <a:srgbClr val="333333"/>
              </a:solidFill>
              <a:effectLst/>
              <a:latin typeface="Georgia" panose="02040502050405020303" pitchFamily="18" charset="0"/>
            </a:endParaRPr>
          </a:p>
          <a:p>
            <a:pPr algn="l" fontAlgn="base"/>
            <a:r>
              <a:rPr lang="es-MX" sz="1200" b="1" i="0" dirty="0">
                <a:solidFill>
                  <a:srgbClr val="333333"/>
                </a:solidFill>
                <a:effectLst/>
                <a:latin typeface="Georgia" panose="02040502050405020303" pitchFamily="18" charset="0"/>
              </a:rPr>
              <a:t>4. Contexto de las organizaciones educativas</a:t>
            </a:r>
          </a:p>
          <a:p>
            <a:pPr lvl="1" algn="l" fontAlgn="base"/>
            <a:r>
              <a:rPr lang="es-MX" sz="1200" b="1" i="0" dirty="0">
                <a:solidFill>
                  <a:srgbClr val="333333"/>
                </a:solidFill>
                <a:effectLst/>
                <a:latin typeface="Georgia" panose="02040502050405020303" pitchFamily="18" charset="0"/>
              </a:rPr>
              <a:t>4.1	Comprensión de la organización y su contexto.</a:t>
            </a:r>
          </a:p>
          <a:p>
            <a:pPr lvl="1" algn="l" fontAlgn="base"/>
            <a:r>
              <a:rPr lang="es-MX" sz="1200" b="1" i="0" dirty="0">
                <a:solidFill>
                  <a:srgbClr val="333333"/>
                </a:solidFill>
                <a:effectLst/>
                <a:latin typeface="Georgia" panose="02040502050405020303" pitchFamily="18" charset="0"/>
              </a:rPr>
              <a:t>4.2	Comprensión de las necesidades y expectativas de las partes 	interesadas</a:t>
            </a:r>
          </a:p>
          <a:p>
            <a:pPr lvl="1" algn="l" fontAlgn="base"/>
            <a:r>
              <a:rPr lang="es-MX" sz="1200" b="1" i="0" dirty="0">
                <a:solidFill>
                  <a:srgbClr val="333333"/>
                </a:solidFill>
                <a:effectLst/>
                <a:latin typeface="Georgia" panose="02040502050405020303" pitchFamily="18" charset="0"/>
              </a:rPr>
              <a:t>4.3	Determinación del alcance de sistemas de gestión para 	organizaciones educativas.</a:t>
            </a:r>
          </a:p>
          <a:p>
            <a:pPr lvl="1" algn="l" fontAlgn="base"/>
            <a:r>
              <a:rPr lang="es-MX" sz="1200" b="1" i="0" dirty="0">
                <a:solidFill>
                  <a:srgbClr val="333333"/>
                </a:solidFill>
                <a:effectLst/>
                <a:latin typeface="Georgia" panose="02040502050405020303" pitchFamily="18" charset="0"/>
              </a:rPr>
              <a:t>4.4	Sistema de gestión para instituciones educativas (SGOE)</a:t>
            </a:r>
          </a:p>
          <a:p>
            <a:pPr lvl="1" algn="l" fontAlgn="base"/>
            <a:endParaRPr lang="es-MX" sz="1200" b="1" i="0" dirty="0">
              <a:solidFill>
                <a:srgbClr val="333333"/>
              </a:solidFill>
              <a:effectLst/>
              <a:latin typeface="Georgia" panose="02040502050405020303" pitchFamily="18" charset="0"/>
            </a:endParaRPr>
          </a:p>
          <a:p>
            <a:pPr algn="l" fontAlgn="base">
              <a:tabLst>
                <a:tab pos="452438" algn="l"/>
              </a:tabLst>
            </a:pPr>
            <a:r>
              <a:rPr lang="es-MX" sz="1200" b="1" i="0" dirty="0">
                <a:solidFill>
                  <a:srgbClr val="333333"/>
                </a:solidFill>
                <a:effectLst/>
                <a:latin typeface="Georgia" panose="02040502050405020303" pitchFamily="18" charset="0"/>
              </a:rPr>
              <a:t>5.	Liderazgo</a:t>
            </a:r>
          </a:p>
          <a:p>
            <a:pPr lvl="1" algn="l" fontAlgn="base"/>
            <a:r>
              <a:rPr lang="es-MX" sz="1200" b="1" i="0" dirty="0">
                <a:solidFill>
                  <a:srgbClr val="333333"/>
                </a:solidFill>
                <a:effectLst/>
                <a:latin typeface="Georgia" panose="02040502050405020303" pitchFamily="18" charset="0"/>
              </a:rPr>
              <a:t>5.1	Liderazgo y compromiso</a:t>
            </a:r>
          </a:p>
          <a:p>
            <a:pPr lvl="1" algn="l" fontAlgn="base"/>
            <a:r>
              <a:rPr lang="es-MX" sz="1200" b="1" i="0" dirty="0">
                <a:solidFill>
                  <a:srgbClr val="333333"/>
                </a:solidFill>
                <a:effectLst/>
                <a:latin typeface="Georgia" panose="02040502050405020303" pitchFamily="18" charset="0"/>
              </a:rPr>
              <a:t>5.2	Política</a:t>
            </a:r>
          </a:p>
          <a:p>
            <a:pPr lvl="1" algn="l" fontAlgn="base"/>
            <a:r>
              <a:rPr lang="es-MX" sz="1200" b="1" i="0" dirty="0">
                <a:solidFill>
                  <a:srgbClr val="333333"/>
                </a:solidFill>
                <a:effectLst/>
                <a:latin typeface="Georgia" panose="02040502050405020303" pitchFamily="18" charset="0"/>
              </a:rPr>
              <a:t>5.3	Roles, responsabilidades y autoridades en la organización</a:t>
            </a:r>
          </a:p>
          <a:p>
            <a:pPr lvl="1" algn="l" fontAlgn="base"/>
            <a:endParaRPr lang="es-MX" sz="1200" b="1" i="0" dirty="0">
              <a:solidFill>
                <a:srgbClr val="333333"/>
              </a:solidFill>
              <a:effectLst/>
              <a:latin typeface="Georgia" panose="02040502050405020303" pitchFamily="18" charset="0"/>
            </a:endParaRPr>
          </a:p>
          <a:p>
            <a:pPr algn="l" fontAlgn="base">
              <a:tabLst>
                <a:tab pos="452438" algn="l"/>
              </a:tabLst>
            </a:pPr>
            <a:r>
              <a:rPr lang="es-MX" sz="1200" b="1" dirty="0">
                <a:solidFill>
                  <a:srgbClr val="333333"/>
                </a:solidFill>
                <a:latin typeface="Georgia" panose="02040502050405020303" pitchFamily="18" charset="0"/>
              </a:rPr>
              <a:t>6.	</a:t>
            </a:r>
            <a:r>
              <a:rPr lang="es-MX" sz="1200" b="1" i="0" dirty="0">
                <a:solidFill>
                  <a:srgbClr val="333333"/>
                </a:solidFill>
                <a:effectLst/>
                <a:latin typeface="Georgia" panose="02040502050405020303" pitchFamily="18" charset="0"/>
              </a:rPr>
              <a:t>Planificación</a:t>
            </a:r>
          </a:p>
          <a:p>
            <a:pPr lvl="1" algn="l" fontAlgn="base"/>
            <a:r>
              <a:rPr lang="es-MX" sz="1200" b="1" i="0" dirty="0">
                <a:solidFill>
                  <a:srgbClr val="333333"/>
                </a:solidFill>
                <a:effectLst/>
                <a:latin typeface="Georgia" panose="02040502050405020303" pitchFamily="18" charset="0"/>
              </a:rPr>
              <a:t>6.1	Acciones para abordar riesgos y oportunidades</a:t>
            </a:r>
          </a:p>
          <a:p>
            <a:pPr lvl="1" algn="l" fontAlgn="base"/>
            <a:r>
              <a:rPr lang="es-MX" sz="1200" b="1" i="0" dirty="0">
                <a:solidFill>
                  <a:srgbClr val="333333"/>
                </a:solidFill>
                <a:effectLst/>
                <a:latin typeface="Georgia" panose="02040502050405020303" pitchFamily="18" charset="0"/>
              </a:rPr>
              <a:t>6.2	Objetivos de la organización educativa y planificación para 	lograrlos</a:t>
            </a:r>
          </a:p>
          <a:p>
            <a:pPr lvl="1" algn="l" fontAlgn="base"/>
            <a:r>
              <a:rPr lang="es-MX" sz="1200" b="1" i="0" dirty="0">
                <a:solidFill>
                  <a:srgbClr val="333333"/>
                </a:solidFill>
                <a:effectLst/>
                <a:latin typeface="Georgia" panose="02040502050405020303" pitchFamily="18" charset="0"/>
              </a:rPr>
              <a:t>6.3	Planificación de los cambios</a:t>
            </a:r>
          </a:p>
          <a:p>
            <a:pPr lvl="1" algn="l" fontAlgn="base"/>
            <a:endParaRPr lang="es-MX" sz="1000" b="1" i="0" dirty="0">
              <a:solidFill>
                <a:srgbClr val="333333"/>
              </a:solidFill>
              <a:effectLst/>
              <a:latin typeface="Georgia" panose="02040502050405020303" pitchFamily="18" charset="0"/>
            </a:endParaRPr>
          </a:p>
        </p:txBody>
      </p:sp>
      <p:sp>
        <p:nvSpPr>
          <p:cNvPr id="2" name="CuadroTexto 1">
            <a:extLst>
              <a:ext uri="{FF2B5EF4-FFF2-40B4-BE49-F238E27FC236}">
                <a16:creationId xmlns:a16="http://schemas.microsoft.com/office/drawing/2014/main" id="{8BD2AAB5-9E67-3429-2091-72EE656E21DA}"/>
              </a:ext>
            </a:extLst>
          </p:cNvPr>
          <p:cNvSpPr txBox="1"/>
          <p:nvPr/>
        </p:nvSpPr>
        <p:spPr>
          <a:xfrm>
            <a:off x="6217186" y="1024568"/>
            <a:ext cx="5849957" cy="5078313"/>
          </a:xfrm>
          <a:prstGeom prst="rect">
            <a:avLst/>
          </a:prstGeom>
          <a:solidFill>
            <a:schemeClr val="bg1">
              <a:lumMod val="85000"/>
            </a:schemeClr>
          </a:solidFill>
          <a:ln w="12700">
            <a:solidFill>
              <a:schemeClr val="tx2">
                <a:lumMod val="60000"/>
                <a:lumOff val="40000"/>
              </a:schemeClr>
            </a:solidFill>
          </a:ln>
        </p:spPr>
        <p:txBody>
          <a:bodyPr wrap="square">
            <a:spAutoFit/>
          </a:bodyPr>
          <a:lstStyle/>
          <a:p>
            <a:pPr algn="l" fontAlgn="base"/>
            <a:endParaRPr lang="es-MX" sz="1000" b="1" i="0" dirty="0">
              <a:solidFill>
                <a:srgbClr val="333333"/>
              </a:solidFill>
              <a:effectLst/>
              <a:latin typeface="Georgia" panose="02040502050405020303" pitchFamily="18" charset="0"/>
            </a:endParaRPr>
          </a:p>
          <a:p>
            <a:pPr algn="l" fontAlgn="base">
              <a:tabLst>
                <a:tab pos="452438" algn="l"/>
              </a:tabLst>
            </a:pPr>
            <a:r>
              <a:rPr lang="es-MX" sz="1200" b="1" i="0" dirty="0">
                <a:solidFill>
                  <a:srgbClr val="333333"/>
                </a:solidFill>
                <a:effectLst/>
                <a:latin typeface="Georgia" panose="02040502050405020303" pitchFamily="18" charset="0"/>
              </a:rPr>
              <a:t>7.	Apoyo</a:t>
            </a:r>
          </a:p>
          <a:p>
            <a:pPr lvl="1" algn="l" fontAlgn="base"/>
            <a:r>
              <a:rPr lang="es-MX" sz="1200" b="1" i="0" dirty="0">
                <a:solidFill>
                  <a:srgbClr val="333333"/>
                </a:solidFill>
                <a:effectLst/>
                <a:latin typeface="Georgia" panose="02040502050405020303" pitchFamily="18" charset="0"/>
              </a:rPr>
              <a:t>7.1	Recursos</a:t>
            </a:r>
          </a:p>
          <a:p>
            <a:pPr lvl="1" algn="l" fontAlgn="base"/>
            <a:r>
              <a:rPr lang="es-MX" sz="1200" b="1" i="0" dirty="0">
                <a:solidFill>
                  <a:srgbClr val="333333"/>
                </a:solidFill>
                <a:effectLst/>
                <a:latin typeface="Georgia" panose="02040502050405020303" pitchFamily="18" charset="0"/>
              </a:rPr>
              <a:t>7.2	Competencia</a:t>
            </a:r>
          </a:p>
          <a:p>
            <a:pPr lvl="1" algn="l" fontAlgn="base"/>
            <a:r>
              <a:rPr lang="es-MX" sz="1200" b="1" i="0" dirty="0">
                <a:solidFill>
                  <a:srgbClr val="333333"/>
                </a:solidFill>
                <a:effectLst/>
                <a:latin typeface="Georgia" panose="02040502050405020303" pitchFamily="18" charset="0"/>
              </a:rPr>
              <a:t>7.3	Toma de conciencia</a:t>
            </a:r>
          </a:p>
          <a:p>
            <a:pPr lvl="1" algn="l" fontAlgn="base"/>
            <a:r>
              <a:rPr lang="es-MX" sz="1200" b="1" i="0" dirty="0">
                <a:solidFill>
                  <a:srgbClr val="333333"/>
                </a:solidFill>
                <a:effectLst/>
                <a:latin typeface="Georgia" panose="02040502050405020303" pitchFamily="18" charset="0"/>
              </a:rPr>
              <a:t>7.4	Comunicación</a:t>
            </a:r>
          </a:p>
          <a:p>
            <a:pPr lvl="1" algn="l" fontAlgn="base"/>
            <a:r>
              <a:rPr lang="es-MX" sz="1200" b="1" i="0" dirty="0">
                <a:solidFill>
                  <a:srgbClr val="333333"/>
                </a:solidFill>
                <a:effectLst/>
                <a:latin typeface="Georgia" panose="02040502050405020303" pitchFamily="18" charset="0"/>
              </a:rPr>
              <a:t>7.5	Información documentada</a:t>
            </a:r>
          </a:p>
          <a:p>
            <a:pPr lvl="1" algn="l" fontAlgn="base"/>
            <a:endParaRPr lang="es-MX" sz="1200" b="1" i="0" dirty="0">
              <a:solidFill>
                <a:srgbClr val="333333"/>
              </a:solidFill>
              <a:effectLst/>
              <a:latin typeface="Georgia" panose="02040502050405020303" pitchFamily="18" charset="0"/>
            </a:endParaRPr>
          </a:p>
          <a:p>
            <a:pPr algn="l" fontAlgn="base">
              <a:tabLst>
                <a:tab pos="452438" algn="l"/>
              </a:tabLst>
            </a:pPr>
            <a:r>
              <a:rPr lang="es-MX" sz="1200" b="1" dirty="0">
                <a:solidFill>
                  <a:srgbClr val="333333"/>
                </a:solidFill>
                <a:latin typeface="Georgia" panose="02040502050405020303" pitchFamily="18" charset="0"/>
              </a:rPr>
              <a:t>8.	</a:t>
            </a:r>
            <a:r>
              <a:rPr lang="es-MX" sz="1200" b="1" i="0" dirty="0">
                <a:solidFill>
                  <a:srgbClr val="333333"/>
                </a:solidFill>
                <a:effectLst/>
                <a:latin typeface="Georgia" panose="02040502050405020303" pitchFamily="18" charset="0"/>
              </a:rPr>
              <a:t>Operación</a:t>
            </a:r>
          </a:p>
          <a:p>
            <a:pPr lvl="1" algn="l" fontAlgn="base"/>
            <a:r>
              <a:rPr lang="es-MX" sz="1200" b="1" i="0" dirty="0">
                <a:solidFill>
                  <a:srgbClr val="333333"/>
                </a:solidFill>
                <a:effectLst/>
                <a:latin typeface="Georgia" panose="02040502050405020303" pitchFamily="18" charset="0"/>
              </a:rPr>
              <a:t>8.1	Planificación y control operacional</a:t>
            </a:r>
          </a:p>
          <a:p>
            <a:pPr lvl="1" algn="l" fontAlgn="base"/>
            <a:r>
              <a:rPr lang="es-MX" sz="1200" b="1" i="0" dirty="0">
                <a:solidFill>
                  <a:srgbClr val="333333"/>
                </a:solidFill>
                <a:effectLst/>
                <a:latin typeface="Georgia" panose="02040502050405020303" pitchFamily="18" charset="0"/>
              </a:rPr>
              <a:t>8.2	Requisitos para los productos y servicios educativos</a:t>
            </a:r>
          </a:p>
          <a:p>
            <a:pPr lvl="1" algn="l" fontAlgn="base"/>
            <a:r>
              <a:rPr lang="es-MX" sz="1200" b="1" i="0" dirty="0">
                <a:solidFill>
                  <a:srgbClr val="333333"/>
                </a:solidFill>
                <a:effectLst/>
                <a:latin typeface="Georgia" panose="02040502050405020303" pitchFamily="18" charset="0"/>
              </a:rPr>
              <a:t>8.3	Diseño y desarrollo de los productos y servicios educativos</a:t>
            </a:r>
          </a:p>
          <a:p>
            <a:pPr lvl="1" algn="l" fontAlgn="base"/>
            <a:r>
              <a:rPr lang="es-MX" sz="1200" b="1" i="0" dirty="0">
                <a:solidFill>
                  <a:srgbClr val="333333"/>
                </a:solidFill>
                <a:effectLst/>
                <a:latin typeface="Georgia" panose="02040502050405020303" pitchFamily="18" charset="0"/>
              </a:rPr>
              <a:t>8.4	Control de los procesos, productos y servicios suministrados 	externamente</a:t>
            </a:r>
          </a:p>
          <a:p>
            <a:pPr lvl="1" algn="l" fontAlgn="base"/>
            <a:r>
              <a:rPr lang="es-MX" sz="1200" b="1" i="0" dirty="0">
                <a:solidFill>
                  <a:srgbClr val="333333"/>
                </a:solidFill>
                <a:effectLst/>
                <a:latin typeface="Georgia" panose="02040502050405020303" pitchFamily="18" charset="0"/>
              </a:rPr>
              <a:t>8.5	Producción y Provisión del servicio educativo</a:t>
            </a:r>
          </a:p>
          <a:p>
            <a:pPr lvl="1" algn="l" fontAlgn="base"/>
            <a:r>
              <a:rPr lang="es-MX" sz="1200" b="1" i="0" dirty="0">
                <a:solidFill>
                  <a:srgbClr val="333333"/>
                </a:solidFill>
                <a:effectLst/>
                <a:latin typeface="Georgia" panose="02040502050405020303" pitchFamily="18" charset="0"/>
              </a:rPr>
              <a:t>8.6	Liberación de los productos y servicios educativos</a:t>
            </a:r>
          </a:p>
          <a:p>
            <a:pPr lvl="1" algn="l" fontAlgn="base"/>
            <a:r>
              <a:rPr lang="es-MX" sz="1200" b="1" i="0" dirty="0">
                <a:solidFill>
                  <a:srgbClr val="333333"/>
                </a:solidFill>
                <a:effectLst/>
                <a:latin typeface="Georgia" panose="02040502050405020303" pitchFamily="18" charset="0"/>
              </a:rPr>
              <a:t>8.7	Control de las salidas educativas no conformes.</a:t>
            </a:r>
          </a:p>
          <a:p>
            <a:pPr lvl="1" algn="l" fontAlgn="base"/>
            <a:endParaRPr lang="es-MX" sz="1200" b="1" i="0" dirty="0">
              <a:solidFill>
                <a:srgbClr val="333333"/>
              </a:solidFill>
              <a:effectLst/>
              <a:latin typeface="Georgia" panose="02040502050405020303" pitchFamily="18" charset="0"/>
            </a:endParaRPr>
          </a:p>
          <a:p>
            <a:pPr algn="l" fontAlgn="base">
              <a:tabLst>
                <a:tab pos="452438" algn="l"/>
              </a:tabLst>
            </a:pPr>
            <a:r>
              <a:rPr lang="es-MX" sz="1200" b="1" dirty="0">
                <a:solidFill>
                  <a:srgbClr val="333333"/>
                </a:solidFill>
                <a:latin typeface="Georgia" panose="02040502050405020303" pitchFamily="18" charset="0"/>
              </a:rPr>
              <a:t>9.	</a:t>
            </a:r>
            <a:r>
              <a:rPr lang="es-MX" sz="1200" b="1" i="0" dirty="0">
                <a:solidFill>
                  <a:srgbClr val="333333"/>
                </a:solidFill>
                <a:effectLst/>
                <a:latin typeface="Georgia" panose="02040502050405020303" pitchFamily="18" charset="0"/>
              </a:rPr>
              <a:t>Evaluación del desempeño</a:t>
            </a:r>
          </a:p>
          <a:p>
            <a:pPr lvl="1" algn="l" fontAlgn="base"/>
            <a:r>
              <a:rPr lang="es-MX" sz="1200" b="1" i="0" dirty="0">
                <a:solidFill>
                  <a:srgbClr val="333333"/>
                </a:solidFill>
                <a:effectLst/>
                <a:latin typeface="Georgia" panose="02040502050405020303" pitchFamily="18" charset="0"/>
              </a:rPr>
              <a:t>9.1	Seguimiento, medición, análisis y evaluación</a:t>
            </a:r>
          </a:p>
          <a:p>
            <a:pPr lvl="1" algn="l" fontAlgn="base"/>
            <a:r>
              <a:rPr lang="es-MX" sz="1200" b="1" i="0" dirty="0">
                <a:solidFill>
                  <a:srgbClr val="333333"/>
                </a:solidFill>
                <a:effectLst/>
                <a:latin typeface="Georgia" panose="02040502050405020303" pitchFamily="18" charset="0"/>
              </a:rPr>
              <a:t>9.2	Auditoría interna.</a:t>
            </a:r>
          </a:p>
          <a:p>
            <a:pPr lvl="1" algn="l" fontAlgn="base"/>
            <a:r>
              <a:rPr lang="es-MX" sz="1200" b="1" dirty="0">
                <a:solidFill>
                  <a:srgbClr val="333333"/>
                </a:solidFill>
                <a:latin typeface="Georgia" panose="02040502050405020303" pitchFamily="18" charset="0"/>
              </a:rPr>
              <a:t>9.3	</a:t>
            </a:r>
            <a:r>
              <a:rPr lang="es-MX" sz="1200" b="1" i="0" dirty="0">
                <a:solidFill>
                  <a:srgbClr val="333333"/>
                </a:solidFill>
                <a:effectLst/>
                <a:latin typeface="Georgia" panose="02040502050405020303" pitchFamily="18" charset="0"/>
              </a:rPr>
              <a:t>Revisión de la dirección</a:t>
            </a:r>
          </a:p>
          <a:p>
            <a:pPr lvl="1" algn="l" fontAlgn="base"/>
            <a:endParaRPr lang="es-MX" sz="1200" b="1" i="0" dirty="0">
              <a:solidFill>
                <a:srgbClr val="333333"/>
              </a:solidFill>
              <a:effectLst/>
              <a:latin typeface="Georgia" panose="02040502050405020303" pitchFamily="18" charset="0"/>
            </a:endParaRPr>
          </a:p>
          <a:p>
            <a:pPr algn="l" fontAlgn="base">
              <a:tabLst>
                <a:tab pos="452438" algn="l"/>
              </a:tabLst>
            </a:pPr>
            <a:r>
              <a:rPr lang="es-MX" sz="1200" b="1" dirty="0">
                <a:solidFill>
                  <a:srgbClr val="333333"/>
                </a:solidFill>
                <a:latin typeface="Georgia" panose="02040502050405020303" pitchFamily="18" charset="0"/>
              </a:rPr>
              <a:t>10.	</a:t>
            </a:r>
            <a:r>
              <a:rPr lang="es-MX" sz="1200" b="1" i="0" dirty="0">
                <a:solidFill>
                  <a:srgbClr val="333333"/>
                </a:solidFill>
                <a:effectLst/>
                <a:latin typeface="Georgia" panose="02040502050405020303" pitchFamily="18" charset="0"/>
              </a:rPr>
              <a:t>Mejora</a:t>
            </a:r>
          </a:p>
          <a:p>
            <a:pPr lvl="1" algn="l" fontAlgn="base"/>
            <a:r>
              <a:rPr lang="es-MX" sz="1200" b="1" i="0" dirty="0">
                <a:solidFill>
                  <a:srgbClr val="333333"/>
                </a:solidFill>
                <a:effectLst/>
                <a:latin typeface="Georgia" panose="02040502050405020303" pitchFamily="18" charset="0"/>
              </a:rPr>
              <a:t>10.1	No conformidad y acción correctiva.</a:t>
            </a:r>
          </a:p>
          <a:p>
            <a:pPr lvl="1" algn="l" fontAlgn="base"/>
            <a:r>
              <a:rPr lang="es-MX" sz="1200" b="1" i="0" dirty="0">
                <a:solidFill>
                  <a:srgbClr val="333333"/>
                </a:solidFill>
                <a:effectLst/>
                <a:latin typeface="Georgia" panose="02040502050405020303" pitchFamily="18" charset="0"/>
              </a:rPr>
              <a:t>10.2	Mejora continua</a:t>
            </a:r>
          </a:p>
          <a:p>
            <a:pPr lvl="1" algn="l" fontAlgn="base"/>
            <a:r>
              <a:rPr lang="es-MX" sz="1200" b="1" i="0" dirty="0">
                <a:solidFill>
                  <a:srgbClr val="333333"/>
                </a:solidFill>
                <a:effectLst/>
                <a:latin typeface="Georgia" panose="02040502050405020303" pitchFamily="18" charset="0"/>
              </a:rPr>
              <a:t>10.3	Oportunidades de mejora.</a:t>
            </a:r>
          </a:p>
        </p:txBody>
      </p:sp>
      <p:sp>
        <p:nvSpPr>
          <p:cNvPr id="4" name="Título 4">
            <a:extLst>
              <a:ext uri="{FF2B5EF4-FFF2-40B4-BE49-F238E27FC236}">
                <a16:creationId xmlns:a16="http://schemas.microsoft.com/office/drawing/2014/main" id="{A8895CCF-1505-4C7C-8999-284C7FE9A421}"/>
              </a:ext>
            </a:extLst>
          </p:cNvPr>
          <p:cNvSpPr txBox="1">
            <a:spLocks/>
          </p:cNvSpPr>
          <p:nvPr/>
        </p:nvSpPr>
        <p:spPr>
          <a:xfrm>
            <a:off x="5826088" y="462904"/>
            <a:ext cx="5558009" cy="346434"/>
          </a:xfrm>
          <a:prstGeom prst="rect">
            <a:avLst/>
          </a:prstGeom>
        </p:spPr>
        <p:txBody>
          <a:bodyPr>
            <a:noAutofit/>
          </a:bodyPr>
          <a:lstStyle>
            <a:lvl1pPr algn="l" defTabSz="888376" rtl="0" eaLnBrk="1" latinLnBrk="0" hangingPunct="1">
              <a:lnSpc>
                <a:spcPct val="90000"/>
              </a:lnSpc>
              <a:spcBef>
                <a:spcPct val="0"/>
              </a:spcBef>
              <a:buNone/>
              <a:defRPr sz="4275" kern="1200">
                <a:solidFill>
                  <a:schemeClr val="tx1"/>
                </a:solidFill>
                <a:latin typeface="+mj-lt"/>
                <a:ea typeface="+mj-ea"/>
                <a:cs typeface="+mj-cs"/>
              </a:defRPr>
            </a:lvl1pPr>
          </a:lstStyle>
          <a:p>
            <a:r>
              <a:rPr lang="es-CO" sz="2000" b="1" dirty="0">
                <a:latin typeface="Georgia" panose="02040502050405020303" pitchFamily="18" charset="0"/>
              </a:rPr>
              <a:t>Estructura norma </a:t>
            </a:r>
            <a:r>
              <a:rPr lang="es-CO" sz="2000" b="1" kern="1800" dirty="0">
                <a:solidFill>
                  <a:srgbClr val="002060"/>
                </a:solidFill>
                <a:effectLst/>
                <a:latin typeface="Georgia" panose="02040502050405020303" pitchFamily="18" charset="0"/>
                <a:ea typeface="Times New Roman" panose="02020603050405020304" pitchFamily="18" charset="0"/>
                <a:cs typeface="Arial" panose="020B0604020202020204" pitchFamily="34" charset="0"/>
              </a:rPr>
              <a:t>SGOE  </a:t>
            </a:r>
            <a:r>
              <a:rPr lang="es-CO" sz="2000" b="1" dirty="0">
                <a:latin typeface="Georgia" panose="02040502050405020303" pitchFamily="18" charset="0"/>
              </a:rPr>
              <a:t>ISO 21001:2018</a:t>
            </a:r>
          </a:p>
        </p:txBody>
      </p:sp>
    </p:spTree>
    <p:extLst>
      <p:ext uri="{BB962C8B-B14F-4D97-AF65-F5344CB8AC3E}">
        <p14:creationId xmlns:p14="http://schemas.microsoft.com/office/powerpoint/2010/main" val="271131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E8EC-79C1-31E4-89F1-0C5D885575D7}"/>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023657D-773D-F304-9BB8-E43050EDB298}"/>
              </a:ext>
            </a:extLst>
          </p:cNvPr>
          <p:cNvGraphicFramePr/>
          <p:nvPr>
            <p:extLst>
              <p:ext uri="{D42A27DB-BD31-4B8C-83A1-F6EECF244321}">
                <p14:modId xmlns:p14="http://schemas.microsoft.com/office/powerpoint/2010/main" val="3399136824"/>
              </p:ext>
            </p:extLst>
          </p:nvPr>
        </p:nvGraphicFramePr>
        <p:xfrm>
          <a:off x="-569205" y="997027"/>
          <a:ext cx="13330409" cy="534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857D59A9-85C8-94D9-E41F-0291BEF9DB06}"/>
              </a:ext>
            </a:extLst>
          </p:cNvPr>
          <p:cNvSpPr>
            <a:spLocks noGrp="1"/>
          </p:cNvSpPr>
          <p:nvPr>
            <p:ph type="title"/>
          </p:nvPr>
        </p:nvSpPr>
        <p:spPr>
          <a:xfrm>
            <a:off x="7652132" y="517792"/>
            <a:ext cx="3832952" cy="291547"/>
          </a:xfrm>
        </p:spPr>
        <p:txBody>
          <a:bodyPr>
            <a:normAutofit fontScale="90000"/>
          </a:bodyPr>
          <a:lstStyle/>
          <a:p>
            <a:r>
              <a:rPr lang="es-CO" sz="2400" b="1" dirty="0">
                <a:latin typeface="Georgia" panose="02040502050405020303" pitchFamily="18" charset="0"/>
              </a:rPr>
              <a:t>Términos y definiciones</a:t>
            </a:r>
          </a:p>
        </p:txBody>
      </p:sp>
    </p:spTree>
    <p:extLst>
      <p:ext uri="{BB962C8B-B14F-4D97-AF65-F5344CB8AC3E}">
        <p14:creationId xmlns:p14="http://schemas.microsoft.com/office/powerpoint/2010/main" val="204844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5B49-2D85-2A12-5FAF-186DC3541E6A}"/>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36903F7-3046-DA4E-4672-513E9BB67387}"/>
              </a:ext>
            </a:extLst>
          </p:cNvPr>
          <p:cNvGraphicFramePr/>
          <p:nvPr>
            <p:extLst>
              <p:ext uri="{D42A27DB-BD31-4B8C-83A1-F6EECF244321}">
                <p14:modId xmlns:p14="http://schemas.microsoft.com/office/powerpoint/2010/main" val="2612970502"/>
              </p:ext>
            </p:extLst>
          </p:nvPr>
        </p:nvGraphicFramePr>
        <p:xfrm>
          <a:off x="-569205" y="997027"/>
          <a:ext cx="13330409" cy="5343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a:extLst>
              <a:ext uri="{FF2B5EF4-FFF2-40B4-BE49-F238E27FC236}">
                <a16:creationId xmlns:a16="http://schemas.microsoft.com/office/drawing/2014/main" id="{6210DBBA-B24A-F960-C52C-CC8A00B553E0}"/>
              </a:ext>
            </a:extLst>
          </p:cNvPr>
          <p:cNvSpPr>
            <a:spLocks noGrp="1"/>
          </p:cNvSpPr>
          <p:nvPr>
            <p:ph type="title"/>
          </p:nvPr>
        </p:nvSpPr>
        <p:spPr>
          <a:xfrm>
            <a:off x="7652132" y="517792"/>
            <a:ext cx="3832952" cy="291547"/>
          </a:xfrm>
        </p:spPr>
        <p:txBody>
          <a:bodyPr vert="horz" lIns="91440" tIns="45720" rIns="91440" bIns="45720" rtlCol="0" anchor="ctr">
            <a:normAutofit fontScale="90000"/>
          </a:bodyPr>
          <a:lstStyle/>
          <a:p>
            <a:r>
              <a:rPr lang="es-CO" sz="2400" b="1" dirty="0">
                <a:latin typeface="Georgia" panose="02040502050405020303" pitchFamily="18" charset="0"/>
              </a:rPr>
              <a:t>Términos y definiciones</a:t>
            </a:r>
          </a:p>
        </p:txBody>
      </p:sp>
    </p:spTree>
    <p:extLst>
      <p:ext uri="{BB962C8B-B14F-4D97-AF65-F5344CB8AC3E}">
        <p14:creationId xmlns:p14="http://schemas.microsoft.com/office/powerpoint/2010/main" val="44197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A99AE2B-4814-BE19-32F6-A9E6B545FAE4}"/>
              </a:ext>
            </a:extLst>
          </p:cNvPr>
          <p:cNvSpPr txBox="1"/>
          <p:nvPr/>
        </p:nvSpPr>
        <p:spPr>
          <a:xfrm>
            <a:off x="6806587" y="471713"/>
            <a:ext cx="4946574" cy="398699"/>
          </a:xfrm>
          <a:prstGeom prst="rect">
            <a:avLst/>
          </a:prstGeom>
          <a:noFill/>
        </p:spPr>
        <p:txBody>
          <a:bodyPr wrap="square">
            <a:spAutoFit/>
          </a:bodyPr>
          <a:lstStyle/>
          <a:p>
            <a:pPr>
              <a:lnSpc>
                <a:spcPct val="107000"/>
              </a:lnSpc>
              <a:spcAft>
                <a:spcPts val="800"/>
              </a:spcAft>
            </a:pPr>
            <a:r>
              <a:rPr lang="es-CO" sz="2000" b="1" kern="1800" dirty="0">
                <a:solidFill>
                  <a:srgbClr val="002060"/>
                </a:solidFill>
                <a:latin typeface="Georgia" panose="02040502050405020303" pitchFamily="18" charset="0"/>
                <a:ea typeface="Times New Roman" panose="02020603050405020304" pitchFamily="18" charset="0"/>
                <a:cs typeface="Arial" panose="020B0604020202020204" pitchFamily="34" charset="0"/>
              </a:rPr>
              <a:t>Naturaleza </a:t>
            </a:r>
            <a:r>
              <a:rPr lang="es-CO" sz="2000" b="1" kern="1800" dirty="0">
                <a:solidFill>
                  <a:srgbClr val="002060"/>
                </a:solidFill>
                <a:effectLst/>
                <a:latin typeface="Georgia" panose="02040502050405020303" pitchFamily="18" charset="0"/>
                <a:ea typeface="Times New Roman" panose="02020603050405020304" pitchFamily="18" charset="0"/>
                <a:cs typeface="Arial" panose="020B0604020202020204" pitchFamily="34" charset="0"/>
              </a:rPr>
              <a:t>SGOE ISO 21001:2018</a:t>
            </a:r>
            <a:endParaRPr lang="es-CO" sz="2000" b="1" kern="100" dirty="0">
              <a:effectLst/>
              <a:latin typeface="Georgia" panose="02040502050405020303" pitchFamily="18" charset="0"/>
              <a:ea typeface="Aptos" panose="020B00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F7E4AC35-043C-640B-77A1-576A83D7B306}"/>
              </a:ext>
            </a:extLst>
          </p:cNvPr>
          <p:cNvGraphicFramePr/>
          <p:nvPr>
            <p:extLst>
              <p:ext uri="{D42A27DB-BD31-4B8C-83A1-F6EECF244321}">
                <p14:modId xmlns:p14="http://schemas.microsoft.com/office/powerpoint/2010/main" val="3162005123"/>
              </p:ext>
            </p:extLst>
          </p:nvPr>
        </p:nvGraphicFramePr>
        <p:xfrm>
          <a:off x="242372" y="1081507"/>
          <a:ext cx="11510790" cy="5120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29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SO 21001, herramienta de gestión en el sector educativo">
            <a:extLst>
              <a:ext uri="{FF2B5EF4-FFF2-40B4-BE49-F238E27FC236}">
                <a16:creationId xmlns:a16="http://schemas.microsoft.com/office/drawing/2014/main" id="{91BB5F5F-57F6-2C66-6B2D-06EA6A9BE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77" y="1200839"/>
            <a:ext cx="9246898" cy="475059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3E3BF530-61B4-48CD-D718-D6557359F13D}"/>
              </a:ext>
            </a:extLst>
          </p:cNvPr>
          <p:cNvSpPr>
            <a:spLocks noGrp="1"/>
          </p:cNvSpPr>
          <p:nvPr>
            <p:ph type="title"/>
          </p:nvPr>
        </p:nvSpPr>
        <p:spPr>
          <a:xfrm>
            <a:off x="7700790" y="515467"/>
            <a:ext cx="3415229" cy="299779"/>
          </a:xfrm>
        </p:spPr>
        <p:txBody>
          <a:bodyPr>
            <a:normAutofit fontScale="90000"/>
          </a:bodyPr>
          <a:lstStyle/>
          <a:p>
            <a:r>
              <a:rPr lang="es-MX" sz="2400" b="1" dirty="0">
                <a:latin typeface="Georgia" panose="02040502050405020303" pitchFamily="18" charset="0"/>
              </a:rPr>
              <a:t>Temas </a:t>
            </a:r>
            <a:r>
              <a:rPr lang="es-CO" sz="2400" b="1" dirty="0">
                <a:latin typeface="Georgia" panose="02040502050405020303" pitchFamily="18" charset="0"/>
              </a:rPr>
              <a:t>claves SGOE</a:t>
            </a:r>
          </a:p>
        </p:txBody>
      </p:sp>
    </p:spTree>
    <p:extLst>
      <p:ext uri="{BB962C8B-B14F-4D97-AF65-F5344CB8AC3E}">
        <p14:creationId xmlns:p14="http://schemas.microsoft.com/office/powerpoint/2010/main" val="289576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FB05C40-B74F-7E4E-1CFC-349E5A738315}"/>
              </a:ext>
            </a:extLst>
          </p:cNvPr>
          <p:cNvGraphicFramePr/>
          <p:nvPr>
            <p:extLst>
              <p:ext uri="{D42A27DB-BD31-4B8C-83A1-F6EECF244321}">
                <p14:modId xmlns:p14="http://schemas.microsoft.com/office/powerpoint/2010/main" val="1266308742"/>
              </p:ext>
            </p:extLst>
          </p:nvPr>
        </p:nvGraphicFramePr>
        <p:xfrm>
          <a:off x="647241" y="1211857"/>
          <a:ext cx="10897518" cy="5100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0">
            <a:extLst>
              <a:ext uri="{FF2B5EF4-FFF2-40B4-BE49-F238E27FC236}">
                <a16:creationId xmlns:a16="http://schemas.microsoft.com/office/drawing/2014/main" id="{8D174ED2-D2CE-FFF3-A7E3-00CA6A11AABA}"/>
              </a:ext>
            </a:extLst>
          </p:cNvPr>
          <p:cNvSpPr txBox="1">
            <a:spLocks/>
          </p:cNvSpPr>
          <p:nvPr/>
        </p:nvSpPr>
        <p:spPr>
          <a:xfrm>
            <a:off x="1055357" y="545334"/>
            <a:ext cx="9728745" cy="334643"/>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1" i="0" kern="1200" spc="0" baseline="0">
                <a:solidFill>
                  <a:srgbClr val="000447"/>
                </a:solidFill>
                <a:latin typeface="Franklin Gothic Book" panose="020B0503020102020204"/>
                <a:ea typeface="Verdana" panose="020B0604030504040204" pitchFamily="34" charset="0"/>
                <a:cs typeface="Franklin Gothic Book" panose="020B0503020102020204"/>
              </a:defRPr>
            </a:lvl1pPr>
          </a:lstStyle>
          <a:p>
            <a:pPr defTabSz="888376">
              <a:lnSpc>
                <a:spcPts val="2771"/>
              </a:lnSpc>
            </a:pPr>
            <a:r>
              <a:rPr lang="es-CO" sz="2200" dirty="0">
                <a:latin typeface="Georgia" panose="02040502050405020303" pitchFamily="18" charset="0"/>
              </a:rPr>
              <a:t>Beneficios del SGOE</a:t>
            </a:r>
          </a:p>
        </p:txBody>
      </p:sp>
    </p:spTree>
    <p:extLst>
      <p:ext uri="{BB962C8B-B14F-4D97-AF65-F5344CB8AC3E}">
        <p14:creationId xmlns:p14="http://schemas.microsoft.com/office/powerpoint/2010/main" val="1640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Personalizado 1">
      <a:dk1>
        <a:srgbClr val="0F235A"/>
      </a:dk1>
      <a:lt1>
        <a:srgbClr val="FFFFFF"/>
      </a:lt1>
      <a:dk2>
        <a:srgbClr val="0F235A"/>
      </a:dk2>
      <a:lt2>
        <a:srgbClr val="FFFFFF"/>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Institucional-Universidad-Militar" id="{DA6F4141-2CD1-49EC-80CB-3DF50BDFF897}" vid="{C1BE5E91-AF92-443D-BA26-1BAB0FAA35C3}"/>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2230</Words>
  <Application>Microsoft Office PowerPoint</Application>
  <PresentationFormat>Panorámica</PresentationFormat>
  <Paragraphs>327</Paragraphs>
  <Slides>26</Slides>
  <Notes>9</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26</vt:i4>
      </vt:variant>
    </vt:vector>
  </HeadingPairs>
  <TitlesOfParts>
    <vt:vector size="39" baseType="lpstr">
      <vt:lpstr>Aptos</vt:lpstr>
      <vt:lpstr>Arial</vt:lpstr>
      <vt:lpstr>Bebas Neue Bold</vt:lpstr>
      <vt:lpstr>Calibri</vt:lpstr>
      <vt:lpstr>Calibri Light</vt:lpstr>
      <vt:lpstr>Franklin Gothic Book</vt:lpstr>
      <vt:lpstr>Georgia</vt:lpstr>
      <vt:lpstr>Helvetica Neue</vt:lpstr>
      <vt:lpstr>Raleway</vt:lpstr>
      <vt:lpstr>Symbol</vt:lpstr>
      <vt:lpstr>Wingdings</vt:lpstr>
      <vt:lpstr>Tema de Office</vt:lpstr>
      <vt:lpstr>3_Tema de Office</vt:lpstr>
      <vt:lpstr>SISTEMA INTEGRADO DE GESTIÓN</vt:lpstr>
      <vt:lpstr>Presentación de PowerPoint</vt:lpstr>
      <vt:lpstr>Presentación de PowerPoint</vt:lpstr>
      <vt:lpstr>Presentación de PowerPoint</vt:lpstr>
      <vt:lpstr>Términos y definiciones</vt:lpstr>
      <vt:lpstr>Términos y definiciones</vt:lpstr>
      <vt:lpstr>Presentación de PowerPoint</vt:lpstr>
      <vt:lpstr>Temas claves SGOE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Resolución 013147 de 2022</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Claudia Patricia Buitrago Preciado</cp:lastModifiedBy>
  <cp:revision>124</cp:revision>
  <cp:lastPrinted>2024-05-07T15:23:51Z</cp:lastPrinted>
  <dcterms:created xsi:type="dcterms:W3CDTF">2023-08-23T16:27:00Z</dcterms:created>
  <dcterms:modified xsi:type="dcterms:W3CDTF">2025-06-27T18:53:50Z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79115CE429DF4EF89833DD171586A045</vt:lpwstr>
  </property>
  <property fmtid="{D5CDD505-2E9C-101B-9397-08002B2CF9AE}" pid="3" name="KSOProductBuildVer">
    <vt:lpwstr>1033-11.2.0.11219</vt:lpwstr>
  </property>
</Properties>
</file>